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3"/>
  </p:sldMasterIdLst>
  <p:notesMasterIdLst>
    <p:notesMasterId r:id="rId4"/>
  </p:notesMasterIdLst>
  <p:sldIdLst>
    <p:sldId id="256" r:id="rId5"/>
    <p:sldId id="257" r:id="rId6"/>
    <p:sldId id="258" r:id="rId7"/>
    <p:sldId id="259" r:id="rId8"/>
    <p:sldId id="260" r:id="rId9"/>
    <p:sldId id="261" r:id="rId10"/>
    <p:sldId id="262" r:id="rId11"/>
  </p:sldIdLst>
  <p:sldSz cy="6858000" cx="12192000"/>
  <p:notesSz cx="6858000" cy="9144000"/>
  <p:embeddedFontLst>
    <p:embeddedFont>
      <p:font typeface="Play"/>
      <p:regular r:id="rId12"/>
      <p:bold r:id="rId13"/>
    </p:embeddedFont>
    <p:embeddedFont>
      <p:font typeface="Roboto"/>
      <p:regular r:id="rId14"/>
      <p:bold r:id="rId15"/>
      <p:italic r:id="rId16"/>
      <p:boldItalic r:id="rId17"/>
    </p:embeddedFont>
    <p:embeddedFont>
      <p:font typeface="Plus Jakarta Sans"/>
      <p:regular r:id="rId18"/>
      <p:bold r:id="rId19"/>
      <p:italic r:id="rId20"/>
      <p:boldItalic r:id="rId21"/>
    </p:embeddedFont>
    <p:embeddedFont>
      <p:font typeface="STIX Two Text Medium"/>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PlusJakartaSans-italic.fntdata"/><Relationship Id="rId22" Type="http://schemas.openxmlformats.org/officeDocument/2006/relationships/font" Target="fonts/STIXTwoTextMedium-regular.fntdata"/><Relationship Id="rId21" Type="http://schemas.openxmlformats.org/officeDocument/2006/relationships/font" Target="fonts/PlusJakartaSans-boldItalic.fntdata"/><Relationship Id="rId24" Type="http://schemas.openxmlformats.org/officeDocument/2006/relationships/font" Target="fonts/STIXTwoTextMedium-italic.fntdata"/><Relationship Id="rId23" Type="http://schemas.openxmlformats.org/officeDocument/2006/relationships/font" Target="fonts/STIXTwoTextMedium-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5" Type="http://schemas.openxmlformats.org/officeDocument/2006/relationships/font" Target="fonts/STIXTwoTextMedium-bold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font" Target="fonts/Play-bold.fntdata"/><Relationship Id="rId12" Type="http://schemas.openxmlformats.org/officeDocument/2006/relationships/font" Target="fonts/Play-regular.fntdata"/><Relationship Id="rId15" Type="http://schemas.openxmlformats.org/officeDocument/2006/relationships/font" Target="fonts/Roboto-bold.fntdata"/><Relationship Id="rId14" Type="http://schemas.openxmlformats.org/officeDocument/2006/relationships/font" Target="fonts/Roboto-regular.fntdata"/><Relationship Id="rId17" Type="http://schemas.openxmlformats.org/officeDocument/2006/relationships/font" Target="fonts/Roboto-boldItalic.fntdata"/><Relationship Id="rId16" Type="http://schemas.openxmlformats.org/officeDocument/2006/relationships/font" Target="fonts/Roboto-italic.fntdata"/><Relationship Id="rId19" Type="http://schemas.openxmlformats.org/officeDocument/2006/relationships/font" Target="fonts/PlusJakartaSans-bold.fntdata"/><Relationship Id="rId18" Type="http://schemas.openxmlformats.org/officeDocument/2006/relationships/font" Target="fonts/PlusJakartaSans-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indent="-228600" lvl="1" marL="914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2pPr>
            <a:lvl3pPr indent="-228600" lvl="2" marL="1371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3pPr>
            <a:lvl4pPr indent="-228600" lvl="3" marL="1828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4pPr>
            <a:lvl5pPr indent="-228600" lvl="4" marL="22860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6pPr>
            <a:lvl7pPr indent="-228600" lvl="6" marL="3200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7pPr>
            <a:lvl8pPr indent="-228600" lvl="7" marL="3657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8pPr>
            <a:lvl9pPr indent="-228600" lvl="8" marL="4114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bobgrahamcenter.ufl.edu/about/" TargetMode="External"/><Relationship Id="rId3" Type="http://schemas.openxmlformats.org/officeDocument/2006/relationships/hyperlink" Target="https://www.npr.org/2010/03/31/125394657/putting-congressional-civility-in-perspective"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wuft.org/politics/2016-11-30/bob-graham-you-dont-learn-how-to-function-in-democracy-without-actually-doing-it"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sciences.ucf.edu/news/lour-frey-exam-promotes-good-citizenship/"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5ffb9e2aa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5ffb9e2aa5_0_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Sources:</a:t>
            </a:r>
            <a:endParaRPr/>
          </a:p>
          <a:p>
            <a:pPr indent="0" lvl="0" marL="0" rtl="0" algn="l">
              <a:spcBef>
                <a:spcPts val="0"/>
              </a:spcBef>
              <a:spcAft>
                <a:spcPts val="0"/>
              </a:spcAft>
              <a:buNone/>
            </a:pPr>
            <a:r>
              <a:rPr lang="en-US" u="sng">
                <a:solidFill>
                  <a:schemeClr val="hlink"/>
                </a:solidFill>
                <a:hlinkClick r:id="rId2"/>
              </a:rPr>
              <a:t>https://bobgrahamcenter.ufl.edu/about/</a:t>
            </a:r>
            <a:r>
              <a:rPr lang="en-US"/>
              <a:t> </a:t>
            </a:r>
            <a:endParaRPr/>
          </a:p>
          <a:p>
            <a:pPr indent="0" lvl="0" marL="0" rtl="0" algn="l">
              <a:spcBef>
                <a:spcPts val="0"/>
              </a:spcBef>
              <a:spcAft>
                <a:spcPts val="0"/>
              </a:spcAft>
              <a:buNone/>
            </a:pPr>
            <a:r>
              <a:rPr lang="en-US" u="sng">
                <a:solidFill>
                  <a:schemeClr val="hlink"/>
                </a:solidFill>
                <a:hlinkClick r:id="rId3"/>
              </a:rPr>
              <a:t>https://www.npr.org/2010/03/31/125394657/putting-congressional-civility-in-perspective</a:t>
            </a:r>
            <a:r>
              <a:rPr lang="en-US"/>
              <a:t>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 name="Google Shape;11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1" name="Google Shape;121;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 name="Google Shape;130;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Source: </a:t>
            </a:r>
            <a:r>
              <a:rPr lang="en-US" u="sng">
                <a:solidFill>
                  <a:schemeClr val="hlink"/>
                </a:solidFill>
                <a:hlinkClick r:id="rId2"/>
              </a:rPr>
              <a:t>https://www.wuft.org/politics/2016-11-30/bob-graham-you-dont-learn-how-to-function-in-democracy-without-actually-doing-it</a:t>
            </a:r>
            <a:r>
              <a:rPr lang="en-US"/>
              <a:t>  </a:t>
            </a:r>
            <a:endParaRPr/>
          </a:p>
        </p:txBody>
      </p:sp>
      <p:sp>
        <p:nvSpPr>
          <p:cNvPr id="131" name="Google Shape;131;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Google Shape;139;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0" name="Google Shape;140;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8" name="Google Shape;148;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Source: </a:t>
            </a:r>
            <a:r>
              <a:rPr lang="en-US" u="sng">
                <a:solidFill>
                  <a:schemeClr val="hlink"/>
                </a:solidFill>
                <a:hlinkClick r:id="rId2"/>
              </a:rPr>
              <a:t>https://sciences.ucf.edu/news/lour-frey-exam-promotes-good-citizenship/</a:t>
            </a:r>
            <a:r>
              <a:rPr lang="en-US"/>
              <a:t> </a:t>
            </a:r>
            <a:endParaRPr/>
          </a:p>
        </p:txBody>
      </p:sp>
      <p:sp>
        <p:nvSpPr>
          <p:cNvPr id="149" name="Google Shape;149;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7" name="Google Shape;15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Play"/>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11"/>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12"/>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12"/>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 text and image with footer">
  <p:cSld name="CUSTOM_1_1_1_1_1">
    <p:spTree>
      <p:nvGrpSpPr>
        <p:cNvPr id="84" name="Shape 84"/>
        <p:cNvGrpSpPr/>
        <p:nvPr/>
      </p:nvGrpSpPr>
      <p:grpSpPr>
        <a:xfrm>
          <a:off x="0" y="0"/>
          <a:ext cx="0" cy="0"/>
          <a:chOff x="0" y="0"/>
          <a:chExt cx="0" cy="0"/>
        </a:xfrm>
      </p:grpSpPr>
      <p:grpSp>
        <p:nvGrpSpPr>
          <p:cNvPr id="85" name="Google Shape;85;p13"/>
          <p:cNvGrpSpPr/>
          <p:nvPr/>
        </p:nvGrpSpPr>
        <p:grpSpPr>
          <a:xfrm>
            <a:off x="0" y="606785"/>
            <a:ext cx="12191695" cy="6025718"/>
            <a:chOff x="0" y="455100"/>
            <a:chExt cx="9144000" cy="4519401"/>
          </a:xfrm>
        </p:grpSpPr>
        <p:sp>
          <p:nvSpPr>
            <p:cNvPr id="86" name="Google Shape;86;p13"/>
            <p:cNvSpPr/>
            <p:nvPr/>
          </p:nvSpPr>
          <p:spPr>
            <a:xfrm flipH="1">
              <a:off x="4560600" y="455100"/>
              <a:ext cx="4583400" cy="4231200"/>
            </a:xfrm>
            <a:prstGeom prst="round1Rect">
              <a:avLst>
                <a:gd fmla="val 7773" name="adj"/>
              </a:avLst>
            </a:prstGeom>
            <a:solidFill>
              <a:schemeClr val="lt2"/>
            </a:solid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t/>
              </a:r>
              <a:endParaRPr sz="1900"/>
            </a:p>
          </p:txBody>
        </p:sp>
        <p:sp>
          <p:nvSpPr>
            <p:cNvPr id="87" name="Google Shape;87;p13"/>
            <p:cNvSpPr/>
            <p:nvPr/>
          </p:nvSpPr>
          <p:spPr>
            <a:xfrm>
              <a:off x="0" y="455100"/>
              <a:ext cx="4583400" cy="4231200"/>
            </a:xfrm>
            <a:prstGeom prst="round1Rect">
              <a:avLst>
                <a:gd fmla="val 7773" name="adj"/>
              </a:avLst>
            </a:prstGeom>
            <a:solidFill>
              <a:schemeClr val="lt2"/>
            </a:solid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t/>
              </a:r>
              <a:endParaRPr sz="1900"/>
            </a:p>
          </p:txBody>
        </p:sp>
        <p:sp>
          <p:nvSpPr>
            <p:cNvPr id="88" name="Google Shape;88;p13"/>
            <p:cNvSpPr/>
            <p:nvPr/>
          </p:nvSpPr>
          <p:spPr>
            <a:xfrm>
              <a:off x="4212650" y="4256001"/>
              <a:ext cx="718800" cy="718500"/>
            </a:xfrm>
            <a:prstGeom prst="ellipse">
              <a:avLst/>
            </a:prstGeom>
            <a:solidFill>
              <a:schemeClr val="lt2"/>
            </a:solid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t/>
              </a:r>
              <a:endParaRPr sz="1900"/>
            </a:p>
          </p:txBody>
        </p:sp>
      </p:grpSp>
      <p:sp>
        <p:nvSpPr>
          <p:cNvPr id="89" name="Google Shape;89;p13"/>
          <p:cNvSpPr txBox="1"/>
          <p:nvPr/>
        </p:nvSpPr>
        <p:spPr>
          <a:xfrm>
            <a:off x="5616767" y="6044205"/>
            <a:ext cx="958500" cy="562500"/>
          </a:xfrm>
          <a:prstGeom prst="rect">
            <a:avLst/>
          </a:prstGeom>
          <a:noFill/>
          <a:ln>
            <a:noFill/>
          </a:ln>
        </p:spPr>
        <p:txBody>
          <a:bodyPr anchorCtr="0" anchor="ctr" bIns="121900" lIns="121900" spcFirstLastPara="1" rIns="121900" wrap="square" tIns="121900">
            <a:noAutofit/>
          </a:bodyPr>
          <a:lstStyle/>
          <a:p>
            <a:pPr indent="0" lvl="0" marL="0" rtl="0" algn="ctr">
              <a:spcBef>
                <a:spcPts val="0"/>
              </a:spcBef>
              <a:spcAft>
                <a:spcPts val="0"/>
              </a:spcAft>
              <a:buNone/>
            </a:pPr>
            <a:fld id="{00000000-1234-1234-1234-123412341234}" type="slidenum">
              <a:rPr lang="en-US" sz="1900">
                <a:solidFill>
                  <a:schemeClr val="accent1"/>
                </a:solidFill>
                <a:latin typeface="STIX Two Text Medium"/>
                <a:ea typeface="STIX Two Text Medium"/>
                <a:cs typeface="STIX Two Text Medium"/>
                <a:sym typeface="STIX Two Text Medium"/>
              </a:rPr>
              <a:t>‹#›</a:t>
            </a:fld>
            <a:endParaRPr sz="1900">
              <a:solidFill>
                <a:schemeClr val="accent1"/>
              </a:solidFill>
              <a:latin typeface="STIX Two Text Medium"/>
              <a:ea typeface="STIX Two Text Medium"/>
              <a:cs typeface="STIX Two Text Medium"/>
              <a:sym typeface="STIX Two Text Medium"/>
            </a:endParaRPr>
          </a:p>
        </p:txBody>
      </p:sp>
      <p:sp>
        <p:nvSpPr>
          <p:cNvPr id="90" name="Google Shape;90;p13"/>
          <p:cNvSpPr txBox="1"/>
          <p:nvPr>
            <p:ph idx="1" type="subTitle"/>
          </p:nvPr>
        </p:nvSpPr>
        <p:spPr>
          <a:xfrm>
            <a:off x="488133" y="6364783"/>
            <a:ext cx="4719300" cy="376800"/>
          </a:xfrm>
          <a:prstGeom prst="rect">
            <a:avLst/>
          </a:prstGeom>
        </p:spPr>
        <p:txBody>
          <a:bodyPr anchorCtr="0" anchor="ctr" bIns="45700" lIns="91425" spcFirstLastPara="1" rIns="91425" wrap="square" tIns="45700">
            <a:normAutofit/>
          </a:bodyPr>
          <a:lstStyle>
            <a:lvl1pPr lvl="0">
              <a:spcBef>
                <a:spcPts val="1000"/>
              </a:spcBef>
              <a:spcAft>
                <a:spcPts val="0"/>
              </a:spcAft>
              <a:buClr>
                <a:schemeClr val="lt2"/>
              </a:buClr>
              <a:buSzPts val="1600"/>
              <a:buNone/>
              <a:defRPr sz="1600">
                <a:solidFill>
                  <a:schemeClr val="lt2"/>
                </a:solidFill>
              </a:defRPr>
            </a:lvl1pPr>
            <a:lvl2pPr lvl="1">
              <a:spcBef>
                <a:spcPts val="500"/>
              </a:spcBef>
              <a:spcAft>
                <a:spcPts val="0"/>
              </a:spcAft>
              <a:buClr>
                <a:schemeClr val="lt2"/>
              </a:buClr>
              <a:buSzPts val="1600"/>
              <a:buNone/>
              <a:defRPr sz="1600">
                <a:solidFill>
                  <a:schemeClr val="lt2"/>
                </a:solidFill>
              </a:defRPr>
            </a:lvl2pPr>
            <a:lvl3pPr lvl="2">
              <a:spcBef>
                <a:spcPts val="500"/>
              </a:spcBef>
              <a:spcAft>
                <a:spcPts val="0"/>
              </a:spcAft>
              <a:buClr>
                <a:schemeClr val="lt2"/>
              </a:buClr>
              <a:buSzPts val="1600"/>
              <a:buNone/>
              <a:defRPr sz="1600">
                <a:solidFill>
                  <a:schemeClr val="lt2"/>
                </a:solidFill>
              </a:defRPr>
            </a:lvl3pPr>
            <a:lvl4pPr lvl="3">
              <a:spcBef>
                <a:spcPts val="500"/>
              </a:spcBef>
              <a:spcAft>
                <a:spcPts val="0"/>
              </a:spcAft>
              <a:buClr>
                <a:schemeClr val="lt2"/>
              </a:buClr>
              <a:buSzPts val="1600"/>
              <a:buNone/>
              <a:defRPr sz="1600">
                <a:solidFill>
                  <a:schemeClr val="lt2"/>
                </a:solidFill>
              </a:defRPr>
            </a:lvl4pPr>
            <a:lvl5pPr lvl="4">
              <a:spcBef>
                <a:spcPts val="500"/>
              </a:spcBef>
              <a:spcAft>
                <a:spcPts val="0"/>
              </a:spcAft>
              <a:buClr>
                <a:schemeClr val="lt2"/>
              </a:buClr>
              <a:buSzPts val="1600"/>
              <a:buNone/>
              <a:defRPr sz="1600">
                <a:solidFill>
                  <a:schemeClr val="lt2"/>
                </a:solidFill>
              </a:defRPr>
            </a:lvl5pPr>
            <a:lvl6pPr lvl="5">
              <a:spcBef>
                <a:spcPts val="500"/>
              </a:spcBef>
              <a:spcAft>
                <a:spcPts val="0"/>
              </a:spcAft>
              <a:buClr>
                <a:schemeClr val="lt2"/>
              </a:buClr>
              <a:buSzPts val="1600"/>
              <a:buNone/>
              <a:defRPr sz="1600">
                <a:solidFill>
                  <a:schemeClr val="lt2"/>
                </a:solidFill>
              </a:defRPr>
            </a:lvl6pPr>
            <a:lvl7pPr lvl="6">
              <a:spcBef>
                <a:spcPts val="500"/>
              </a:spcBef>
              <a:spcAft>
                <a:spcPts val="0"/>
              </a:spcAft>
              <a:buClr>
                <a:schemeClr val="lt2"/>
              </a:buClr>
              <a:buSzPts val="1600"/>
              <a:buNone/>
              <a:defRPr sz="1600">
                <a:solidFill>
                  <a:schemeClr val="lt2"/>
                </a:solidFill>
              </a:defRPr>
            </a:lvl7pPr>
            <a:lvl8pPr lvl="7">
              <a:spcBef>
                <a:spcPts val="500"/>
              </a:spcBef>
              <a:spcAft>
                <a:spcPts val="0"/>
              </a:spcAft>
              <a:buClr>
                <a:schemeClr val="lt2"/>
              </a:buClr>
              <a:buSzPts val="1600"/>
              <a:buNone/>
              <a:defRPr sz="1600">
                <a:solidFill>
                  <a:schemeClr val="lt2"/>
                </a:solidFill>
              </a:defRPr>
            </a:lvl8pPr>
            <a:lvl9pPr lvl="8">
              <a:spcBef>
                <a:spcPts val="500"/>
              </a:spcBef>
              <a:spcAft>
                <a:spcPts val="0"/>
              </a:spcAft>
              <a:buClr>
                <a:schemeClr val="lt2"/>
              </a:buClr>
              <a:buSzPts val="1600"/>
              <a:buNone/>
              <a:defRPr sz="1600">
                <a:solidFill>
                  <a:schemeClr val="lt2"/>
                </a:solidFill>
              </a:defRPr>
            </a:lvl9pPr>
          </a:lstStyle>
          <a:p/>
        </p:txBody>
      </p:sp>
      <p:sp>
        <p:nvSpPr>
          <p:cNvPr id="91" name="Google Shape;91;p13"/>
          <p:cNvSpPr txBox="1"/>
          <p:nvPr>
            <p:ph idx="2" type="subTitle"/>
          </p:nvPr>
        </p:nvSpPr>
        <p:spPr>
          <a:xfrm>
            <a:off x="7002533" y="6364783"/>
            <a:ext cx="4719300" cy="376800"/>
          </a:xfrm>
          <a:prstGeom prst="rect">
            <a:avLst/>
          </a:prstGeom>
        </p:spPr>
        <p:txBody>
          <a:bodyPr anchorCtr="0" anchor="ctr" bIns="45700" lIns="91425" spcFirstLastPara="1" rIns="91425" wrap="square" tIns="45700">
            <a:normAutofit/>
          </a:bodyPr>
          <a:lstStyle>
            <a:lvl1pPr lvl="0" algn="r">
              <a:spcBef>
                <a:spcPts val="1000"/>
              </a:spcBef>
              <a:spcAft>
                <a:spcPts val="0"/>
              </a:spcAft>
              <a:buClr>
                <a:schemeClr val="lt2"/>
              </a:buClr>
              <a:buSzPts val="1600"/>
              <a:buNone/>
              <a:defRPr sz="1600">
                <a:solidFill>
                  <a:schemeClr val="lt2"/>
                </a:solidFill>
              </a:defRPr>
            </a:lvl1pPr>
            <a:lvl2pPr lvl="1" algn="r">
              <a:spcBef>
                <a:spcPts val="500"/>
              </a:spcBef>
              <a:spcAft>
                <a:spcPts val="0"/>
              </a:spcAft>
              <a:buClr>
                <a:schemeClr val="lt2"/>
              </a:buClr>
              <a:buSzPts val="1600"/>
              <a:buNone/>
              <a:defRPr sz="1600">
                <a:solidFill>
                  <a:schemeClr val="lt2"/>
                </a:solidFill>
              </a:defRPr>
            </a:lvl2pPr>
            <a:lvl3pPr lvl="2" algn="r">
              <a:spcBef>
                <a:spcPts val="500"/>
              </a:spcBef>
              <a:spcAft>
                <a:spcPts val="0"/>
              </a:spcAft>
              <a:buClr>
                <a:schemeClr val="lt2"/>
              </a:buClr>
              <a:buSzPts val="1600"/>
              <a:buNone/>
              <a:defRPr sz="1600">
                <a:solidFill>
                  <a:schemeClr val="lt2"/>
                </a:solidFill>
              </a:defRPr>
            </a:lvl3pPr>
            <a:lvl4pPr lvl="3" algn="r">
              <a:spcBef>
                <a:spcPts val="500"/>
              </a:spcBef>
              <a:spcAft>
                <a:spcPts val="0"/>
              </a:spcAft>
              <a:buClr>
                <a:schemeClr val="lt2"/>
              </a:buClr>
              <a:buSzPts val="1600"/>
              <a:buNone/>
              <a:defRPr sz="1600">
                <a:solidFill>
                  <a:schemeClr val="lt2"/>
                </a:solidFill>
              </a:defRPr>
            </a:lvl4pPr>
            <a:lvl5pPr lvl="4" algn="r">
              <a:spcBef>
                <a:spcPts val="500"/>
              </a:spcBef>
              <a:spcAft>
                <a:spcPts val="0"/>
              </a:spcAft>
              <a:buClr>
                <a:schemeClr val="lt2"/>
              </a:buClr>
              <a:buSzPts val="1600"/>
              <a:buNone/>
              <a:defRPr sz="1600">
                <a:solidFill>
                  <a:schemeClr val="lt2"/>
                </a:solidFill>
              </a:defRPr>
            </a:lvl5pPr>
            <a:lvl6pPr lvl="5" algn="r">
              <a:spcBef>
                <a:spcPts val="500"/>
              </a:spcBef>
              <a:spcAft>
                <a:spcPts val="0"/>
              </a:spcAft>
              <a:buClr>
                <a:schemeClr val="lt2"/>
              </a:buClr>
              <a:buSzPts val="1600"/>
              <a:buNone/>
              <a:defRPr sz="1600">
                <a:solidFill>
                  <a:schemeClr val="lt2"/>
                </a:solidFill>
              </a:defRPr>
            </a:lvl6pPr>
            <a:lvl7pPr lvl="6" algn="r">
              <a:spcBef>
                <a:spcPts val="500"/>
              </a:spcBef>
              <a:spcAft>
                <a:spcPts val="0"/>
              </a:spcAft>
              <a:buClr>
                <a:schemeClr val="lt2"/>
              </a:buClr>
              <a:buSzPts val="1600"/>
              <a:buNone/>
              <a:defRPr sz="1600">
                <a:solidFill>
                  <a:schemeClr val="lt2"/>
                </a:solidFill>
              </a:defRPr>
            </a:lvl7pPr>
            <a:lvl8pPr lvl="7" algn="r">
              <a:spcBef>
                <a:spcPts val="500"/>
              </a:spcBef>
              <a:spcAft>
                <a:spcPts val="0"/>
              </a:spcAft>
              <a:buClr>
                <a:schemeClr val="lt2"/>
              </a:buClr>
              <a:buSzPts val="1600"/>
              <a:buNone/>
              <a:defRPr sz="1600">
                <a:solidFill>
                  <a:schemeClr val="lt2"/>
                </a:solidFill>
              </a:defRPr>
            </a:lvl8pPr>
            <a:lvl9pPr lvl="8" algn="r">
              <a:spcBef>
                <a:spcPts val="500"/>
              </a:spcBef>
              <a:spcAft>
                <a:spcPts val="0"/>
              </a:spcAft>
              <a:buClr>
                <a:schemeClr val="lt2"/>
              </a:buClr>
              <a:buSzPts val="1600"/>
              <a:buNone/>
              <a:defRPr sz="1600">
                <a:solidFill>
                  <a:schemeClr val="lt2"/>
                </a:solidFill>
              </a:defRPr>
            </a:lvl9pPr>
          </a:lstStyle>
          <a:p/>
        </p:txBody>
      </p:sp>
      <p:sp>
        <p:nvSpPr>
          <p:cNvPr id="92" name="Google Shape;92;p13"/>
          <p:cNvSpPr txBox="1"/>
          <p:nvPr>
            <p:ph type="title"/>
          </p:nvPr>
        </p:nvSpPr>
        <p:spPr>
          <a:xfrm>
            <a:off x="488133" y="2885767"/>
            <a:ext cx="5128800" cy="771600"/>
          </a:xfrm>
          <a:prstGeom prst="rect">
            <a:avLst/>
          </a:prstGeom>
        </p:spPr>
        <p:txBody>
          <a:bodyPr anchorCtr="0" anchor="ctr" bIns="45700" lIns="91425" spcFirstLastPara="1" rIns="91425" wrap="square" tIns="45700">
            <a:normAutofit/>
          </a:bodyPr>
          <a:lstStyle>
            <a:lvl1pPr lvl="0">
              <a:spcBef>
                <a:spcPts val="0"/>
              </a:spcBef>
              <a:spcAft>
                <a:spcPts val="0"/>
              </a:spcAft>
              <a:buSzPts val="4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3" name="Google Shape;93;p13"/>
          <p:cNvSpPr txBox="1"/>
          <p:nvPr>
            <p:ph idx="3" type="subTitle"/>
          </p:nvPr>
        </p:nvSpPr>
        <p:spPr>
          <a:xfrm>
            <a:off x="488133" y="4129000"/>
            <a:ext cx="5128800" cy="376800"/>
          </a:xfrm>
          <a:prstGeom prst="rect">
            <a:avLst/>
          </a:prstGeom>
        </p:spPr>
        <p:txBody>
          <a:bodyPr anchorCtr="0" anchor="t" bIns="45700" lIns="91425" spcFirstLastPara="1" rIns="91425" wrap="square" tIns="45700">
            <a:normAutofit/>
          </a:bodyPr>
          <a:lstStyle>
            <a:lvl1pPr lvl="0">
              <a:spcBef>
                <a:spcPts val="1000"/>
              </a:spcBef>
              <a:spcAft>
                <a:spcPts val="0"/>
              </a:spcAft>
              <a:buSzPts val="1600"/>
              <a:buNone/>
              <a:defRPr sz="1600"/>
            </a:lvl1pPr>
            <a:lvl2pPr lvl="1">
              <a:spcBef>
                <a:spcPts val="500"/>
              </a:spcBef>
              <a:spcAft>
                <a:spcPts val="0"/>
              </a:spcAft>
              <a:buSzPts val="1600"/>
              <a:buNone/>
              <a:defRPr sz="1600"/>
            </a:lvl2pPr>
            <a:lvl3pPr lvl="2">
              <a:spcBef>
                <a:spcPts val="500"/>
              </a:spcBef>
              <a:spcAft>
                <a:spcPts val="0"/>
              </a:spcAft>
              <a:buSzPts val="1600"/>
              <a:buNone/>
              <a:defRPr sz="1600"/>
            </a:lvl3pPr>
            <a:lvl4pPr lvl="3">
              <a:spcBef>
                <a:spcPts val="500"/>
              </a:spcBef>
              <a:spcAft>
                <a:spcPts val="0"/>
              </a:spcAft>
              <a:buSzPts val="1600"/>
              <a:buNone/>
              <a:defRPr sz="1600"/>
            </a:lvl4pPr>
            <a:lvl5pPr lvl="4">
              <a:spcBef>
                <a:spcPts val="500"/>
              </a:spcBef>
              <a:spcAft>
                <a:spcPts val="0"/>
              </a:spcAft>
              <a:buSzPts val="1600"/>
              <a:buNone/>
              <a:defRPr sz="1600"/>
            </a:lvl5pPr>
            <a:lvl6pPr lvl="5">
              <a:spcBef>
                <a:spcPts val="500"/>
              </a:spcBef>
              <a:spcAft>
                <a:spcPts val="0"/>
              </a:spcAft>
              <a:buSzPts val="1600"/>
              <a:buNone/>
              <a:defRPr sz="1600"/>
            </a:lvl6pPr>
            <a:lvl7pPr lvl="6">
              <a:spcBef>
                <a:spcPts val="500"/>
              </a:spcBef>
              <a:spcAft>
                <a:spcPts val="0"/>
              </a:spcAft>
              <a:buSzPts val="1600"/>
              <a:buNone/>
              <a:defRPr sz="1600"/>
            </a:lvl7pPr>
            <a:lvl8pPr lvl="7">
              <a:spcBef>
                <a:spcPts val="500"/>
              </a:spcBef>
              <a:spcAft>
                <a:spcPts val="0"/>
              </a:spcAft>
              <a:buSzPts val="1600"/>
              <a:buNone/>
              <a:defRPr sz="1600"/>
            </a:lvl8pPr>
            <a:lvl9pPr lvl="8">
              <a:spcBef>
                <a:spcPts val="500"/>
              </a:spcBef>
              <a:spcAft>
                <a:spcPts val="0"/>
              </a:spcAft>
              <a:buSzPts val="1600"/>
              <a:buNone/>
              <a:defRPr sz="1600"/>
            </a:lvl9pPr>
          </a:lstStyle>
          <a:p/>
        </p:txBody>
      </p:sp>
      <p:sp>
        <p:nvSpPr>
          <p:cNvPr id="94" name="Google Shape;94;p13"/>
          <p:cNvSpPr txBox="1"/>
          <p:nvPr>
            <p:ph idx="4" type="body"/>
          </p:nvPr>
        </p:nvSpPr>
        <p:spPr>
          <a:xfrm>
            <a:off x="488133" y="4505800"/>
            <a:ext cx="5128800" cy="1290300"/>
          </a:xfrm>
          <a:prstGeom prst="rect">
            <a:avLst/>
          </a:prstGeom>
        </p:spPr>
        <p:txBody>
          <a:bodyPr anchorCtr="0" anchor="t" bIns="45700" lIns="91425" spcFirstLastPara="1" rIns="91425" wrap="square" tIns="45700">
            <a:normAutofit/>
          </a:bodyPr>
          <a:lstStyle>
            <a:lvl1pPr indent="-406400" lvl="0" marL="457200">
              <a:spcBef>
                <a:spcPts val="1000"/>
              </a:spcBef>
              <a:spcAft>
                <a:spcPts val="0"/>
              </a:spcAft>
              <a:buSzPts val="2800"/>
              <a:buChar char="•"/>
              <a:defRPr/>
            </a:lvl1pPr>
            <a:lvl2pPr indent="-381000" lvl="1" marL="914400">
              <a:spcBef>
                <a:spcPts val="500"/>
              </a:spcBef>
              <a:spcAft>
                <a:spcPts val="0"/>
              </a:spcAft>
              <a:buSzPts val="2400"/>
              <a:buChar char="•"/>
              <a:defRPr/>
            </a:lvl2pPr>
            <a:lvl3pPr indent="-355600" lvl="2" marL="1371600">
              <a:spcBef>
                <a:spcPts val="500"/>
              </a:spcBef>
              <a:spcAft>
                <a:spcPts val="0"/>
              </a:spcAft>
              <a:buSzPts val="2000"/>
              <a:buChar char="•"/>
              <a:defRPr/>
            </a:lvl3pPr>
            <a:lvl4pPr indent="-342900" lvl="3" marL="1828800">
              <a:spcBef>
                <a:spcPts val="500"/>
              </a:spcBef>
              <a:spcAft>
                <a:spcPts val="0"/>
              </a:spcAft>
              <a:buSzPts val="1800"/>
              <a:buChar char="•"/>
              <a:defRPr/>
            </a:lvl4pPr>
            <a:lvl5pPr indent="-342900" lvl="4" marL="2286000">
              <a:spcBef>
                <a:spcPts val="500"/>
              </a:spcBef>
              <a:spcAft>
                <a:spcPts val="0"/>
              </a:spcAft>
              <a:buSzPts val="1800"/>
              <a:buChar char="•"/>
              <a:defRPr/>
            </a:lvl5pPr>
            <a:lvl6pPr indent="-342900" lvl="5" marL="2743200">
              <a:spcBef>
                <a:spcPts val="500"/>
              </a:spcBef>
              <a:spcAft>
                <a:spcPts val="0"/>
              </a:spcAft>
              <a:buSzPts val="1800"/>
              <a:buChar char="•"/>
              <a:defRPr/>
            </a:lvl6pPr>
            <a:lvl7pPr indent="-342900" lvl="6" marL="3200400">
              <a:spcBef>
                <a:spcPts val="500"/>
              </a:spcBef>
              <a:spcAft>
                <a:spcPts val="0"/>
              </a:spcAft>
              <a:buSzPts val="1800"/>
              <a:buChar char="•"/>
              <a:defRPr/>
            </a:lvl7pPr>
            <a:lvl8pPr indent="-342900" lvl="7" marL="3657600">
              <a:spcBef>
                <a:spcPts val="500"/>
              </a:spcBef>
              <a:spcAft>
                <a:spcPts val="0"/>
              </a:spcAft>
              <a:buSzPts val="1800"/>
              <a:buChar char="•"/>
              <a:defRPr/>
            </a:lvl8pPr>
            <a:lvl9pPr indent="-342900" lvl="8" marL="4114800">
              <a:spcBef>
                <a:spcPts val="500"/>
              </a:spcBef>
              <a:spcAft>
                <a:spcPts val="0"/>
              </a:spcAft>
              <a:buSzPts val="1800"/>
              <a:buChar char="•"/>
              <a:defRPr/>
            </a:lvl9pPr>
          </a:lstStyle>
          <a:p/>
        </p:txBody>
      </p:sp>
      <p:sp>
        <p:nvSpPr>
          <p:cNvPr id="95" name="Google Shape;95;p13"/>
          <p:cNvSpPr/>
          <p:nvPr>
            <p:ph idx="5" type="pic"/>
          </p:nvPr>
        </p:nvSpPr>
        <p:spPr>
          <a:xfrm>
            <a:off x="6571450" y="906567"/>
            <a:ext cx="5007300" cy="1979100"/>
          </a:xfrm>
          <a:prstGeom prst="rect">
            <a:avLst/>
          </a:prstGeom>
          <a:noFill/>
          <a:ln>
            <a:noFill/>
          </a:ln>
        </p:spPr>
      </p:sp>
      <p:sp>
        <p:nvSpPr>
          <p:cNvPr id="96" name="Google Shape;96;p13"/>
          <p:cNvSpPr/>
          <p:nvPr>
            <p:ph idx="6" type="pic"/>
          </p:nvPr>
        </p:nvSpPr>
        <p:spPr>
          <a:xfrm>
            <a:off x="609600" y="906567"/>
            <a:ext cx="5007300" cy="1979100"/>
          </a:xfrm>
          <a:prstGeom prst="rect">
            <a:avLst/>
          </a:prstGeom>
          <a:noFill/>
          <a:ln>
            <a:noFill/>
          </a:ln>
        </p:spPr>
      </p:sp>
      <p:sp>
        <p:nvSpPr>
          <p:cNvPr id="97" name="Google Shape;97;p13"/>
          <p:cNvSpPr txBox="1"/>
          <p:nvPr>
            <p:ph idx="7" type="title"/>
          </p:nvPr>
        </p:nvSpPr>
        <p:spPr>
          <a:xfrm>
            <a:off x="6450000" y="2885767"/>
            <a:ext cx="5128800" cy="771600"/>
          </a:xfrm>
          <a:prstGeom prst="rect">
            <a:avLst/>
          </a:prstGeom>
        </p:spPr>
        <p:txBody>
          <a:bodyPr anchorCtr="0" anchor="ctr" bIns="45700" lIns="91425" spcFirstLastPara="1" rIns="91425" wrap="square" tIns="45700">
            <a:normAutofit/>
          </a:bodyPr>
          <a:lstStyle>
            <a:lvl1pPr lvl="0">
              <a:spcBef>
                <a:spcPts val="0"/>
              </a:spcBef>
              <a:spcAft>
                <a:spcPts val="0"/>
              </a:spcAft>
              <a:buSzPts val="4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8" name="Google Shape;98;p13"/>
          <p:cNvSpPr txBox="1"/>
          <p:nvPr>
            <p:ph idx="8" type="subTitle"/>
          </p:nvPr>
        </p:nvSpPr>
        <p:spPr>
          <a:xfrm>
            <a:off x="6450000" y="4129000"/>
            <a:ext cx="5128800" cy="376800"/>
          </a:xfrm>
          <a:prstGeom prst="rect">
            <a:avLst/>
          </a:prstGeom>
        </p:spPr>
        <p:txBody>
          <a:bodyPr anchorCtr="0" anchor="t" bIns="45700" lIns="91425" spcFirstLastPara="1" rIns="91425" wrap="square" tIns="45700">
            <a:normAutofit/>
          </a:bodyPr>
          <a:lstStyle>
            <a:lvl1pPr lvl="0">
              <a:spcBef>
                <a:spcPts val="1000"/>
              </a:spcBef>
              <a:spcAft>
                <a:spcPts val="0"/>
              </a:spcAft>
              <a:buSzPts val="1600"/>
              <a:buNone/>
              <a:defRPr sz="1600"/>
            </a:lvl1pPr>
            <a:lvl2pPr lvl="1">
              <a:spcBef>
                <a:spcPts val="500"/>
              </a:spcBef>
              <a:spcAft>
                <a:spcPts val="0"/>
              </a:spcAft>
              <a:buSzPts val="1600"/>
              <a:buNone/>
              <a:defRPr sz="1600"/>
            </a:lvl2pPr>
            <a:lvl3pPr lvl="2">
              <a:spcBef>
                <a:spcPts val="500"/>
              </a:spcBef>
              <a:spcAft>
                <a:spcPts val="0"/>
              </a:spcAft>
              <a:buSzPts val="1600"/>
              <a:buNone/>
              <a:defRPr sz="1600"/>
            </a:lvl3pPr>
            <a:lvl4pPr lvl="3">
              <a:spcBef>
                <a:spcPts val="500"/>
              </a:spcBef>
              <a:spcAft>
                <a:spcPts val="0"/>
              </a:spcAft>
              <a:buSzPts val="1600"/>
              <a:buNone/>
              <a:defRPr sz="1600"/>
            </a:lvl4pPr>
            <a:lvl5pPr lvl="4">
              <a:spcBef>
                <a:spcPts val="500"/>
              </a:spcBef>
              <a:spcAft>
                <a:spcPts val="0"/>
              </a:spcAft>
              <a:buSzPts val="1600"/>
              <a:buNone/>
              <a:defRPr sz="1600"/>
            </a:lvl5pPr>
            <a:lvl6pPr lvl="5">
              <a:spcBef>
                <a:spcPts val="500"/>
              </a:spcBef>
              <a:spcAft>
                <a:spcPts val="0"/>
              </a:spcAft>
              <a:buSzPts val="1600"/>
              <a:buNone/>
              <a:defRPr sz="1600"/>
            </a:lvl6pPr>
            <a:lvl7pPr lvl="6">
              <a:spcBef>
                <a:spcPts val="500"/>
              </a:spcBef>
              <a:spcAft>
                <a:spcPts val="0"/>
              </a:spcAft>
              <a:buSzPts val="1600"/>
              <a:buNone/>
              <a:defRPr sz="1600"/>
            </a:lvl7pPr>
            <a:lvl8pPr lvl="7">
              <a:spcBef>
                <a:spcPts val="500"/>
              </a:spcBef>
              <a:spcAft>
                <a:spcPts val="0"/>
              </a:spcAft>
              <a:buSzPts val="1600"/>
              <a:buNone/>
              <a:defRPr sz="1600"/>
            </a:lvl8pPr>
            <a:lvl9pPr lvl="8">
              <a:spcBef>
                <a:spcPts val="500"/>
              </a:spcBef>
              <a:spcAft>
                <a:spcPts val="0"/>
              </a:spcAft>
              <a:buSzPts val="1600"/>
              <a:buNone/>
              <a:defRPr sz="1600"/>
            </a:lvl9pPr>
          </a:lstStyle>
          <a:p/>
        </p:txBody>
      </p:sp>
      <p:sp>
        <p:nvSpPr>
          <p:cNvPr id="99" name="Google Shape;99;p13"/>
          <p:cNvSpPr txBox="1"/>
          <p:nvPr>
            <p:ph idx="9" type="body"/>
          </p:nvPr>
        </p:nvSpPr>
        <p:spPr>
          <a:xfrm>
            <a:off x="6450000" y="4505800"/>
            <a:ext cx="5128800" cy="1290300"/>
          </a:xfrm>
          <a:prstGeom prst="rect">
            <a:avLst/>
          </a:prstGeom>
        </p:spPr>
        <p:txBody>
          <a:bodyPr anchorCtr="0" anchor="t" bIns="45700" lIns="91425" spcFirstLastPara="1" rIns="91425" wrap="square" tIns="45700">
            <a:normAutofit/>
          </a:bodyPr>
          <a:lstStyle>
            <a:lvl1pPr indent="-406400" lvl="0" marL="457200">
              <a:spcBef>
                <a:spcPts val="1000"/>
              </a:spcBef>
              <a:spcAft>
                <a:spcPts val="0"/>
              </a:spcAft>
              <a:buSzPts val="2800"/>
              <a:buChar char="•"/>
              <a:defRPr/>
            </a:lvl1pPr>
            <a:lvl2pPr indent="-381000" lvl="1" marL="914400">
              <a:spcBef>
                <a:spcPts val="500"/>
              </a:spcBef>
              <a:spcAft>
                <a:spcPts val="0"/>
              </a:spcAft>
              <a:buSzPts val="2400"/>
              <a:buChar char="•"/>
              <a:defRPr/>
            </a:lvl2pPr>
            <a:lvl3pPr indent="-355600" lvl="2" marL="1371600">
              <a:spcBef>
                <a:spcPts val="500"/>
              </a:spcBef>
              <a:spcAft>
                <a:spcPts val="0"/>
              </a:spcAft>
              <a:buSzPts val="2000"/>
              <a:buChar char="•"/>
              <a:defRPr/>
            </a:lvl3pPr>
            <a:lvl4pPr indent="-342900" lvl="3" marL="1828800">
              <a:spcBef>
                <a:spcPts val="500"/>
              </a:spcBef>
              <a:spcAft>
                <a:spcPts val="0"/>
              </a:spcAft>
              <a:buSzPts val="1800"/>
              <a:buChar char="•"/>
              <a:defRPr/>
            </a:lvl4pPr>
            <a:lvl5pPr indent="-342900" lvl="4" marL="2286000">
              <a:spcBef>
                <a:spcPts val="500"/>
              </a:spcBef>
              <a:spcAft>
                <a:spcPts val="0"/>
              </a:spcAft>
              <a:buSzPts val="1800"/>
              <a:buChar char="•"/>
              <a:defRPr/>
            </a:lvl5pPr>
            <a:lvl6pPr indent="-342900" lvl="5" marL="2743200">
              <a:spcBef>
                <a:spcPts val="500"/>
              </a:spcBef>
              <a:spcAft>
                <a:spcPts val="0"/>
              </a:spcAft>
              <a:buSzPts val="1800"/>
              <a:buChar char="•"/>
              <a:defRPr/>
            </a:lvl6pPr>
            <a:lvl7pPr indent="-342900" lvl="6" marL="3200400">
              <a:spcBef>
                <a:spcPts val="500"/>
              </a:spcBef>
              <a:spcAft>
                <a:spcPts val="0"/>
              </a:spcAft>
              <a:buSzPts val="1800"/>
              <a:buChar char="•"/>
              <a:defRPr/>
            </a:lvl7pPr>
            <a:lvl8pPr indent="-342900" lvl="7" marL="3657600">
              <a:spcBef>
                <a:spcPts val="500"/>
              </a:spcBef>
              <a:spcAft>
                <a:spcPts val="0"/>
              </a:spcAft>
              <a:buSzPts val="1800"/>
              <a:buChar char="•"/>
              <a:defRPr/>
            </a:lvl8pPr>
            <a:lvl9pPr indent="-342900" lvl="8" marL="4114800">
              <a:spcBef>
                <a:spcPts val="500"/>
              </a:spcBef>
              <a:spcAft>
                <a:spcPts val="0"/>
              </a:spcAft>
              <a:buSzPts val="1800"/>
              <a:buChar char="•"/>
              <a:defRPr/>
            </a:lvl9pPr>
          </a:lstStyle>
          <a:p/>
        </p:txBody>
      </p:sp>
    </p:spTree>
  </p:cSld>
  <p:clrMapOvr>
    <a:masterClrMapping/>
  </p:clrMapOvr>
  <p:extLst>
    <p:ext uri="{DCECCB84-F9BA-43D5-87BE-67443E8EF086}">
      <p15:sldGuideLst>
        <p15:guide id="1" pos="384">
          <p15:clr>
            <a:srgbClr val="E46962"/>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1" name="Shape 21"/>
        <p:cNvGrpSpPr/>
        <p:nvPr/>
      </p:nvGrpSpPr>
      <p:grpSpPr>
        <a:xfrm>
          <a:off x="0" y="0"/>
          <a:ext cx="0" cy="0"/>
          <a:chOff x="0" y="0"/>
          <a:chExt cx="0" cy="0"/>
        </a:xfrm>
      </p:grpSpPr>
      <p:sp>
        <p:nvSpPr>
          <p:cNvPr id="22" name="Google Shape;22;p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3"/>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3"/>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 name="Google Shape;25;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8" name="Shape 28"/>
        <p:cNvGrpSpPr/>
        <p:nvPr/>
      </p:nvGrpSpPr>
      <p:grpSpPr>
        <a:xfrm>
          <a:off x="0" y="0"/>
          <a:ext cx="0" cy="0"/>
          <a:chOff x="0" y="0"/>
          <a:chExt cx="0" cy="0"/>
        </a:xfrm>
      </p:grpSpPr>
      <p:sp>
        <p:nvSpPr>
          <p:cNvPr id="29" name="Google Shape;29;p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1" name="Google Shape;31;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4" name="Shape 34"/>
        <p:cNvGrpSpPr/>
        <p:nvPr/>
      </p:nvGrpSpPr>
      <p:grpSpPr>
        <a:xfrm>
          <a:off x="0" y="0"/>
          <a:ext cx="0" cy="0"/>
          <a:chOff x="0" y="0"/>
          <a:chExt cx="0" cy="0"/>
        </a:xfrm>
      </p:grpSpPr>
      <p:sp>
        <p:nvSpPr>
          <p:cNvPr id="35" name="Google Shape;35;p5"/>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Play"/>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5"/>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757575"/>
              </a:buClr>
              <a:buSzPts val="2400"/>
              <a:buNone/>
              <a:defRPr sz="2400">
                <a:solidFill>
                  <a:srgbClr val="757575"/>
                </a:solidFill>
              </a:defRPr>
            </a:lvl1pPr>
            <a:lvl2pPr indent="-228600" lvl="1" marL="914400" algn="l">
              <a:lnSpc>
                <a:spcPct val="90000"/>
              </a:lnSpc>
              <a:spcBef>
                <a:spcPts val="500"/>
              </a:spcBef>
              <a:spcAft>
                <a:spcPts val="0"/>
              </a:spcAft>
              <a:buClr>
                <a:srgbClr val="757575"/>
              </a:buClr>
              <a:buSzPts val="2000"/>
              <a:buNone/>
              <a:defRPr sz="2000">
                <a:solidFill>
                  <a:srgbClr val="757575"/>
                </a:solidFill>
              </a:defRPr>
            </a:lvl2pPr>
            <a:lvl3pPr indent="-228600" lvl="2" marL="1371600" algn="l">
              <a:lnSpc>
                <a:spcPct val="90000"/>
              </a:lnSpc>
              <a:spcBef>
                <a:spcPts val="500"/>
              </a:spcBef>
              <a:spcAft>
                <a:spcPts val="0"/>
              </a:spcAft>
              <a:buClr>
                <a:srgbClr val="757575"/>
              </a:buClr>
              <a:buSzPts val="1800"/>
              <a:buNone/>
              <a:defRPr sz="1800">
                <a:solidFill>
                  <a:srgbClr val="757575"/>
                </a:solidFill>
              </a:defRPr>
            </a:lvl3pPr>
            <a:lvl4pPr indent="-228600" lvl="3" marL="1828800" algn="l">
              <a:lnSpc>
                <a:spcPct val="90000"/>
              </a:lnSpc>
              <a:spcBef>
                <a:spcPts val="500"/>
              </a:spcBef>
              <a:spcAft>
                <a:spcPts val="0"/>
              </a:spcAft>
              <a:buClr>
                <a:srgbClr val="757575"/>
              </a:buClr>
              <a:buSzPts val="1600"/>
              <a:buNone/>
              <a:defRPr sz="1600">
                <a:solidFill>
                  <a:srgbClr val="757575"/>
                </a:solidFill>
              </a:defRPr>
            </a:lvl4pPr>
            <a:lvl5pPr indent="-228600" lvl="4" marL="2286000" algn="l">
              <a:lnSpc>
                <a:spcPct val="90000"/>
              </a:lnSpc>
              <a:spcBef>
                <a:spcPts val="500"/>
              </a:spcBef>
              <a:spcAft>
                <a:spcPts val="0"/>
              </a:spcAft>
              <a:buClr>
                <a:srgbClr val="757575"/>
              </a:buClr>
              <a:buSzPts val="1600"/>
              <a:buNone/>
              <a:defRPr sz="1600">
                <a:solidFill>
                  <a:srgbClr val="757575"/>
                </a:solidFill>
              </a:defRPr>
            </a:lvl5pPr>
            <a:lvl6pPr indent="-228600" lvl="5" marL="2743200" algn="l">
              <a:lnSpc>
                <a:spcPct val="90000"/>
              </a:lnSpc>
              <a:spcBef>
                <a:spcPts val="500"/>
              </a:spcBef>
              <a:spcAft>
                <a:spcPts val="0"/>
              </a:spcAft>
              <a:buClr>
                <a:srgbClr val="757575"/>
              </a:buClr>
              <a:buSzPts val="1600"/>
              <a:buNone/>
              <a:defRPr sz="1600">
                <a:solidFill>
                  <a:srgbClr val="757575"/>
                </a:solidFill>
              </a:defRPr>
            </a:lvl6pPr>
            <a:lvl7pPr indent="-228600" lvl="6" marL="3200400" algn="l">
              <a:lnSpc>
                <a:spcPct val="90000"/>
              </a:lnSpc>
              <a:spcBef>
                <a:spcPts val="500"/>
              </a:spcBef>
              <a:spcAft>
                <a:spcPts val="0"/>
              </a:spcAft>
              <a:buClr>
                <a:srgbClr val="757575"/>
              </a:buClr>
              <a:buSzPts val="1600"/>
              <a:buNone/>
              <a:defRPr sz="1600">
                <a:solidFill>
                  <a:srgbClr val="757575"/>
                </a:solidFill>
              </a:defRPr>
            </a:lvl7pPr>
            <a:lvl8pPr indent="-228600" lvl="7" marL="3657600" algn="l">
              <a:lnSpc>
                <a:spcPct val="90000"/>
              </a:lnSpc>
              <a:spcBef>
                <a:spcPts val="500"/>
              </a:spcBef>
              <a:spcAft>
                <a:spcPts val="0"/>
              </a:spcAft>
              <a:buClr>
                <a:srgbClr val="757575"/>
              </a:buClr>
              <a:buSzPts val="1600"/>
              <a:buNone/>
              <a:defRPr sz="1600">
                <a:solidFill>
                  <a:srgbClr val="757575"/>
                </a:solidFill>
              </a:defRPr>
            </a:lvl8pPr>
            <a:lvl9pPr indent="-228600" lvl="8" marL="4114800" algn="l">
              <a:lnSpc>
                <a:spcPct val="90000"/>
              </a:lnSpc>
              <a:spcBef>
                <a:spcPts val="500"/>
              </a:spcBef>
              <a:spcAft>
                <a:spcPts val="0"/>
              </a:spcAft>
              <a:buClr>
                <a:srgbClr val="757575"/>
              </a:buClr>
              <a:buSzPts val="1600"/>
              <a:buNone/>
              <a:defRPr sz="1600">
                <a:solidFill>
                  <a:srgbClr val="757575"/>
                </a:solidFill>
              </a:defRPr>
            </a:lvl9pPr>
          </a:lstStyle>
          <a:p/>
        </p:txBody>
      </p:sp>
      <p:sp>
        <p:nvSpPr>
          <p:cNvPr id="37" name="Google Shape;37;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6"/>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6"/>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3" name="Google Shape;43;p6"/>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6"/>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 name="Google Shape;45;p6"/>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Play"/>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9"/>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Play"/>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10"/>
          <p:cNvSpPr/>
          <p:nvPr>
            <p:ph idx="2" type="pic"/>
          </p:nvPr>
        </p:nvSpPr>
        <p:spPr>
          <a:xfrm>
            <a:off x="5183188" y="987425"/>
            <a:ext cx="6172200" cy="4873625"/>
          </a:xfrm>
          <a:prstGeom prst="rect">
            <a:avLst/>
          </a:prstGeom>
          <a:noFill/>
          <a:ln>
            <a:noFill/>
          </a:ln>
        </p:spPr>
      </p:sp>
      <p:sp>
        <p:nvSpPr>
          <p:cNvPr id="68" name="Google Shape;68;p1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Play"/>
              <a:buNone/>
              <a:defRPr b="0" i="0" sz="4400" u="none" cap="none" strike="noStrike">
                <a:solidFill>
                  <a:schemeClr val="dk1"/>
                </a:solidFill>
                <a:latin typeface="Play"/>
                <a:ea typeface="Play"/>
                <a:cs typeface="Play"/>
                <a:sym typeface="Play"/>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757575"/>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757575"/>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757575"/>
                </a:solidFill>
                <a:latin typeface="Arial"/>
                <a:ea typeface="Arial"/>
                <a:cs typeface="Arial"/>
                <a:sym typeface="Arial"/>
              </a:defRPr>
            </a:lvl1pPr>
            <a:lvl2pPr indent="0" lvl="1" marL="0" marR="0" rtl="0" algn="r">
              <a:spcBef>
                <a:spcPts val="0"/>
              </a:spcBef>
              <a:buNone/>
              <a:defRPr b="0" i="0" sz="1200" u="none" cap="none" strike="noStrike">
                <a:solidFill>
                  <a:srgbClr val="757575"/>
                </a:solidFill>
                <a:latin typeface="Arial"/>
                <a:ea typeface="Arial"/>
                <a:cs typeface="Arial"/>
                <a:sym typeface="Arial"/>
              </a:defRPr>
            </a:lvl2pPr>
            <a:lvl3pPr indent="0" lvl="2" marL="0" marR="0" rtl="0" algn="r">
              <a:spcBef>
                <a:spcPts val="0"/>
              </a:spcBef>
              <a:buNone/>
              <a:defRPr b="0" i="0" sz="1200" u="none" cap="none" strike="noStrike">
                <a:solidFill>
                  <a:srgbClr val="757575"/>
                </a:solidFill>
                <a:latin typeface="Arial"/>
                <a:ea typeface="Arial"/>
                <a:cs typeface="Arial"/>
                <a:sym typeface="Arial"/>
              </a:defRPr>
            </a:lvl3pPr>
            <a:lvl4pPr indent="0" lvl="3" marL="0" marR="0" rtl="0" algn="r">
              <a:spcBef>
                <a:spcPts val="0"/>
              </a:spcBef>
              <a:buNone/>
              <a:defRPr b="0" i="0" sz="1200" u="none" cap="none" strike="noStrike">
                <a:solidFill>
                  <a:srgbClr val="757575"/>
                </a:solidFill>
                <a:latin typeface="Arial"/>
                <a:ea typeface="Arial"/>
                <a:cs typeface="Arial"/>
                <a:sym typeface="Arial"/>
              </a:defRPr>
            </a:lvl4pPr>
            <a:lvl5pPr indent="0" lvl="4" marL="0" marR="0" rtl="0" algn="r">
              <a:spcBef>
                <a:spcPts val="0"/>
              </a:spcBef>
              <a:buNone/>
              <a:defRPr b="0" i="0" sz="1200" u="none" cap="none" strike="noStrike">
                <a:solidFill>
                  <a:srgbClr val="757575"/>
                </a:solidFill>
                <a:latin typeface="Arial"/>
                <a:ea typeface="Arial"/>
                <a:cs typeface="Arial"/>
                <a:sym typeface="Arial"/>
              </a:defRPr>
            </a:lvl5pPr>
            <a:lvl6pPr indent="0" lvl="5" marL="0" marR="0" rtl="0" algn="r">
              <a:spcBef>
                <a:spcPts val="0"/>
              </a:spcBef>
              <a:buNone/>
              <a:defRPr b="0" i="0" sz="1200" u="none" cap="none" strike="noStrike">
                <a:solidFill>
                  <a:srgbClr val="757575"/>
                </a:solidFill>
                <a:latin typeface="Arial"/>
                <a:ea typeface="Arial"/>
                <a:cs typeface="Arial"/>
                <a:sym typeface="Arial"/>
              </a:defRPr>
            </a:lvl6pPr>
            <a:lvl7pPr indent="0" lvl="6" marL="0" marR="0" rtl="0" algn="r">
              <a:spcBef>
                <a:spcPts val="0"/>
              </a:spcBef>
              <a:buNone/>
              <a:defRPr b="0" i="0" sz="1200" u="none" cap="none" strike="noStrike">
                <a:solidFill>
                  <a:srgbClr val="757575"/>
                </a:solidFill>
                <a:latin typeface="Arial"/>
                <a:ea typeface="Arial"/>
                <a:cs typeface="Arial"/>
                <a:sym typeface="Arial"/>
              </a:defRPr>
            </a:lvl7pPr>
            <a:lvl8pPr indent="0" lvl="7" marL="0" marR="0" rtl="0" algn="r">
              <a:spcBef>
                <a:spcPts val="0"/>
              </a:spcBef>
              <a:buNone/>
              <a:defRPr b="0" i="0" sz="1200" u="none" cap="none" strike="noStrike">
                <a:solidFill>
                  <a:srgbClr val="757575"/>
                </a:solidFill>
                <a:latin typeface="Arial"/>
                <a:ea typeface="Arial"/>
                <a:cs typeface="Arial"/>
                <a:sym typeface="Arial"/>
              </a:defRPr>
            </a:lvl8pPr>
            <a:lvl9pPr indent="0" lvl="8" marL="0" marR="0" rtl="0" algn="r">
              <a:spcBef>
                <a:spcPts val="0"/>
              </a:spcBef>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jpg"/><Relationship Id="rId4" Type="http://schemas.openxmlformats.org/officeDocument/2006/relationships/image" Target="../media/image5.jpg"/><Relationship Id="rId5" Type="http://schemas.openxmlformats.org/officeDocument/2006/relationships/image" Target="../media/image1.png"/><Relationship Id="rId6"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tribute.bobgrahamcenter.ufl.edu/" TargetMode="External"/><Relationship Id="rId4" Type="http://schemas.openxmlformats.org/officeDocument/2006/relationships/hyperlink" Target="https://findingaids.uflib.ufl.edu/repositories/2/resources/166" TargetMode="External"/><Relationship Id="rId5" Type="http://schemas.openxmlformats.org/officeDocument/2006/relationships/hyperlink" Target="https://findingaids.uflib.ufl.edu/repositories/2/resources/166" TargetMode="External"/><Relationship Id="rId6" Type="http://schemas.openxmlformats.org/officeDocument/2006/relationships/hyperlink" Target="https://loufreyinstitute.org/about-us/congressman-lou-frey-jr/" TargetMode="External"/><Relationship Id="rId7" Type="http://schemas.openxmlformats.org/officeDocument/2006/relationships/hyperlink" Target="https://scua.library.ucf.edu/repositories/4/resources/123"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103" name="Shape 103"/>
        <p:cNvGrpSpPr/>
        <p:nvPr/>
      </p:nvGrpSpPr>
      <p:grpSpPr>
        <a:xfrm>
          <a:off x="0" y="0"/>
          <a:ext cx="0" cy="0"/>
          <a:chOff x="0" y="0"/>
          <a:chExt cx="0" cy="0"/>
        </a:xfrm>
      </p:grpSpPr>
      <p:sp>
        <p:nvSpPr>
          <p:cNvPr id="104" name="Google Shape;104;p14"/>
          <p:cNvSpPr txBox="1"/>
          <p:nvPr>
            <p:ph type="title"/>
          </p:nvPr>
        </p:nvSpPr>
        <p:spPr>
          <a:xfrm>
            <a:off x="488133" y="2885767"/>
            <a:ext cx="5128800" cy="771600"/>
          </a:xfrm>
          <a:prstGeom prst="rect">
            <a:avLst/>
          </a:prstGeom>
        </p:spPr>
        <p:txBody>
          <a:bodyPr anchorCtr="0" anchor="ctr" bIns="45700" lIns="91425" spcFirstLastPara="1" rIns="91425" wrap="square" tIns="45700">
            <a:normAutofit fontScale="90000"/>
          </a:bodyPr>
          <a:lstStyle/>
          <a:p>
            <a:pPr indent="0" lvl="0" marL="0" rtl="0" algn="ctr">
              <a:spcBef>
                <a:spcPts val="0"/>
              </a:spcBef>
              <a:spcAft>
                <a:spcPts val="0"/>
              </a:spcAft>
              <a:buNone/>
            </a:pPr>
            <a:r>
              <a:rPr lang="en-US">
                <a:solidFill>
                  <a:srgbClr val="1D1DFF"/>
                </a:solidFill>
              </a:rPr>
              <a:t>Bob Graham</a:t>
            </a:r>
            <a:endParaRPr>
              <a:solidFill>
                <a:srgbClr val="1D1DFF"/>
              </a:solidFill>
            </a:endParaRPr>
          </a:p>
          <a:p>
            <a:pPr indent="0" lvl="0" marL="0" rtl="0" algn="ctr">
              <a:spcBef>
                <a:spcPts val="0"/>
              </a:spcBef>
              <a:spcAft>
                <a:spcPts val="0"/>
              </a:spcAft>
              <a:buNone/>
            </a:pPr>
            <a:r>
              <a:rPr lang="en-US" sz="2000">
                <a:solidFill>
                  <a:srgbClr val="1D1DFF"/>
                </a:solidFill>
              </a:rPr>
              <a:t>(Former U.S. Senator &amp; Florida Governor)</a:t>
            </a:r>
            <a:endParaRPr sz="2000">
              <a:solidFill>
                <a:srgbClr val="1D1DFF"/>
              </a:solidFill>
            </a:endParaRPr>
          </a:p>
        </p:txBody>
      </p:sp>
      <p:sp>
        <p:nvSpPr>
          <p:cNvPr id="105" name="Google Shape;105;p14"/>
          <p:cNvSpPr txBox="1"/>
          <p:nvPr>
            <p:ph idx="4" type="body"/>
          </p:nvPr>
        </p:nvSpPr>
        <p:spPr>
          <a:xfrm>
            <a:off x="488133" y="4321433"/>
            <a:ext cx="5128800" cy="1290300"/>
          </a:xfrm>
          <a:prstGeom prst="rect">
            <a:avLst/>
          </a:prstGeom>
        </p:spPr>
        <p:txBody>
          <a:bodyPr anchorCtr="0" anchor="t" bIns="45700" lIns="91425" spcFirstLastPara="1" rIns="91425" wrap="square" tIns="45700">
            <a:normAutofit/>
          </a:bodyPr>
          <a:lstStyle/>
          <a:p>
            <a:pPr indent="0" lvl="0" marL="0" rtl="0" algn="l">
              <a:spcBef>
                <a:spcPts val="1000"/>
              </a:spcBef>
              <a:spcAft>
                <a:spcPts val="0"/>
              </a:spcAft>
              <a:buClr>
                <a:schemeClr val="dk2"/>
              </a:buClr>
              <a:buSzPts val="1500"/>
              <a:buNone/>
            </a:pPr>
            <a:r>
              <a:rPr i="1" lang="en-US" sz="1900"/>
              <a:t>“I have become convinced that many Americans would embrace active citizenship if they just knew how.”</a:t>
            </a:r>
            <a:endParaRPr i="1" sz="1900"/>
          </a:p>
        </p:txBody>
      </p:sp>
      <p:pic>
        <p:nvPicPr>
          <p:cNvPr id="106" name="Google Shape;106;p14"/>
          <p:cNvPicPr preferRelativeResize="0"/>
          <p:nvPr>
            <p:ph idx="5" type="pic"/>
          </p:nvPr>
        </p:nvPicPr>
        <p:blipFill rotWithShape="1">
          <a:blip r:embed="rId3">
            <a:alphaModFix/>
          </a:blip>
          <a:srcRect b="22261" l="0" r="0" t="7380"/>
          <a:stretch/>
        </p:blipFill>
        <p:spPr>
          <a:xfrm>
            <a:off x="6571450" y="906567"/>
            <a:ext cx="5007197" cy="1979201"/>
          </a:xfrm>
          <a:prstGeom prst="rect">
            <a:avLst/>
          </a:prstGeom>
        </p:spPr>
      </p:pic>
      <p:pic>
        <p:nvPicPr>
          <p:cNvPr id="107" name="Google Shape;107;p14"/>
          <p:cNvPicPr preferRelativeResize="0"/>
          <p:nvPr>
            <p:ph idx="6" type="pic"/>
          </p:nvPr>
        </p:nvPicPr>
        <p:blipFill rotWithShape="1">
          <a:blip r:embed="rId4">
            <a:alphaModFix/>
          </a:blip>
          <a:srcRect b="20354" l="0" r="0" t="20354"/>
          <a:stretch/>
        </p:blipFill>
        <p:spPr>
          <a:xfrm>
            <a:off x="609600" y="906567"/>
            <a:ext cx="5007197" cy="1979200"/>
          </a:xfrm>
          <a:prstGeom prst="rect">
            <a:avLst/>
          </a:prstGeom>
        </p:spPr>
      </p:pic>
      <p:sp>
        <p:nvSpPr>
          <p:cNvPr id="108" name="Google Shape;108;p14"/>
          <p:cNvSpPr txBox="1"/>
          <p:nvPr>
            <p:ph idx="7" type="title"/>
          </p:nvPr>
        </p:nvSpPr>
        <p:spPr>
          <a:xfrm>
            <a:off x="6450000" y="2885767"/>
            <a:ext cx="5128800" cy="771600"/>
          </a:xfrm>
          <a:prstGeom prst="rect">
            <a:avLst/>
          </a:prstGeom>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2"/>
              </a:buClr>
              <a:buSzPct val="34090"/>
              <a:buFont typeface="Arial"/>
              <a:buNone/>
            </a:pPr>
            <a:r>
              <a:rPr lang="en-US">
                <a:solidFill>
                  <a:srgbClr val="FFC000"/>
                </a:solidFill>
              </a:rPr>
              <a:t>Lou Frey</a:t>
            </a:r>
            <a:endParaRPr>
              <a:solidFill>
                <a:srgbClr val="FFC000"/>
              </a:solidFill>
            </a:endParaRPr>
          </a:p>
          <a:p>
            <a:pPr indent="0" lvl="0" marL="0" rtl="0" algn="ctr">
              <a:spcBef>
                <a:spcPts val="0"/>
              </a:spcBef>
              <a:spcAft>
                <a:spcPts val="0"/>
              </a:spcAft>
              <a:buClr>
                <a:schemeClr val="dk2"/>
              </a:buClr>
              <a:buSzPct val="75000"/>
              <a:buFont typeface="Arial"/>
              <a:buNone/>
            </a:pPr>
            <a:r>
              <a:rPr lang="en-US" sz="2000">
                <a:solidFill>
                  <a:srgbClr val="FFC000"/>
                </a:solidFill>
              </a:rPr>
              <a:t>(Former U.S. Representative)</a:t>
            </a:r>
            <a:endParaRPr>
              <a:solidFill>
                <a:srgbClr val="FFC000"/>
              </a:solidFill>
            </a:endParaRPr>
          </a:p>
        </p:txBody>
      </p:sp>
      <p:sp>
        <p:nvSpPr>
          <p:cNvPr id="109" name="Google Shape;109;p14"/>
          <p:cNvSpPr txBox="1"/>
          <p:nvPr>
            <p:ph idx="9" type="body"/>
          </p:nvPr>
        </p:nvSpPr>
        <p:spPr>
          <a:xfrm>
            <a:off x="6450000" y="4321433"/>
            <a:ext cx="5128800" cy="1290300"/>
          </a:xfrm>
          <a:prstGeom prst="rect">
            <a:avLst/>
          </a:prstGeom>
        </p:spPr>
        <p:txBody>
          <a:bodyPr anchorCtr="0" anchor="t" bIns="45700" lIns="91425" spcFirstLastPara="1" rIns="91425" wrap="square" tIns="45700">
            <a:normAutofit/>
          </a:bodyPr>
          <a:lstStyle/>
          <a:p>
            <a:pPr indent="0" lvl="0" marL="0" rtl="0" algn="l">
              <a:spcBef>
                <a:spcPts val="1000"/>
              </a:spcBef>
              <a:spcAft>
                <a:spcPts val="0"/>
              </a:spcAft>
              <a:buClr>
                <a:schemeClr val="dk2"/>
              </a:buClr>
              <a:buSzPts val="1500"/>
              <a:buNone/>
            </a:pPr>
            <a:r>
              <a:rPr i="1" lang="en-US" sz="1900"/>
              <a:t>“One of the problems we have in our country is people don’t understand government.”</a:t>
            </a:r>
            <a:endParaRPr i="1" sz="1900"/>
          </a:p>
        </p:txBody>
      </p:sp>
      <p:sp>
        <p:nvSpPr>
          <p:cNvPr id="110" name="Google Shape;110;p14"/>
          <p:cNvSpPr txBox="1"/>
          <p:nvPr>
            <p:ph idx="1" type="subTitle"/>
          </p:nvPr>
        </p:nvSpPr>
        <p:spPr>
          <a:xfrm>
            <a:off x="0" y="139400"/>
            <a:ext cx="12192000" cy="376800"/>
          </a:xfrm>
          <a:prstGeom prst="rect">
            <a:avLst/>
          </a:prstGeom>
        </p:spPr>
        <p:txBody>
          <a:bodyPr anchorCtr="0" anchor="ctr" bIns="45700" lIns="91425" spcFirstLastPara="1" rIns="91425" wrap="square" tIns="45700">
            <a:normAutofit lnSpcReduction="10000"/>
          </a:bodyPr>
          <a:lstStyle/>
          <a:p>
            <a:pPr indent="0" lvl="0" marL="0" rtl="0" algn="ctr">
              <a:spcBef>
                <a:spcPts val="1000"/>
              </a:spcBef>
              <a:spcAft>
                <a:spcPts val="0"/>
              </a:spcAft>
              <a:buNone/>
            </a:pPr>
            <a:r>
              <a:rPr b="1" lang="en-US" sz="2100">
                <a:latin typeface="Plus Jakarta Sans"/>
                <a:ea typeface="Plus Jakarta Sans"/>
                <a:cs typeface="Plus Jakarta Sans"/>
                <a:sym typeface="Plus Jakarta Sans"/>
              </a:rPr>
              <a:t>Do you agree or disagree with their statements? Explain your reasoning.</a:t>
            </a:r>
            <a:endParaRPr b="1" sz="2100">
              <a:latin typeface="Plus Jakarta Sans"/>
              <a:ea typeface="Plus Jakarta Sans"/>
              <a:cs typeface="Plus Jakarta Sans"/>
              <a:sym typeface="Plus Jakarta Sans"/>
            </a:endParaRPr>
          </a:p>
        </p:txBody>
      </p:sp>
      <p:pic>
        <p:nvPicPr>
          <p:cNvPr id="111" name="Google Shape;111;p14"/>
          <p:cNvPicPr preferRelativeResize="0"/>
          <p:nvPr/>
        </p:nvPicPr>
        <p:blipFill>
          <a:blip r:embed="rId5">
            <a:alphaModFix/>
          </a:blip>
          <a:stretch>
            <a:fillRect/>
          </a:stretch>
        </p:blipFill>
        <p:spPr>
          <a:xfrm>
            <a:off x="10748469" y="1480366"/>
            <a:ext cx="1443534" cy="1737033"/>
          </a:xfrm>
          <a:prstGeom prst="rect">
            <a:avLst/>
          </a:prstGeom>
          <a:noFill/>
          <a:ln>
            <a:noFill/>
          </a:ln>
        </p:spPr>
      </p:pic>
      <p:pic>
        <p:nvPicPr>
          <p:cNvPr id="112" name="Google Shape;112;p14"/>
          <p:cNvPicPr preferRelativeResize="0"/>
          <p:nvPr/>
        </p:nvPicPr>
        <p:blipFill>
          <a:blip r:embed="rId6">
            <a:alphaModFix/>
          </a:blip>
          <a:stretch>
            <a:fillRect/>
          </a:stretch>
        </p:blipFill>
        <p:spPr>
          <a:xfrm>
            <a:off x="0" y="1697050"/>
            <a:ext cx="1443534" cy="144353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16" name="Shape 116"/>
        <p:cNvGrpSpPr/>
        <p:nvPr/>
      </p:nvGrpSpPr>
      <p:grpSpPr>
        <a:xfrm>
          <a:off x="0" y="0"/>
          <a:ext cx="0" cy="0"/>
          <a:chOff x="0" y="0"/>
          <a:chExt cx="0" cy="0"/>
        </a:xfrm>
      </p:grpSpPr>
      <p:sp>
        <p:nvSpPr>
          <p:cNvPr id="117" name="Google Shape;117;p15"/>
          <p:cNvSpPr txBox="1"/>
          <p:nvPr>
            <p:ph type="ctrTitle"/>
          </p:nvPr>
        </p:nvSpPr>
        <p:spPr>
          <a:xfrm>
            <a:off x="1524000" y="2235200"/>
            <a:ext cx="9144000" cy="2387600"/>
          </a:xfrm>
          <a:prstGeom prst="rect">
            <a:avLst/>
          </a:prstGeom>
          <a:solidFill>
            <a:schemeClr val="lt1"/>
          </a:solid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rgbClr val="0000FF"/>
              </a:buClr>
              <a:buSzPts val="6000"/>
              <a:buFont typeface="Play"/>
              <a:buNone/>
            </a:pPr>
            <a:r>
              <a:rPr lang="en-US">
                <a:solidFill>
                  <a:srgbClr val="0000FF"/>
                </a:solidFill>
              </a:rPr>
              <a:t>Senator Bob Graham </a:t>
            </a:r>
            <a:r>
              <a:rPr lang="en-US"/>
              <a:t>and </a:t>
            </a:r>
            <a:r>
              <a:rPr lang="en-US">
                <a:solidFill>
                  <a:srgbClr val="FFC000"/>
                </a:solidFill>
              </a:rPr>
              <a:t>Representative</a:t>
            </a:r>
            <a:r>
              <a:rPr lang="en-US">
                <a:solidFill>
                  <a:srgbClr val="FFC000"/>
                </a:solidFill>
              </a:rPr>
              <a:t> Lou Frey</a:t>
            </a:r>
            <a:endParaRPr>
              <a:solidFill>
                <a:srgbClr val="FFC000"/>
              </a:solidFill>
            </a:endParaRPr>
          </a:p>
        </p:txBody>
      </p:sp>
      <p:sp>
        <p:nvSpPr>
          <p:cNvPr id="118" name="Google Shape;118;p15"/>
          <p:cNvSpPr txBox="1"/>
          <p:nvPr>
            <p:ph idx="1" type="subTitle"/>
          </p:nvPr>
        </p:nvSpPr>
        <p:spPr>
          <a:xfrm>
            <a:off x="3006437" y="5178898"/>
            <a:ext cx="6179126" cy="456499"/>
          </a:xfrm>
          <a:prstGeom prst="rect">
            <a:avLst/>
          </a:prstGeom>
          <a:solidFill>
            <a:schemeClr val="lt1"/>
          </a:solid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400"/>
              <a:buNone/>
            </a:pPr>
            <a:r>
              <a:rPr lang="en-US"/>
              <a:t>Pioneers in Civics Education</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2"/>
        </a:solidFill>
      </p:bgPr>
    </p:bg>
    <p:spTree>
      <p:nvGrpSpPr>
        <p:cNvPr id="122" name="Shape 122"/>
        <p:cNvGrpSpPr/>
        <p:nvPr/>
      </p:nvGrpSpPr>
      <p:grpSpPr>
        <a:xfrm>
          <a:off x="0" y="0"/>
          <a:ext cx="0" cy="0"/>
          <a:chOff x="0" y="0"/>
          <a:chExt cx="0" cy="0"/>
        </a:xfrm>
      </p:grpSpPr>
      <p:sp>
        <p:nvSpPr>
          <p:cNvPr id="123" name="Google Shape;123;p16"/>
          <p:cNvSpPr/>
          <p:nvPr/>
        </p:nvSpPr>
        <p:spPr>
          <a:xfrm>
            <a:off x="0" y="0"/>
            <a:ext cx="12188952"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24" name="Google Shape;124;p16"/>
          <p:cNvSpPr txBox="1"/>
          <p:nvPr>
            <p:ph type="title"/>
          </p:nvPr>
        </p:nvSpPr>
        <p:spPr>
          <a:xfrm>
            <a:off x="640080" y="325369"/>
            <a:ext cx="4368602" cy="1956841"/>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0000FF"/>
              </a:buClr>
              <a:buSzPts val="5400"/>
              <a:buFont typeface="Play"/>
              <a:buNone/>
            </a:pPr>
            <a:r>
              <a:rPr lang="en-US" sz="5400">
                <a:solidFill>
                  <a:srgbClr val="0000FF"/>
                </a:solidFill>
              </a:rPr>
              <a:t>Senator Bob Graham </a:t>
            </a:r>
            <a:endParaRPr/>
          </a:p>
        </p:txBody>
      </p:sp>
      <p:sp>
        <p:nvSpPr>
          <p:cNvPr id="125" name="Google Shape;125;p16"/>
          <p:cNvSpPr/>
          <p:nvPr/>
        </p:nvSpPr>
        <p:spPr>
          <a:xfrm>
            <a:off x="640080" y="2586994"/>
            <a:ext cx="3474720" cy="18288"/>
          </a:xfrm>
          <a:custGeom>
            <a:rect b="b" l="l" r="r" t="t"/>
            <a:pathLst>
              <a:path extrusionOk="0" fill="none" h="18288" w="347472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extrusionOk="0" h="18288" w="347472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cap="rnd" cmpd="sng" w="444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26" name="Google Shape;126;p16"/>
          <p:cNvSpPr txBox="1"/>
          <p:nvPr>
            <p:ph idx="2" type="body"/>
          </p:nvPr>
        </p:nvSpPr>
        <p:spPr>
          <a:xfrm>
            <a:off x="640080" y="2531499"/>
            <a:ext cx="4243500" cy="3320700"/>
          </a:xfrm>
          <a:prstGeom prst="rect">
            <a:avLst/>
          </a:prstGeom>
          <a:noFill/>
          <a:ln>
            <a:noFill/>
          </a:ln>
        </p:spPr>
        <p:txBody>
          <a:bodyPr anchorCtr="0" anchor="t" bIns="45700" lIns="91425" spcFirstLastPara="1" rIns="91425" wrap="square" tIns="45700">
            <a:normAutofit lnSpcReduction="10000"/>
          </a:bodyPr>
          <a:lstStyle/>
          <a:p>
            <a:pPr indent="-228600" lvl="0" marL="228600" rtl="0" algn="l">
              <a:lnSpc>
                <a:spcPct val="90000"/>
              </a:lnSpc>
              <a:spcBef>
                <a:spcPts val="0"/>
              </a:spcBef>
              <a:spcAft>
                <a:spcPts val="0"/>
              </a:spcAft>
              <a:buClr>
                <a:srgbClr val="0000FF"/>
              </a:buClr>
              <a:buSzPts val="2000"/>
              <a:buChar char="•"/>
            </a:pPr>
            <a:r>
              <a:rPr lang="en-US" sz="2000">
                <a:solidFill>
                  <a:srgbClr val="0000FF"/>
                </a:solidFill>
              </a:rPr>
              <a:t>Former Florida Governor (1979-1987) and U.S. Senator (1987-2005)</a:t>
            </a:r>
            <a:endParaRPr/>
          </a:p>
          <a:p>
            <a:pPr indent="-228600" lvl="0" marL="228600" rtl="0" algn="l">
              <a:lnSpc>
                <a:spcPct val="90000"/>
              </a:lnSpc>
              <a:spcBef>
                <a:spcPts val="1000"/>
              </a:spcBef>
              <a:spcAft>
                <a:spcPts val="0"/>
              </a:spcAft>
              <a:buClr>
                <a:srgbClr val="0000FF"/>
              </a:buClr>
              <a:buSzPts val="2000"/>
              <a:buChar char="•"/>
            </a:pPr>
            <a:r>
              <a:rPr lang="en-US" sz="2000">
                <a:solidFill>
                  <a:srgbClr val="0000FF"/>
                </a:solidFill>
              </a:rPr>
              <a:t>Became famous for his ‘workdays’ where he did ‘regular’ jobs to better understand the lives of citizens in Florida</a:t>
            </a:r>
            <a:endParaRPr/>
          </a:p>
          <a:p>
            <a:pPr indent="-228600" lvl="0" marL="228600" rtl="0" algn="l">
              <a:lnSpc>
                <a:spcPct val="90000"/>
              </a:lnSpc>
              <a:spcBef>
                <a:spcPts val="1000"/>
              </a:spcBef>
              <a:spcAft>
                <a:spcPts val="0"/>
              </a:spcAft>
              <a:buClr>
                <a:srgbClr val="0000FF"/>
              </a:buClr>
              <a:buSzPts val="2000"/>
              <a:buChar char="•"/>
            </a:pPr>
            <a:r>
              <a:rPr lang="en-US" sz="2000">
                <a:solidFill>
                  <a:srgbClr val="0000FF"/>
                </a:solidFill>
              </a:rPr>
              <a:t>Chaired the congressional committee that investigated the events that led up to the 9/11 terror attacks</a:t>
            </a:r>
            <a:endParaRPr/>
          </a:p>
        </p:txBody>
      </p:sp>
      <p:pic>
        <p:nvPicPr>
          <p:cNvPr descr="A person standing in front of a painting&#10;&#10;AI-generated content may be incorrect." id="127" name="Google Shape;127;p16"/>
          <p:cNvPicPr preferRelativeResize="0"/>
          <p:nvPr>
            <p:ph idx="1" type="body"/>
          </p:nvPr>
        </p:nvPicPr>
        <p:blipFill rotWithShape="1">
          <a:blip r:embed="rId3">
            <a:alphaModFix/>
          </a:blip>
          <a:srcRect b="303" l="0" r="0" t="0"/>
          <a:stretch/>
        </p:blipFill>
        <p:spPr>
          <a:xfrm>
            <a:off x="5311702" y="10"/>
            <a:ext cx="6878775" cy="685799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2" name="Shape 132"/>
        <p:cNvGrpSpPr/>
        <p:nvPr/>
      </p:nvGrpSpPr>
      <p:grpSpPr>
        <a:xfrm>
          <a:off x="0" y="0"/>
          <a:ext cx="0" cy="0"/>
          <a:chOff x="0" y="0"/>
          <a:chExt cx="0" cy="0"/>
        </a:xfrm>
      </p:grpSpPr>
      <p:sp>
        <p:nvSpPr>
          <p:cNvPr id="133" name="Google Shape;133;p17"/>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34" name="Google Shape;134;p17"/>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35" name="Google Shape;135;p17"/>
          <p:cNvSpPr txBox="1"/>
          <p:nvPr>
            <p:ph type="title"/>
          </p:nvPr>
        </p:nvSpPr>
        <p:spPr>
          <a:xfrm>
            <a:off x="255084" y="1153585"/>
            <a:ext cx="3200400" cy="44613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00FF"/>
              </a:buClr>
              <a:buSzPts val="4400"/>
              <a:buFont typeface="Play"/>
              <a:buNone/>
            </a:pPr>
            <a:r>
              <a:rPr lang="en-US">
                <a:solidFill>
                  <a:srgbClr val="0000FF"/>
                </a:solidFill>
              </a:rPr>
              <a:t>Bob Graham on the importance of civics education</a:t>
            </a:r>
            <a:endParaRPr/>
          </a:p>
        </p:txBody>
      </p:sp>
      <p:sp>
        <p:nvSpPr>
          <p:cNvPr id="136" name="Google Shape;136;p17"/>
          <p:cNvSpPr txBox="1"/>
          <p:nvPr>
            <p:ph idx="1" type="body"/>
          </p:nvPr>
        </p:nvSpPr>
        <p:spPr>
          <a:xfrm>
            <a:off x="4447308" y="591344"/>
            <a:ext cx="6906491" cy="5585619"/>
          </a:xfrm>
          <a:prstGeom prst="rect">
            <a:avLst/>
          </a:prstGeom>
          <a:noFill/>
          <a:ln>
            <a:noFill/>
          </a:ln>
        </p:spPr>
        <p:txBody>
          <a:bodyPr anchorCtr="0" anchor="ctr" bIns="45700" lIns="91425" spcFirstLastPara="1" rIns="91425" wrap="square" tIns="45700">
            <a:normAutofit/>
          </a:bodyPr>
          <a:lstStyle/>
          <a:p>
            <a:pPr indent="-228600" lvl="0" marL="228600" rtl="0" algn="l">
              <a:lnSpc>
                <a:spcPct val="90000"/>
              </a:lnSpc>
              <a:spcBef>
                <a:spcPts val="0"/>
              </a:spcBef>
              <a:spcAft>
                <a:spcPts val="0"/>
              </a:spcAft>
              <a:buClr>
                <a:srgbClr val="0000FF"/>
              </a:buClr>
              <a:buSzPts val="2800"/>
              <a:buChar char="•"/>
            </a:pPr>
            <a:r>
              <a:rPr b="0" i="0" lang="en-US">
                <a:solidFill>
                  <a:srgbClr val="0000FF"/>
                </a:solidFill>
                <a:latin typeface="Roboto"/>
                <a:ea typeface="Roboto"/>
                <a:cs typeface="Roboto"/>
                <a:sym typeface="Roboto"/>
              </a:rPr>
              <a:t>“Democracy was a form of government built upon citizens being willing to first understand and then execute their rights and responsibilities in a way that benefited their neighbors and the new nation of America….You don't learn how to function in democracy without actually doing it. We need to inspire people that there is a better future if they will become an active part.“ (Bob Graham, as quoted by Anthony Nicotera, November 30, 2016)</a:t>
            </a:r>
            <a:endParaRPr>
              <a:solidFill>
                <a:srgbClr val="0000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41" name="Shape 141"/>
        <p:cNvGrpSpPr/>
        <p:nvPr/>
      </p:nvGrpSpPr>
      <p:grpSpPr>
        <a:xfrm>
          <a:off x="0" y="0"/>
          <a:ext cx="0" cy="0"/>
          <a:chOff x="0" y="0"/>
          <a:chExt cx="0" cy="0"/>
        </a:xfrm>
      </p:grpSpPr>
      <p:sp>
        <p:nvSpPr>
          <p:cNvPr id="142" name="Google Shape;142;p18"/>
          <p:cNvSpPr/>
          <p:nvPr/>
        </p:nvSpPr>
        <p:spPr>
          <a:xfrm>
            <a:off x="0" y="0"/>
            <a:ext cx="12188952" cy="68580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43" name="Google Shape;143;p18"/>
          <p:cNvSpPr txBox="1"/>
          <p:nvPr>
            <p:ph type="title"/>
          </p:nvPr>
        </p:nvSpPr>
        <p:spPr>
          <a:xfrm>
            <a:off x="109450" y="325375"/>
            <a:ext cx="4899300" cy="19569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FFC000"/>
              </a:buClr>
              <a:buSzPts val="5400"/>
              <a:buFont typeface="Play"/>
              <a:buNone/>
            </a:pPr>
            <a:r>
              <a:rPr lang="en-US" sz="5400">
                <a:solidFill>
                  <a:srgbClr val="FFC000"/>
                </a:solidFill>
              </a:rPr>
              <a:t>Representative </a:t>
            </a:r>
            <a:r>
              <a:rPr lang="en-US" sz="5400">
                <a:solidFill>
                  <a:srgbClr val="FFC000"/>
                </a:solidFill>
              </a:rPr>
              <a:t>Lou Frey</a:t>
            </a:r>
            <a:endParaRPr sz="5400">
              <a:solidFill>
                <a:srgbClr val="FFC000"/>
              </a:solidFill>
            </a:endParaRPr>
          </a:p>
        </p:txBody>
      </p:sp>
      <p:sp>
        <p:nvSpPr>
          <p:cNvPr id="144" name="Google Shape;144;p18"/>
          <p:cNvSpPr txBox="1"/>
          <p:nvPr>
            <p:ph idx="2" type="body"/>
          </p:nvPr>
        </p:nvSpPr>
        <p:spPr>
          <a:xfrm>
            <a:off x="437305" y="2772499"/>
            <a:ext cx="4243500" cy="3320700"/>
          </a:xfrm>
          <a:prstGeom prst="rect">
            <a:avLst/>
          </a:prstGeom>
          <a:noFill/>
          <a:ln>
            <a:noFill/>
          </a:ln>
        </p:spPr>
        <p:txBody>
          <a:bodyPr anchorCtr="0" anchor="t" bIns="45700" lIns="91425" spcFirstLastPara="1" rIns="91425" wrap="square" tIns="45700">
            <a:normAutofit lnSpcReduction="20000"/>
          </a:bodyPr>
          <a:lstStyle/>
          <a:p>
            <a:pPr indent="-228600" lvl="0" marL="228600" rtl="0" algn="l">
              <a:lnSpc>
                <a:spcPct val="90000"/>
              </a:lnSpc>
              <a:spcBef>
                <a:spcPts val="0"/>
              </a:spcBef>
              <a:spcAft>
                <a:spcPts val="0"/>
              </a:spcAft>
              <a:buClr>
                <a:srgbClr val="FFC000"/>
              </a:buClr>
              <a:buSzPts val="2200"/>
              <a:buChar char="•"/>
            </a:pPr>
            <a:r>
              <a:rPr lang="en-US" sz="2200">
                <a:solidFill>
                  <a:srgbClr val="FFC000"/>
                </a:solidFill>
              </a:rPr>
              <a:t>Represented Florida in the U.S. House of Representatives </a:t>
            </a:r>
            <a:r>
              <a:rPr lang="en-US" sz="2200">
                <a:solidFill>
                  <a:srgbClr val="FFC000"/>
                </a:solidFill>
              </a:rPr>
              <a:t>(1969-1979)</a:t>
            </a:r>
            <a:endParaRPr>
              <a:solidFill>
                <a:srgbClr val="FFC000"/>
              </a:solidFill>
            </a:endParaRPr>
          </a:p>
          <a:p>
            <a:pPr indent="-228600" lvl="0" marL="228600" rtl="0" algn="l">
              <a:lnSpc>
                <a:spcPct val="90000"/>
              </a:lnSpc>
              <a:spcBef>
                <a:spcPts val="1000"/>
              </a:spcBef>
              <a:spcAft>
                <a:spcPts val="0"/>
              </a:spcAft>
              <a:buClr>
                <a:srgbClr val="FFC000"/>
              </a:buClr>
              <a:buSzPts val="2200"/>
              <a:buChar char="•"/>
            </a:pPr>
            <a:r>
              <a:rPr lang="en-US" sz="2200">
                <a:solidFill>
                  <a:srgbClr val="FFC000"/>
                </a:solidFill>
              </a:rPr>
              <a:t>Involved with the Watergate hearings, support for space exploration while in Congress</a:t>
            </a:r>
            <a:endParaRPr>
              <a:solidFill>
                <a:srgbClr val="FFC000"/>
              </a:solidFill>
            </a:endParaRPr>
          </a:p>
          <a:p>
            <a:pPr indent="-228600" lvl="0" marL="228600" rtl="0" algn="l">
              <a:lnSpc>
                <a:spcPct val="90000"/>
              </a:lnSpc>
              <a:spcBef>
                <a:spcPts val="1000"/>
              </a:spcBef>
              <a:spcAft>
                <a:spcPts val="0"/>
              </a:spcAft>
              <a:buClr>
                <a:srgbClr val="FFC000"/>
              </a:buClr>
              <a:buSzPts val="2200"/>
              <a:buChar char="•"/>
            </a:pPr>
            <a:r>
              <a:rPr lang="en-US" sz="2200">
                <a:solidFill>
                  <a:srgbClr val="FFC000"/>
                </a:solidFill>
              </a:rPr>
              <a:t>Known for his bipartisan focus and support for students seeking opportunities in civic life</a:t>
            </a:r>
            <a:endParaRPr>
              <a:solidFill>
                <a:srgbClr val="FFC000"/>
              </a:solidFill>
            </a:endParaRPr>
          </a:p>
          <a:p>
            <a:pPr indent="-88900" lvl="0" marL="228600" rtl="0" algn="l">
              <a:lnSpc>
                <a:spcPct val="90000"/>
              </a:lnSpc>
              <a:spcBef>
                <a:spcPts val="1000"/>
              </a:spcBef>
              <a:spcAft>
                <a:spcPts val="0"/>
              </a:spcAft>
              <a:buClr>
                <a:schemeClr val="dk1"/>
              </a:buClr>
              <a:buSzPts val="2200"/>
              <a:buNone/>
            </a:pPr>
            <a:r>
              <a:t/>
            </a:r>
            <a:endParaRPr sz="2200"/>
          </a:p>
        </p:txBody>
      </p:sp>
      <p:pic>
        <p:nvPicPr>
          <p:cNvPr descr="A person in a suit and tie&#10;&#10;AI-generated content may be incorrect." id="145" name="Google Shape;145;p18"/>
          <p:cNvPicPr preferRelativeResize="0"/>
          <p:nvPr>
            <p:ph idx="1" type="body"/>
          </p:nvPr>
        </p:nvPicPr>
        <p:blipFill rotWithShape="1">
          <a:blip r:embed="rId3">
            <a:alphaModFix/>
          </a:blip>
          <a:srcRect b="17250" l="0" r="-1" t="0"/>
          <a:stretch/>
        </p:blipFill>
        <p:spPr>
          <a:xfrm>
            <a:off x="5311702" y="10"/>
            <a:ext cx="6878775" cy="685799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0" name="Shape 150"/>
        <p:cNvGrpSpPr/>
        <p:nvPr/>
      </p:nvGrpSpPr>
      <p:grpSpPr>
        <a:xfrm>
          <a:off x="0" y="0"/>
          <a:ext cx="0" cy="0"/>
          <a:chOff x="0" y="0"/>
          <a:chExt cx="0" cy="0"/>
        </a:xfrm>
      </p:grpSpPr>
      <p:sp>
        <p:nvSpPr>
          <p:cNvPr id="151" name="Google Shape;151;p19"/>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52" name="Google Shape;152;p19"/>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53" name="Google Shape;153;p19"/>
          <p:cNvSpPr txBox="1"/>
          <p:nvPr>
            <p:ph type="title"/>
          </p:nvPr>
        </p:nvSpPr>
        <p:spPr>
          <a:xfrm>
            <a:off x="223696" y="1198418"/>
            <a:ext cx="3200400" cy="4461163"/>
          </a:xfrm>
          <a:prstGeom prst="rect">
            <a:avLst/>
          </a:prstGeom>
          <a:solidFill>
            <a:schemeClr val="dk1"/>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C000"/>
              </a:buClr>
              <a:buSzPts val="4400"/>
              <a:buFont typeface="Play"/>
              <a:buNone/>
            </a:pPr>
            <a:r>
              <a:rPr lang="en-US">
                <a:solidFill>
                  <a:srgbClr val="FFC000"/>
                </a:solidFill>
              </a:rPr>
              <a:t>Lou Frey on the importance of civics education</a:t>
            </a:r>
            <a:endParaRPr/>
          </a:p>
        </p:txBody>
      </p:sp>
      <p:sp>
        <p:nvSpPr>
          <p:cNvPr id="154" name="Google Shape;154;p19"/>
          <p:cNvSpPr txBox="1"/>
          <p:nvPr>
            <p:ph idx="1" type="body"/>
          </p:nvPr>
        </p:nvSpPr>
        <p:spPr>
          <a:xfrm>
            <a:off x="4447308" y="591344"/>
            <a:ext cx="6906491" cy="5585619"/>
          </a:xfrm>
          <a:prstGeom prst="rect">
            <a:avLst/>
          </a:prstGeom>
          <a:noFill/>
          <a:ln>
            <a:noFill/>
          </a:ln>
        </p:spPr>
        <p:txBody>
          <a:bodyPr anchorCtr="0" anchor="ctr" bIns="45700" lIns="91425" spcFirstLastPara="1" rIns="91425" wrap="square" tIns="45700">
            <a:normAutofit lnSpcReduction="10000"/>
          </a:bodyPr>
          <a:lstStyle/>
          <a:p>
            <a:pPr indent="0" lvl="0" marL="0" rtl="0" algn="l">
              <a:lnSpc>
                <a:spcPct val="90000"/>
              </a:lnSpc>
              <a:spcBef>
                <a:spcPts val="0"/>
              </a:spcBef>
              <a:spcAft>
                <a:spcPts val="0"/>
              </a:spcAft>
              <a:buClr>
                <a:srgbClr val="FFC000"/>
              </a:buClr>
              <a:buSzPts val="2400"/>
              <a:buNone/>
            </a:pPr>
            <a:r>
              <a:rPr lang="en-US" sz="2400">
                <a:solidFill>
                  <a:srgbClr val="FFC000"/>
                </a:solidFill>
              </a:rPr>
              <a:t>“One of the best things that schools can do is to help students learn the realities that underlie those issues and how they will impact their future. Along with that, students need the opportunity to learn the critically important lesson that when presented with the same set of facts, two people can reasonably come to entirely different conclusions about what needs to be done. </a:t>
            </a:r>
            <a:br>
              <a:rPr lang="en-US" sz="2400">
                <a:solidFill>
                  <a:srgbClr val="FFC000"/>
                </a:solidFill>
              </a:rPr>
            </a:br>
            <a:br>
              <a:rPr lang="en-US" sz="2400">
                <a:solidFill>
                  <a:srgbClr val="FFC000"/>
                </a:solidFill>
              </a:rPr>
            </a:br>
            <a:r>
              <a:rPr lang="en-US" sz="2400">
                <a:solidFill>
                  <a:srgbClr val="FFC000"/>
                </a:solidFill>
              </a:rPr>
              <a:t>Our schools are laboratories that can provide young people with the opportunity to learn to listen to each other, to discuss hard issues in a civil way, and to look for common ground. The excitement of American government is not really about campaigns, it is about forging solutions to the real issues that affect the lives of all of our citizens.” (Lou Frey, as interviewed by Florida Today, November, 2012)</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Play"/>
              <a:buNone/>
            </a:pPr>
            <a:r>
              <a:rPr b="1" lang="en-US">
                <a:solidFill>
                  <a:srgbClr val="000000"/>
                </a:solidFill>
              </a:rPr>
              <a:t>Learn More!</a:t>
            </a:r>
            <a:endParaRPr b="1">
              <a:solidFill>
                <a:srgbClr val="000000"/>
              </a:solidFill>
            </a:endParaRPr>
          </a:p>
        </p:txBody>
      </p:sp>
      <p:sp>
        <p:nvSpPr>
          <p:cNvPr id="160" name="Google Shape;160;p2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fontScale="77500" lnSpcReduction="20000"/>
          </a:bodyPr>
          <a:lstStyle/>
          <a:p>
            <a:pPr indent="-228600" lvl="0" marL="228600" rtl="0" algn="l">
              <a:lnSpc>
                <a:spcPct val="90000"/>
              </a:lnSpc>
              <a:spcBef>
                <a:spcPts val="0"/>
              </a:spcBef>
              <a:spcAft>
                <a:spcPts val="0"/>
              </a:spcAft>
              <a:buClr>
                <a:srgbClr val="000000"/>
              </a:buClr>
              <a:buSzPct val="100000"/>
              <a:buNone/>
            </a:pPr>
            <a:r>
              <a:rPr b="1" i="0" lang="en-US" u="none" strike="noStrike">
                <a:solidFill>
                  <a:srgbClr val="1D1DFF"/>
                </a:solidFill>
              </a:rPr>
              <a:t>Bob Graham:</a:t>
            </a:r>
            <a:r>
              <a:rPr b="1" lang="en-US">
                <a:solidFill>
                  <a:srgbClr val="1D1DFF"/>
                </a:solidFill>
              </a:rPr>
              <a:t> </a:t>
            </a:r>
            <a:endParaRPr b="1">
              <a:solidFill>
                <a:srgbClr val="1D1DFF"/>
              </a:solidFill>
            </a:endParaRPr>
          </a:p>
          <a:p>
            <a:pPr indent="-228600" lvl="0" marL="228600" rtl="0" algn="l">
              <a:lnSpc>
                <a:spcPct val="90000"/>
              </a:lnSpc>
              <a:spcBef>
                <a:spcPts val="0"/>
              </a:spcBef>
              <a:spcAft>
                <a:spcPts val="0"/>
              </a:spcAft>
              <a:buClr>
                <a:srgbClr val="000000"/>
              </a:buClr>
              <a:buSzPct val="100000"/>
              <a:buNone/>
            </a:pPr>
            <a:r>
              <a:t/>
            </a:r>
            <a:endParaRPr>
              <a:solidFill>
                <a:srgbClr val="000000"/>
              </a:solidFill>
            </a:endParaRPr>
          </a:p>
          <a:p>
            <a:pPr indent="-228600" lvl="0" marL="228600" rtl="0" algn="l">
              <a:lnSpc>
                <a:spcPct val="90000"/>
              </a:lnSpc>
              <a:spcBef>
                <a:spcPts val="0"/>
              </a:spcBef>
              <a:spcAft>
                <a:spcPts val="0"/>
              </a:spcAft>
              <a:buClr>
                <a:srgbClr val="000000"/>
              </a:buClr>
              <a:buSzPct val="100000"/>
              <a:buNone/>
            </a:pPr>
            <a:r>
              <a:rPr b="0" i="0" lang="en-US" u="none" strike="noStrike">
                <a:solidFill>
                  <a:srgbClr val="000000"/>
                </a:solidFill>
                <a:latin typeface="Arial"/>
                <a:ea typeface="Arial"/>
                <a:cs typeface="Arial"/>
                <a:sym typeface="Arial"/>
              </a:rPr>
              <a:t>About Bob: </a:t>
            </a:r>
            <a:r>
              <a:rPr b="0" i="0" lang="en-US" u="sng" strike="noStrike">
                <a:solidFill>
                  <a:srgbClr val="467886"/>
                </a:solidFill>
                <a:latin typeface="Arial"/>
                <a:ea typeface="Arial"/>
                <a:cs typeface="Arial"/>
                <a:sym typeface="Arial"/>
                <a:hlinkClick r:id="rId3">
                  <a:extLst>
                    <a:ext uri="{A12FA001-AC4F-418D-AE19-62706E023703}">
                      <ahyp:hlinkClr val="tx"/>
                    </a:ext>
                  </a:extLst>
                </a:hlinkClick>
              </a:rPr>
              <a:t>https://tribute.bobgrahamcenter.ufl.edu/</a:t>
            </a:r>
            <a:br>
              <a:rPr b="0" i="0" lang="en-US" u="sng" strike="noStrike">
                <a:solidFill>
                  <a:srgbClr val="467886"/>
                </a:solidFill>
                <a:latin typeface="Arial"/>
                <a:ea typeface="Arial"/>
                <a:cs typeface="Arial"/>
                <a:sym typeface="Arial"/>
              </a:rPr>
            </a:br>
            <a:endParaRPr b="0" i="0" u="sng" strike="noStrike">
              <a:solidFill>
                <a:srgbClr val="467886"/>
              </a:solidFill>
              <a:latin typeface="Arial"/>
              <a:ea typeface="Arial"/>
              <a:cs typeface="Arial"/>
              <a:sym typeface="Arial"/>
            </a:endParaRPr>
          </a:p>
          <a:p>
            <a:pPr indent="-228600" lvl="0" marL="228600" rtl="0" algn="l">
              <a:lnSpc>
                <a:spcPct val="90000"/>
              </a:lnSpc>
              <a:spcBef>
                <a:spcPts val="1000"/>
              </a:spcBef>
              <a:spcAft>
                <a:spcPts val="0"/>
              </a:spcAft>
              <a:buClr>
                <a:schemeClr val="dk1"/>
              </a:buClr>
              <a:buSzPct val="100000"/>
              <a:buNone/>
            </a:pPr>
            <a:r>
              <a:rPr lang="en-US"/>
              <a:t>Papers of </a:t>
            </a:r>
            <a:r>
              <a:rPr b="0" lang="en-US">
                <a:latin typeface="Arial"/>
                <a:ea typeface="Arial"/>
                <a:cs typeface="Arial"/>
                <a:sym typeface="Arial"/>
              </a:rPr>
              <a:t>Senator Bob Graham:</a:t>
            </a:r>
            <a:r>
              <a:rPr lang="en-US"/>
              <a:t> </a:t>
            </a:r>
            <a:endParaRPr/>
          </a:p>
          <a:p>
            <a:pPr indent="-228600" lvl="0" marL="228600" rtl="0" algn="l">
              <a:lnSpc>
                <a:spcPct val="90000"/>
              </a:lnSpc>
              <a:spcBef>
                <a:spcPts val="1000"/>
              </a:spcBef>
              <a:spcAft>
                <a:spcPts val="0"/>
              </a:spcAft>
              <a:buClr>
                <a:schemeClr val="dk1"/>
              </a:buClr>
              <a:buSzPct val="100000"/>
              <a:buNone/>
            </a:pPr>
            <a:r>
              <a:rPr b="0" lang="en-US" u="sng">
                <a:solidFill>
                  <a:schemeClr val="hlink"/>
                </a:solidFill>
                <a:latin typeface="Arial"/>
                <a:ea typeface="Arial"/>
                <a:cs typeface="Arial"/>
                <a:sym typeface="Arial"/>
                <a:hlinkClick r:id="rId4"/>
              </a:rPr>
              <a:t>h</a:t>
            </a:r>
            <a:r>
              <a:rPr b="0" lang="en-US" u="sng">
                <a:solidFill>
                  <a:schemeClr val="hlink"/>
                </a:solidFill>
                <a:latin typeface="Arial"/>
                <a:ea typeface="Arial"/>
                <a:cs typeface="Arial"/>
                <a:sym typeface="Arial"/>
                <a:hlinkClick r:id="rId5"/>
              </a:rPr>
              <a:t>ttps://findingaids.uflib.ufl.edu/repositories/2/resources/166</a:t>
            </a:r>
            <a:r>
              <a:rPr b="0" lang="en-US">
                <a:latin typeface="Arial"/>
                <a:ea typeface="Arial"/>
                <a:cs typeface="Arial"/>
                <a:sym typeface="Arial"/>
              </a:rPr>
              <a:t> </a:t>
            </a:r>
            <a:endParaRPr/>
          </a:p>
          <a:p>
            <a:pPr indent="-228600" lvl="0" marL="228600" rtl="0" algn="l">
              <a:lnSpc>
                <a:spcPct val="90000"/>
              </a:lnSpc>
              <a:spcBef>
                <a:spcPts val="1000"/>
              </a:spcBef>
              <a:spcAft>
                <a:spcPts val="0"/>
              </a:spcAft>
              <a:buClr>
                <a:schemeClr val="dk1"/>
              </a:buClr>
              <a:buSzPct val="100000"/>
              <a:buNone/>
            </a:pPr>
            <a:r>
              <a:t/>
            </a:r>
            <a:endParaRPr b="0" i="0" sz="1800" u="none" strike="noStrike">
              <a:solidFill>
                <a:srgbClr val="000000"/>
              </a:solidFill>
              <a:latin typeface="Arial"/>
              <a:ea typeface="Arial"/>
              <a:cs typeface="Arial"/>
              <a:sym typeface="Arial"/>
            </a:endParaRPr>
          </a:p>
          <a:p>
            <a:pPr indent="-228600" lvl="0" marL="228600" rtl="0" algn="l">
              <a:lnSpc>
                <a:spcPct val="90000"/>
              </a:lnSpc>
              <a:spcBef>
                <a:spcPts val="1000"/>
              </a:spcBef>
              <a:spcAft>
                <a:spcPts val="0"/>
              </a:spcAft>
              <a:buClr>
                <a:schemeClr val="dk1"/>
              </a:buClr>
              <a:buSzPct val="100000"/>
              <a:buNone/>
            </a:pPr>
            <a:r>
              <a:t/>
            </a:r>
            <a:endParaRPr sz="1800">
              <a:solidFill>
                <a:srgbClr val="000000"/>
              </a:solidFill>
              <a:latin typeface="Arial"/>
              <a:ea typeface="Arial"/>
              <a:cs typeface="Arial"/>
              <a:sym typeface="Arial"/>
            </a:endParaRPr>
          </a:p>
          <a:p>
            <a:pPr indent="-228600" lvl="0" marL="228600" rtl="0" algn="l">
              <a:lnSpc>
                <a:spcPct val="90000"/>
              </a:lnSpc>
              <a:spcBef>
                <a:spcPts val="1000"/>
              </a:spcBef>
              <a:spcAft>
                <a:spcPts val="0"/>
              </a:spcAft>
              <a:buClr>
                <a:srgbClr val="000000"/>
              </a:buClr>
              <a:buSzPct val="100000"/>
              <a:buNone/>
            </a:pPr>
            <a:r>
              <a:rPr b="1" i="0" lang="en-US" u="none" strike="noStrike">
                <a:solidFill>
                  <a:srgbClr val="FFC000"/>
                </a:solidFill>
              </a:rPr>
              <a:t>Lou Frey: </a:t>
            </a:r>
            <a:endParaRPr b="1">
              <a:solidFill>
                <a:srgbClr val="000000"/>
              </a:solidFill>
            </a:endParaRPr>
          </a:p>
          <a:p>
            <a:pPr indent="-228600" lvl="0" marL="228600" rtl="0" algn="l">
              <a:lnSpc>
                <a:spcPct val="90000"/>
              </a:lnSpc>
              <a:spcBef>
                <a:spcPts val="1000"/>
              </a:spcBef>
              <a:spcAft>
                <a:spcPts val="0"/>
              </a:spcAft>
              <a:buClr>
                <a:srgbClr val="000000"/>
              </a:buClr>
              <a:buSzPct val="100000"/>
              <a:buNone/>
            </a:pPr>
            <a:r>
              <a:rPr b="0" i="0" lang="en-US" u="none" strike="noStrike">
                <a:solidFill>
                  <a:srgbClr val="000000"/>
                </a:solidFill>
                <a:latin typeface="Arial"/>
                <a:ea typeface="Arial"/>
                <a:cs typeface="Arial"/>
                <a:sym typeface="Arial"/>
              </a:rPr>
              <a:t>About Lou: </a:t>
            </a:r>
            <a:r>
              <a:rPr b="0" i="0" lang="en-US" u="sng" strike="noStrike">
                <a:solidFill>
                  <a:srgbClr val="467886"/>
                </a:solidFill>
                <a:latin typeface="Arial"/>
                <a:ea typeface="Arial"/>
                <a:cs typeface="Arial"/>
                <a:sym typeface="Arial"/>
                <a:hlinkClick r:id="rId6">
                  <a:extLst>
                    <a:ext uri="{A12FA001-AC4F-418D-AE19-62706E023703}">
                      <ahyp:hlinkClr val="tx"/>
                    </a:ext>
                  </a:extLst>
                </a:hlinkClick>
              </a:rPr>
              <a:t>https://loufreyinstitute.org/about-us/congressman-lou-frey-jr/</a:t>
            </a:r>
            <a:endParaRPr b="0" i="0" u="sng" strike="noStrike">
              <a:solidFill>
                <a:srgbClr val="467886"/>
              </a:solidFill>
              <a:latin typeface="Arial"/>
              <a:ea typeface="Arial"/>
              <a:cs typeface="Arial"/>
              <a:sym typeface="Arial"/>
            </a:endParaRPr>
          </a:p>
          <a:p>
            <a:pPr indent="-228600" lvl="0" marL="228600" rtl="0" algn="l">
              <a:lnSpc>
                <a:spcPct val="90000"/>
              </a:lnSpc>
              <a:spcBef>
                <a:spcPts val="1000"/>
              </a:spcBef>
              <a:spcAft>
                <a:spcPts val="0"/>
              </a:spcAft>
              <a:buClr>
                <a:schemeClr val="dk1"/>
              </a:buClr>
              <a:buSzPct val="100000"/>
              <a:buNone/>
            </a:pPr>
            <a:r>
              <a:t/>
            </a:r>
            <a:endParaRPr u="sng">
              <a:solidFill>
                <a:srgbClr val="467886"/>
              </a:solidFill>
              <a:latin typeface="Arial"/>
              <a:ea typeface="Arial"/>
              <a:cs typeface="Arial"/>
              <a:sym typeface="Arial"/>
            </a:endParaRPr>
          </a:p>
          <a:p>
            <a:pPr indent="0" lvl="0" marL="0" rtl="0" algn="l">
              <a:lnSpc>
                <a:spcPct val="90000"/>
              </a:lnSpc>
              <a:spcBef>
                <a:spcPts val="1000"/>
              </a:spcBef>
              <a:spcAft>
                <a:spcPts val="0"/>
              </a:spcAft>
              <a:buClr>
                <a:schemeClr val="dk1"/>
              </a:buClr>
              <a:buSzPct val="100000"/>
              <a:buNone/>
            </a:pPr>
            <a:r>
              <a:rPr lang="en-US"/>
              <a:t>Papers of Representative</a:t>
            </a:r>
            <a:r>
              <a:rPr lang="en-US">
                <a:latin typeface="Arial"/>
                <a:ea typeface="Arial"/>
                <a:cs typeface="Arial"/>
                <a:sym typeface="Arial"/>
              </a:rPr>
              <a:t> Lou Frey: </a:t>
            </a:r>
            <a:endParaRPr>
              <a:latin typeface="Arial"/>
              <a:ea typeface="Arial"/>
              <a:cs typeface="Arial"/>
              <a:sym typeface="Arial"/>
            </a:endParaRPr>
          </a:p>
          <a:p>
            <a:pPr indent="0" lvl="0" marL="0" rtl="0" algn="l">
              <a:lnSpc>
                <a:spcPct val="90000"/>
              </a:lnSpc>
              <a:spcBef>
                <a:spcPts val="1000"/>
              </a:spcBef>
              <a:spcAft>
                <a:spcPts val="0"/>
              </a:spcAft>
              <a:buClr>
                <a:schemeClr val="dk1"/>
              </a:buClr>
              <a:buSzPct val="100000"/>
              <a:buNone/>
            </a:pPr>
            <a:r>
              <a:rPr lang="en-US" u="sng">
                <a:solidFill>
                  <a:schemeClr val="hlink"/>
                </a:solidFill>
                <a:latin typeface="Arial"/>
                <a:ea typeface="Arial"/>
                <a:cs typeface="Arial"/>
                <a:sym typeface="Arial"/>
                <a:hlinkClick r:id="rId7"/>
              </a:rPr>
              <a:t>https://scua.library.ucf.edu/repositories/4/resources/123</a:t>
            </a:r>
            <a:r>
              <a:rPr lang="en-US">
                <a:latin typeface="Arial"/>
                <a:ea typeface="Arial"/>
                <a:cs typeface="Arial"/>
                <a:sym typeface="Arial"/>
              </a:rPr>
              <a:t> </a:t>
            </a:r>
            <a:endParaRPr b="0" i="0" strike="noStrike">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