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24.xml"/>
  <Override ContentType="application/vnd.openxmlformats-officedocument.presentationml.slideLayout+xml" PartName="/ppt/slideLayouts/slideLayout37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29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40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33.xml"/>
  <Override ContentType="application/vnd.openxmlformats-officedocument.presentationml.slideLayout+xml" PartName="/ppt/slideLayouts/slideLayout25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38.xml"/>
  <Override ContentType="application/vnd.openxmlformats-officedocument.presentationml.slideLayout+xml" PartName="/ppt/slideLayouts/slideLayout42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34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21.xml"/>
  <Override ContentType="application/vnd.openxmlformats-officedocument.presentationml.slideLayout+xml" PartName="/ppt/slideLayouts/slideLayout30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26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39.xml"/>
  <Override ContentType="application/vnd.openxmlformats-officedocument.presentationml.slideLayout+xml" PartName="/ppt/slideLayouts/slideLayout35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31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36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8.xml"/>
  <Override ContentType="application/vnd.openxmlformats-officedocument.presentationml.slideLayout+xml" PartName="/ppt/slideLayouts/slideLayout27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41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3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90" r:id="rId4"/>
  </p:sldMasterIdLst>
  <p:notesMasterIdLst>
    <p:notesMasterId r:id="rId5"/>
  </p:notesMasterIdLst>
  <p:sldIdLst>
    <p:sldId id="256" r:id="rId6"/>
  </p:sldIdLst>
  <p:sldSz cy="5143500" cx="9144000"/>
  <p:notesSz cx="6858000" cy="9144000"/>
  <p:embeddedFontLst>
    <p:embeddedFont>
      <p:font typeface="STIX Two Text SemiBold"/>
      <p:regular r:id="rId7"/>
      <p:bold r:id="rId8"/>
      <p:italic r:id="rId9"/>
      <p:boldItalic r:id="rId10"/>
    </p:embeddedFont>
    <p:embeddedFont>
      <p:font typeface="STIX Two Text"/>
      <p:regular r:id="rId11"/>
      <p:bold r:id="rId12"/>
      <p:italic r:id="rId13"/>
      <p:boldItalic r:id="rId14"/>
    </p:embeddedFont>
    <p:embeddedFont>
      <p:font typeface="STIX Two Text Medium"/>
      <p:regular r:id="rId15"/>
      <p:bold r:id="rId16"/>
      <p:italic r:id="rId17"/>
      <p:boldItalic r:id="rId18"/>
    </p:embeddedFont>
    <p:embeddedFont>
      <p:font typeface="Plus Jakarta Sans Medium"/>
      <p:regular r:id="rId19"/>
      <p:bold r:id="rId20"/>
      <p:italic r:id="rId21"/>
      <p:boldItalic r:id="rId22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PlusJakartaSansMedium-bold.fntdata"/><Relationship Id="rId22" Type="http://schemas.openxmlformats.org/officeDocument/2006/relationships/font" Target="fonts/PlusJakartaSansMedium-boldItalic.fntdata"/><Relationship Id="rId21" Type="http://schemas.openxmlformats.org/officeDocument/2006/relationships/font" Target="fonts/PlusJakartaSansMedium-italic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font" Target="fonts/STIXTwoTextSemiBold-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font" Target="fonts/STIXTwoTextSemiBold-regular.fntdata"/><Relationship Id="rId8" Type="http://schemas.openxmlformats.org/officeDocument/2006/relationships/font" Target="fonts/STIXTwoTextSemiBold-bold.fntdata"/><Relationship Id="rId11" Type="http://schemas.openxmlformats.org/officeDocument/2006/relationships/font" Target="fonts/STIXTwoText-regular.fntdata"/><Relationship Id="rId10" Type="http://schemas.openxmlformats.org/officeDocument/2006/relationships/font" Target="fonts/STIXTwoTextSemiBold-boldItalic.fntdata"/><Relationship Id="rId13" Type="http://schemas.openxmlformats.org/officeDocument/2006/relationships/font" Target="fonts/STIXTwoText-italic.fntdata"/><Relationship Id="rId12" Type="http://schemas.openxmlformats.org/officeDocument/2006/relationships/font" Target="fonts/STIXTwoText-bold.fntdata"/><Relationship Id="rId15" Type="http://schemas.openxmlformats.org/officeDocument/2006/relationships/font" Target="fonts/STIXTwoTextMedium-regular.fntdata"/><Relationship Id="rId14" Type="http://schemas.openxmlformats.org/officeDocument/2006/relationships/font" Target="fonts/STIXTwoText-boldItalic.fntdata"/><Relationship Id="rId17" Type="http://schemas.openxmlformats.org/officeDocument/2006/relationships/font" Target="fonts/STIXTwoTextMedium-italic.fntdata"/><Relationship Id="rId16" Type="http://schemas.openxmlformats.org/officeDocument/2006/relationships/font" Target="fonts/STIXTwoTextMedium-bold.fntdata"/><Relationship Id="rId19" Type="http://schemas.openxmlformats.org/officeDocument/2006/relationships/font" Target="fonts/PlusJakartaSansMedium-regular.fntdata"/><Relationship Id="rId18" Type="http://schemas.openxmlformats.org/officeDocument/2006/relationships/font" Target="fonts/STIXTwoTextMedium-boldItalic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85" name="Shape 5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6" name="Google Shape;586;g335e5873f0c_0_59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7" name="Google Shape;587;g335e5873f0c_0_59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bg>
      <p:bgPr>
        <a:solidFill>
          <a:schemeClr val="lt2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>
            <a:off x="0" y="342900"/>
            <a:ext cx="8800800" cy="48006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2418125" y="2878925"/>
            <a:ext cx="5325600" cy="745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Plus Jakarta Sans Medium"/>
              <a:buNone/>
              <a:defRPr sz="2000">
                <a:solidFill>
                  <a:schemeClr val="accent2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Plus Jakarta Sans Medium"/>
              <a:buNone/>
              <a:defRPr sz="2000">
                <a:solidFill>
                  <a:schemeClr val="accent2"/>
                </a:solidFill>
              </a:defRPr>
            </a:lvl2pPr>
            <a:lvl3pPr lvl="2" algn="l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Plus Jakarta Sans Medium"/>
              <a:buNone/>
              <a:defRPr sz="2000">
                <a:solidFill>
                  <a:schemeClr val="accent2"/>
                </a:solidFill>
              </a:defRPr>
            </a:lvl3pPr>
            <a:lvl4pPr lvl="3" algn="l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Plus Jakarta Sans Medium"/>
              <a:buNone/>
              <a:defRPr sz="2000">
                <a:solidFill>
                  <a:schemeClr val="accent2"/>
                </a:solidFill>
              </a:defRPr>
            </a:lvl4pPr>
            <a:lvl5pPr lvl="4" algn="l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Plus Jakarta Sans Medium"/>
              <a:buNone/>
              <a:defRPr sz="2000">
                <a:solidFill>
                  <a:schemeClr val="accent2"/>
                </a:solidFill>
              </a:defRPr>
            </a:lvl5pPr>
            <a:lvl6pPr lvl="5" algn="l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Plus Jakarta Sans Medium"/>
              <a:buNone/>
              <a:defRPr sz="2000">
                <a:solidFill>
                  <a:schemeClr val="accent2"/>
                </a:solidFill>
              </a:defRPr>
            </a:lvl6pPr>
            <a:lvl7pPr lvl="6" algn="l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Plus Jakarta Sans Medium"/>
              <a:buNone/>
              <a:defRPr sz="2000">
                <a:solidFill>
                  <a:schemeClr val="accent2"/>
                </a:solidFill>
              </a:defRPr>
            </a:lvl7pPr>
            <a:lvl8pPr lvl="7" algn="l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Plus Jakarta Sans Medium"/>
              <a:buNone/>
              <a:defRPr sz="2000">
                <a:solidFill>
                  <a:schemeClr val="accent2"/>
                </a:solidFill>
              </a:defRPr>
            </a:lvl8pPr>
            <a:lvl9pPr lvl="8" algn="l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Plus Jakarta Sans Medium"/>
              <a:buNone/>
              <a:defRPr sz="2000">
                <a:solidFill>
                  <a:schemeClr val="accent2"/>
                </a:solidFill>
              </a:defRPr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3" name="Google Shape;13;p2"/>
          <p:cNvSpPr/>
          <p:nvPr/>
        </p:nvSpPr>
        <p:spPr>
          <a:xfrm>
            <a:off x="0" y="0"/>
            <a:ext cx="1249800" cy="51435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2"/>
              </a:solidFill>
            </a:endParaRPr>
          </a:p>
        </p:txBody>
      </p:sp>
      <p:sp>
        <p:nvSpPr>
          <p:cNvPr id="14" name="Google Shape;14;p2"/>
          <p:cNvSpPr/>
          <p:nvPr/>
        </p:nvSpPr>
        <p:spPr>
          <a:xfrm>
            <a:off x="257100" y="3085450"/>
            <a:ext cx="735600" cy="1890600"/>
          </a:xfrm>
          <a:prstGeom prst="plaque">
            <a:avLst>
              <a:gd fmla="val 23940" name="adj"/>
            </a:avLst>
          </a:prstGeom>
          <a:noFill/>
          <a:ln cap="flat" cmpd="sng" w="19050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" name="Google Shape;15;p2"/>
          <p:cNvSpPr/>
          <p:nvPr/>
        </p:nvSpPr>
        <p:spPr>
          <a:xfrm>
            <a:off x="257100" y="167525"/>
            <a:ext cx="735600" cy="1887600"/>
          </a:xfrm>
          <a:prstGeom prst="plaque">
            <a:avLst>
              <a:gd fmla="val 23940" name="adj"/>
            </a:avLst>
          </a:prstGeom>
          <a:noFill/>
          <a:ln cap="flat" cmpd="sng" w="19050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" name="Google Shape;16;p2"/>
          <p:cNvSpPr/>
          <p:nvPr/>
        </p:nvSpPr>
        <p:spPr>
          <a:xfrm>
            <a:off x="103650" y="2243275"/>
            <a:ext cx="1042500" cy="635700"/>
          </a:xfrm>
          <a:prstGeom prst="hexagon">
            <a:avLst>
              <a:gd fmla="val 40849" name="adj"/>
              <a:gd fmla="val 115470" name="vf"/>
            </a:avLst>
          </a:prstGeom>
          <a:noFill/>
          <a:ln cap="flat" cmpd="sng" w="19050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" name="Google Shape;17;p2"/>
          <p:cNvSpPr/>
          <p:nvPr/>
        </p:nvSpPr>
        <p:spPr>
          <a:xfrm>
            <a:off x="442050" y="2378250"/>
            <a:ext cx="365700" cy="365700"/>
          </a:xfrm>
          <a:prstGeom prst="diamond">
            <a:avLst/>
          </a:prstGeom>
          <a:noFill/>
          <a:ln cap="flat" cmpd="sng" w="19050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" name="Google Shape;18;p2"/>
          <p:cNvSpPr/>
          <p:nvPr/>
        </p:nvSpPr>
        <p:spPr>
          <a:xfrm rot="5400000">
            <a:off x="8054975" y="342900"/>
            <a:ext cx="745800" cy="745800"/>
          </a:xfrm>
          <a:prstGeom prst="halfFrame">
            <a:avLst>
              <a:gd fmla="val 21319" name="adj1"/>
              <a:gd fmla="val 21319" name="adj2"/>
            </a:avLst>
          </a:prstGeom>
          <a:solidFill>
            <a:schemeClr val="accent2"/>
          </a:solidFill>
          <a:ln cap="flat" cmpd="sng" w="19050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" name="Google Shape;19;p2"/>
          <p:cNvSpPr/>
          <p:nvPr/>
        </p:nvSpPr>
        <p:spPr>
          <a:xfrm rot="10800000">
            <a:off x="8054975" y="4397825"/>
            <a:ext cx="745800" cy="745800"/>
          </a:xfrm>
          <a:prstGeom prst="halfFrame">
            <a:avLst>
              <a:gd fmla="val 21319" name="adj1"/>
              <a:gd fmla="val 21319" name="adj2"/>
            </a:avLst>
          </a:prstGeom>
          <a:solidFill>
            <a:schemeClr val="accent2"/>
          </a:solidFill>
          <a:ln cap="flat" cmpd="sng" w="19050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20" name="Google Shape;20;p2"/>
          <p:cNvGrpSpPr/>
          <p:nvPr/>
        </p:nvGrpSpPr>
        <p:grpSpPr>
          <a:xfrm>
            <a:off x="1249800" y="76325"/>
            <a:ext cx="7808400" cy="5067300"/>
            <a:chOff x="1249800" y="76325"/>
            <a:chExt cx="7808400" cy="5067300"/>
          </a:xfrm>
        </p:grpSpPr>
        <p:cxnSp>
          <p:nvCxnSpPr>
            <p:cNvPr id="21" name="Google Shape;21;p2"/>
            <p:cNvCxnSpPr/>
            <p:nvPr/>
          </p:nvCxnSpPr>
          <p:spPr>
            <a:xfrm>
              <a:off x="1249800" y="85800"/>
              <a:ext cx="7808400" cy="0"/>
            </a:xfrm>
            <a:prstGeom prst="straightConnector1">
              <a:avLst/>
            </a:prstGeom>
            <a:noFill/>
            <a:ln cap="flat" cmpd="sng" w="19050">
              <a:solidFill>
                <a:schemeClr val="accent2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22" name="Google Shape;22;p2"/>
            <p:cNvCxnSpPr/>
            <p:nvPr/>
          </p:nvCxnSpPr>
          <p:spPr>
            <a:xfrm rot="10800000">
              <a:off x="9058200" y="76325"/>
              <a:ext cx="0" cy="5067300"/>
            </a:xfrm>
            <a:prstGeom prst="straightConnector1">
              <a:avLst/>
            </a:prstGeom>
            <a:noFill/>
            <a:ln cap="flat" cmpd="sng" w="19050">
              <a:solidFill>
                <a:schemeClr val="accent2"/>
              </a:solidFill>
              <a:prstDash val="solid"/>
              <a:round/>
              <a:headEnd len="med" w="med" type="none"/>
              <a:tailEnd len="med" w="med" type="none"/>
            </a:ln>
          </p:spPr>
        </p:cxnSp>
      </p:grpSp>
      <p:grpSp>
        <p:nvGrpSpPr>
          <p:cNvPr id="23" name="Google Shape;23;p2"/>
          <p:cNvGrpSpPr/>
          <p:nvPr/>
        </p:nvGrpSpPr>
        <p:grpSpPr>
          <a:xfrm>
            <a:off x="1249800" y="162125"/>
            <a:ext cx="7722600" cy="4981500"/>
            <a:chOff x="1249800" y="162125"/>
            <a:chExt cx="7722600" cy="4981500"/>
          </a:xfrm>
        </p:grpSpPr>
        <p:cxnSp>
          <p:nvCxnSpPr>
            <p:cNvPr id="24" name="Google Shape;24;p2"/>
            <p:cNvCxnSpPr/>
            <p:nvPr/>
          </p:nvCxnSpPr>
          <p:spPr>
            <a:xfrm>
              <a:off x="1249800" y="171625"/>
              <a:ext cx="7722600" cy="0"/>
            </a:xfrm>
            <a:prstGeom prst="straightConnector1">
              <a:avLst/>
            </a:prstGeom>
            <a:noFill/>
            <a:ln cap="flat" cmpd="sng" w="19050">
              <a:solidFill>
                <a:schemeClr val="accent2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25" name="Google Shape;25;p2"/>
            <p:cNvCxnSpPr/>
            <p:nvPr/>
          </p:nvCxnSpPr>
          <p:spPr>
            <a:xfrm rot="10800000">
              <a:off x="8972375" y="162125"/>
              <a:ext cx="0" cy="4981500"/>
            </a:xfrm>
            <a:prstGeom prst="straightConnector1">
              <a:avLst/>
            </a:prstGeom>
            <a:noFill/>
            <a:ln cap="flat" cmpd="sng" w="19050">
              <a:solidFill>
                <a:schemeClr val="accent2"/>
              </a:solidFill>
              <a:prstDash val="solid"/>
              <a:round/>
              <a:headEnd len="med" w="med" type="none"/>
              <a:tailEnd len="med" w="med" type="none"/>
            </a:ln>
          </p:spPr>
        </p:cxnSp>
      </p:grpSp>
      <p:grpSp>
        <p:nvGrpSpPr>
          <p:cNvPr id="26" name="Google Shape;26;p2"/>
          <p:cNvGrpSpPr/>
          <p:nvPr/>
        </p:nvGrpSpPr>
        <p:grpSpPr>
          <a:xfrm>
            <a:off x="1249800" y="247925"/>
            <a:ext cx="7636800" cy="4895700"/>
            <a:chOff x="1249800" y="247925"/>
            <a:chExt cx="7636800" cy="4895700"/>
          </a:xfrm>
        </p:grpSpPr>
        <p:cxnSp>
          <p:nvCxnSpPr>
            <p:cNvPr id="27" name="Google Shape;27;p2"/>
            <p:cNvCxnSpPr/>
            <p:nvPr/>
          </p:nvCxnSpPr>
          <p:spPr>
            <a:xfrm>
              <a:off x="1249800" y="257425"/>
              <a:ext cx="7636800" cy="0"/>
            </a:xfrm>
            <a:prstGeom prst="straightConnector1">
              <a:avLst/>
            </a:prstGeom>
            <a:noFill/>
            <a:ln cap="flat" cmpd="sng" w="19050">
              <a:solidFill>
                <a:schemeClr val="accent2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28" name="Google Shape;28;p2"/>
            <p:cNvCxnSpPr/>
            <p:nvPr/>
          </p:nvCxnSpPr>
          <p:spPr>
            <a:xfrm rot="10800000">
              <a:off x="8886575" y="247925"/>
              <a:ext cx="0" cy="4895700"/>
            </a:xfrm>
            <a:prstGeom prst="straightConnector1">
              <a:avLst/>
            </a:prstGeom>
            <a:noFill/>
            <a:ln cap="flat" cmpd="sng" w="19050">
              <a:solidFill>
                <a:schemeClr val="accent2"/>
              </a:solidFill>
              <a:prstDash val="solid"/>
              <a:round/>
              <a:headEnd len="med" w="med" type="none"/>
              <a:tailEnd len="med" w="med" type="none"/>
            </a:ln>
          </p:spPr>
        </p:cxnSp>
      </p:grpSp>
      <p:sp>
        <p:nvSpPr>
          <p:cNvPr id="29" name="Google Shape;29;p2"/>
          <p:cNvSpPr txBox="1"/>
          <p:nvPr>
            <p:ph type="ctrTitle"/>
          </p:nvPr>
        </p:nvSpPr>
        <p:spPr>
          <a:xfrm>
            <a:off x="2418125" y="1304525"/>
            <a:ext cx="5325600" cy="1574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4800"/>
              <a:buFont typeface="STIX Two Text SemiBold"/>
              <a:buNone/>
              <a:defRPr sz="4800">
                <a:solidFill>
                  <a:schemeClr val="accent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4800"/>
              <a:buNone/>
              <a:defRPr sz="4800">
                <a:solidFill>
                  <a:schemeClr val="accent2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4800"/>
              <a:buNone/>
              <a:defRPr sz="4800">
                <a:solidFill>
                  <a:schemeClr val="accent2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4800"/>
              <a:buNone/>
              <a:defRPr sz="4800">
                <a:solidFill>
                  <a:schemeClr val="accent2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4800"/>
              <a:buNone/>
              <a:defRPr sz="4800">
                <a:solidFill>
                  <a:schemeClr val="accent2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4800"/>
              <a:buNone/>
              <a:defRPr sz="4800">
                <a:solidFill>
                  <a:schemeClr val="accent2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4800"/>
              <a:buNone/>
              <a:defRPr sz="4800">
                <a:solidFill>
                  <a:schemeClr val="accent2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4800"/>
              <a:buNone/>
              <a:defRPr sz="4800">
                <a:solidFill>
                  <a:schemeClr val="accent2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4800"/>
              <a:buNone/>
              <a:defRPr sz="4800">
                <a:solidFill>
                  <a:schemeClr val="accent2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ustom section title and description">
  <p:cSld name="CUSTOM_1_3">
    <p:spTree>
      <p:nvGrpSpPr>
        <p:cNvPr id="142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3" name="Google Shape;143;p11"/>
          <p:cNvGrpSpPr/>
          <p:nvPr/>
        </p:nvGrpSpPr>
        <p:grpSpPr>
          <a:xfrm>
            <a:off x="0" y="455100"/>
            <a:ext cx="9144000" cy="4519401"/>
            <a:chOff x="0" y="455100"/>
            <a:chExt cx="9144000" cy="4519401"/>
          </a:xfrm>
        </p:grpSpPr>
        <p:sp>
          <p:nvSpPr>
            <p:cNvPr id="144" name="Google Shape;144;p11"/>
            <p:cNvSpPr/>
            <p:nvPr/>
          </p:nvSpPr>
          <p:spPr>
            <a:xfrm flipH="1">
              <a:off x="4560600" y="455100"/>
              <a:ext cx="4583400" cy="4231200"/>
            </a:xfrm>
            <a:prstGeom prst="round1Rect">
              <a:avLst>
                <a:gd fmla="val 7773" name="adj"/>
              </a:avLst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5" name="Google Shape;145;p11"/>
            <p:cNvSpPr/>
            <p:nvPr/>
          </p:nvSpPr>
          <p:spPr>
            <a:xfrm>
              <a:off x="0" y="455100"/>
              <a:ext cx="4583400" cy="4231200"/>
            </a:xfrm>
            <a:prstGeom prst="round1Rect">
              <a:avLst>
                <a:gd fmla="val 7773" name="adj"/>
              </a:avLst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6" name="Google Shape;146;p11"/>
            <p:cNvSpPr/>
            <p:nvPr/>
          </p:nvSpPr>
          <p:spPr>
            <a:xfrm>
              <a:off x="4212650" y="4256001"/>
              <a:ext cx="718800" cy="718500"/>
            </a:xfrm>
            <a:prstGeom prst="ellipse">
              <a:avLst/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47" name="Google Shape;147;p11"/>
          <p:cNvSpPr txBox="1"/>
          <p:nvPr/>
        </p:nvSpPr>
        <p:spPr>
          <a:xfrm>
            <a:off x="4212575" y="4533153"/>
            <a:ext cx="718800" cy="421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>
                <a:solidFill>
                  <a:schemeClr val="accent1"/>
                </a:solidFill>
                <a:latin typeface="STIX Two Text Medium"/>
                <a:ea typeface="STIX Two Text Medium"/>
                <a:cs typeface="STIX Two Text Medium"/>
                <a:sym typeface="STIX Two Text Medium"/>
              </a:rPr>
              <a:t>‹#›</a:t>
            </a:fld>
            <a:endParaRPr>
              <a:solidFill>
                <a:schemeClr val="accent1"/>
              </a:solidFill>
              <a:latin typeface="STIX Two Text Medium"/>
              <a:ea typeface="STIX Two Text Medium"/>
              <a:cs typeface="STIX Two Text Medium"/>
              <a:sym typeface="STIX Two Text Medium"/>
            </a:endParaRPr>
          </a:p>
        </p:txBody>
      </p:sp>
      <p:sp>
        <p:nvSpPr>
          <p:cNvPr id="148" name="Google Shape;148;p11"/>
          <p:cNvSpPr txBox="1"/>
          <p:nvPr>
            <p:ph type="title"/>
          </p:nvPr>
        </p:nvSpPr>
        <p:spPr>
          <a:xfrm>
            <a:off x="1712775" y="1103850"/>
            <a:ext cx="6974100" cy="2935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149" name="Google Shape;149;p11"/>
          <p:cNvSpPr txBox="1"/>
          <p:nvPr>
            <p:ph idx="1" type="subTitle"/>
          </p:nvPr>
        </p:nvSpPr>
        <p:spPr>
          <a:xfrm rot="-5400000">
            <a:off x="-1577350" y="2403575"/>
            <a:ext cx="4226400" cy="336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CUSTOM_1_2">
    <p:spTree>
      <p:nvGrpSpPr>
        <p:cNvPr id="150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1" name="Google Shape;151;p12"/>
          <p:cNvGrpSpPr/>
          <p:nvPr/>
        </p:nvGrpSpPr>
        <p:grpSpPr>
          <a:xfrm>
            <a:off x="0" y="455100"/>
            <a:ext cx="9144000" cy="4519401"/>
            <a:chOff x="0" y="455100"/>
            <a:chExt cx="9144000" cy="4519401"/>
          </a:xfrm>
        </p:grpSpPr>
        <p:sp>
          <p:nvSpPr>
            <p:cNvPr id="152" name="Google Shape;152;p12"/>
            <p:cNvSpPr/>
            <p:nvPr/>
          </p:nvSpPr>
          <p:spPr>
            <a:xfrm flipH="1">
              <a:off x="4560600" y="455100"/>
              <a:ext cx="4583400" cy="4231200"/>
            </a:xfrm>
            <a:prstGeom prst="round1Rect">
              <a:avLst>
                <a:gd fmla="val 7773" name="adj"/>
              </a:avLst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3" name="Google Shape;153;p12"/>
            <p:cNvSpPr/>
            <p:nvPr/>
          </p:nvSpPr>
          <p:spPr>
            <a:xfrm>
              <a:off x="0" y="455100"/>
              <a:ext cx="4583400" cy="4231200"/>
            </a:xfrm>
            <a:prstGeom prst="round1Rect">
              <a:avLst>
                <a:gd fmla="val 7773" name="adj"/>
              </a:avLst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4" name="Google Shape;154;p12"/>
            <p:cNvSpPr/>
            <p:nvPr/>
          </p:nvSpPr>
          <p:spPr>
            <a:xfrm>
              <a:off x="4212650" y="4256001"/>
              <a:ext cx="718800" cy="718500"/>
            </a:xfrm>
            <a:prstGeom prst="ellipse">
              <a:avLst/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55" name="Google Shape;155;p12"/>
          <p:cNvSpPr txBox="1"/>
          <p:nvPr/>
        </p:nvSpPr>
        <p:spPr>
          <a:xfrm>
            <a:off x="4212575" y="4533153"/>
            <a:ext cx="718800" cy="421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>
                <a:solidFill>
                  <a:schemeClr val="accent1"/>
                </a:solidFill>
                <a:latin typeface="STIX Two Text Medium"/>
                <a:ea typeface="STIX Two Text Medium"/>
                <a:cs typeface="STIX Two Text Medium"/>
                <a:sym typeface="STIX Two Text Medium"/>
              </a:rPr>
              <a:t>‹#›</a:t>
            </a:fld>
            <a:endParaRPr>
              <a:solidFill>
                <a:schemeClr val="accent1"/>
              </a:solidFill>
              <a:latin typeface="STIX Two Text Medium"/>
              <a:ea typeface="STIX Two Text Medium"/>
              <a:cs typeface="STIX Two Text Medium"/>
              <a:sym typeface="STIX Two Text Medium"/>
            </a:endParaRPr>
          </a:p>
        </p:txBody>
      </p:sp>
      <p:grpSp>
        <p:nvGrpSpPr>
          <p:cNvPr id="156" name="Google Shape;156;p12"/>
          <p:cNvGrpSpPr/>
          <p:nvPr/>
        </p:nvGrpSpPr>
        <p:grpSpPr>
          <a:xfrm>
            <a:off x="352550" y="0"/>
            <a:ext cx="640200" cy="4039455"/>
            <a:chOff x="3245525" y="0"/>
            <a:chExt cx="640200" cy="4306455"/>
          </a:xfrm>
        </p:grpSpPr>
        <p:sp>
          <p:nvSpPr>
            <p:cNvPr id="157" name="Google Shape;157;p12"/>
            <p:cNvSpPr/>
            <p:nvPr/>
          </p:nvSpPr>
          <p:spPr>
            <a:xfrm rot="-5400000">
              <a:off x="2879825" y="3300555"/>
              <a:ext cx="1371600" cy="640200"/>
            </a:xfrm>
            <a:prstGeom prst="chevron">
              <a:avLst>
                <a:gd fmla="val 20755" name="adj"/>
              </a:avLst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8" name="Google Shape;158;p12"/>
            <p:cNvSpPr/>
            <p:nvPr/>
          </p:nvSpPr>
          <p:spPr>
            <a:xfrm>
              <a:off x="3245525" y="0"/>
              <a:ext cx="640200" cy="36858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59" name="Google Shape;159;p12"/>
          <p:cNvSpPr txBox="1"/>
          <p:nvPr>
            <p:ph type="title"/>
          </p:nvPr>
        </p:nvSpPr>
        <p:spPr>
          <a:xfrm>
            <a:off x="1712775" y="1103850"/>
            <a:ext cx="6974100" cy="2935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>
  <p:cSld name="CUSTOM_1_2_1">
    <p:spTree>
      <p:nvGrpSpPr>
        <p:cNvPr id="160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1" name="Google Shape;161;p13"/>
          <p:cNvGrpSpPr/>
          <p:nvPr/>
        </p:nvGrpSpPr>
        <p:grpSpPr>
          <a:xfrm>
            <a:off x="0" y="455100"/>
            <a:ext cx="9144000" cy="4519401"/>
            <a:chOff x="0" y="455100"/>
            <a:chExt cx="9144000" cy="4519401"/>
          </a:xfrm>
        </p:grpSpPr>
        <p:sp>
          <p:nvSpPr>
            <p:cNvPr id="162" name="Google Shape;162;p13"/>
            <p:cNvSpPr/>
            <p:nvPr/>
          </p:nvSpPr>
          <p:spPr>
            <a:xfrm flipH="1">
              <a:off x="4560600" y="455100"/>
              <a:ext cx="4583400" cy="4231200"/>
            </a:xfrm>
            <a:prstGeom prst="round1Rect">
              <a:avLst>
                <a:gd fmla="val 7773" name="adj"/>
              </a:avLst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3" name="Google Shape;163;p13"/>
            <p:cNvSpPr/>
            <p:nvPr/>
          </p:nvSpPr>
          <p:spPr>
            <a:xfrm>
              <a:off x="0" y="455100"/>
              <a:ext cx="4583400" cy="4231200"/>
            </a:xfrm>
            <a:prstGeom prst="round1Rect">
              <a:avLst>
                <a:gd fmla="val 7773" name="adj"/>
              </a:avLst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4" name="Google Shape;164;p13"/>
            <p:cNvSpPr/>
            <p:nvPr/>
          </p:nvSpPr>
          <p:spPr>
            <a:xfrm>
              <a:off x="4212650" y="4256001"/>
              <a:ext cx="718800" cy="718500"/>
            </a:xfrm>
            <a:prstGeom prst="ellipse">
              <a:avLst/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65" name="Google Shape;165;p13"/>
          <p:cNvSpPr txBox="1"/>
          <p:nvPr/>
        </p:nvSpPr>
        <p:spPr>
          <a:xfrm>
            <a:off x="4212575" y="4533153"/>
            <a:ext cx="718800" cy="421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>
                <a:solidFill>
                  <a:schemeClr val="accent1"/>
                </a:solidFill>
                <a:latin typeface="STIX Two Text Medium"/>
                <a:ea typeface="STIX Two Text Medium"/>
                <a:cs typeface="STIX Two Text Medium"/>
                <a:sym typeface="STIX Two Text Medium"/>
              </a:rPr>
              <a:t>‹#›</a:t>
            </a:fld>
            <a:endParaRPr>
              <a:solidFill>
                <a:schemeClr val="accent1"/>
              </a:solidFill>
              <a:latin typeface="STIX Two Text Medium"/>
              <a:ea typeface="STIX Two Text Medium"/>
              <a:cs typeface="STIX Two Text Medium"/>
              <a:sym typeface="STIX Two Text Medium"/>
            </a:endParaRPr>
          </a:p>
        </p:txBody>
      </p:sp>
      <p:sp>
        <p:nvSpPr>
          <p:cNvPr id="166" name="Google Shape;166;p13"/>
          <p:cNvSpPr txBox="1"/>
          <p:nvPr>
            <p:ph type="title"/>
          </p:nvPr>
        </p:nvSpPr>
        <p:spPr>
          <a:xfrm>
            <a:off x="311700" y="1555150"/>
            <a:ext cx="2896800" cy="231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STIX Two Text SemiBold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STIX Two Text SemiBold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STIX Two Text SemiBold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STIX Two Text SemiBold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STIX Two Text SemiBold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STIX Two Text SemiBold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STIX Two Text SemiBold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STIX Two Text SemiBold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STIX Two Text SemiBold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 with footer">
  <p:cSld name="CUSTOM_1_2_1_1">
    <p:spTree>
      <p:nvGrpSpPr>
        <p:cNvPr id="167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8" name="Google Shape;168;p14"/>
          <p:cNvGrpSpPr/>
          <p:nvPr/>
        </p:nvGrpSpPr>
        <p:grpSpPr>
          <a:xfrm>
            <a:off x="0" y="455100"/>
            <a:ext cx="9144000" cy="4519401"/>
            <a:chOff x="0" y="455100"/>
            <a:chExt cx="9144000" cy="4519401"/>
          </a:xfrm>
        </p:grpSpPr>
        <p:sp>
          <p:nvSpPr>
            <p:cNvPr id="169" name="Google Shape;169;p14"/>
            <p:cNvSpPr/>
            <p:nvPr/>
          </p:nvSpPr>
          <p:spPr>
            <a:xfrm flipH="1">
              <a:off x="4560600" y="455100"/>
              <a:ext cx="4583400" cy="4231200"/>
            </a:xfrm>
            <a:prstGeom prst="round1Rect">
              <a:avLst>
                <a:gd fmla="val 7773" name="adj"/>
              </a:avLst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0" name="Google Shape;170;p14"/>
            <p:cNvSpPr/>
            <p:nvPr/>
          </p:nvSpPr>
          <p:spPr>
            <a:xfrm>
              <a:off x="0" y="455100"/>
              <a:ext cx="4583400" cy="4231200"/>
            </a:xfrm>
            <a:prstGeom prst="round1Rect">
              <a:avLst>
                <a:gd fmla="val 7773" name="adj"/>
              </a:avLst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1" name="Google Shape;171;p14"/>
            <p:cNvSpPr/>
            <p:nvPr/>
          </p:nvSpPr>
          <p:spPr>
            <a:xfrm>
              <a:off x="4212650" y="4256001"/>
              <a:ext cx="718800" cy="718500"/>
            </a:xfrm>
            <a:prstGeom prst="ellipse">
              <a:avLst/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72" name="Google Shape;172;p14"/>
          <p:cNvSpPr txBox="1"/>
          <p:nvPr/>
        </p:nvSpPr>
        <p:spPr>
          <a:xfrm>
            <a:off x="4212575" y="4533153"/>
            <a:ext cx="718800" cy="421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>
                <a:solidFill>
                  <a:schemeClr val="accent1"/>
                </a:solidFill>
                <a:latin typeface="STIX Two Text Medium"/>
                <a:ea typeface="STIX Two Text Medium"/>
                <a:cs typeface="STIX Two Text Medium"/>
                <a:sym typeface="STIX Two Text Medium"/>
              </a:rPr>
              <a:t>‹#›</a:t>
            </a:fld>
            <a:endParaRPr>
              <a:solidFill>
                <a:schemeClr val="accent1"/>
              </a:solidFill>
              <a:latin typeface="STIX Two Text Medium"/>
              <a:ea typeface="STIX Two Text Medium"/>
              <a:cs typeface="STIX Two Text Medium"/>
              <a:sym typeface="STIX Two Text Medium"/>
            </a:endParaRPr>
          </a:p>
        </p:txBody>
      </p:sp>
      <p:sp>
        <p:nvSpPr>
          <p:cNvPr id="173" name="Google Shape;173;p14"/>
          <p:cNvSpPr txBox="1"/>
          <p:nvPr>
            <p:ph idx="1" type="subTitle"/>
          </p:nvPr>
        </p:nvSpPr>
        <p:spPr>
          <a:xfrm>
            <a:off x="366100" y="4773588"/>
            <a:ext cx="3539400" cy="282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None/>
              <a:defRPr sz="1200">
                <a:solidFill>
                  <a:schemeClr val="lt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None/>
              <a:defRPr sz="1200">
                <a:solidFill>
                  <a:schemeClr val="lt2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None/>
              <a:defRPr sz="1200">
                <a:solidFill>
                  <a:schemeClr val="lt2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None/>
              <a:defRPr sz="1200">
                <a:solidFill>
                  <a:schemeClr val="lt2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None/>
              <a:defRPr sz="1200">
                <a:solidFill>
                  <a:schemeClr val="lt2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None/>
              <a:defRPr sz="1200">
                <a:solidFill>
                  <a:schemeClr val="lt2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None/>
              <a:defRPr sz="1200">
                <a:solidFill>
                  <a:schemeClr val="lt2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None/>
              <a:defRPr sz="1200">
                <a:solidFill>
                  <a:schemeClr val="lt2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None/>
              <a:defRPr sz="1200"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174" name="Google Shape;174;p14"/>
          <p:cNvSpPr txBox="1"/>
          <p:nvPr>
            <p:ph idx="2" type="subTitle"/>
          </p:nvPr>
        </p:nvSpPr>
        <p:spPr>
          <a:xfrm>
            <a:off x="5251900" y="4773588"/>
            <a:ext cx="3539400" cy="282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None/>
              <a:defRPr sz="1200">
                <a:solidFill>
                  <a:schemeClr val="lt2"/>
                </a:solidFill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None/>
              <a:defRPr sz="1200">
                <a:solidFill>
                  <a:schemeClr val="lt2"/>
                </a:solidFill>
              </a:defRPr>
            </a:lvl2pPr>
            <a:lvl3pPr lvl="2" algn="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None/>
              <a:defRPr sz="1200">
                <a:solidFill>
                  <a:schemeClr val="lt2"/>
                </a:solidFill>
              </a:defRPr>
            </a:lvl3pPr>
            <a:lvl4pPr lvl="3" algn="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None/>
              <a:defRPr sz="1200">
                <a:solidFill>
                  <a:schemeClr val="lt2"/>
                </a:solidFill>
              </a:defRPr>
            </a:lvl4pPr>
            <a:lvl5pPr lvl="4" algn="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None/>
              <a:defRPr sz="1200">
                <a:solidFill>
                  <a:schemeClr val="lt2"/>
                </a:solidFill>
              </a:defRPr>
            </a:lvl5pPr>
            <a:lvl6pPr lvl="5" algn="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None/>
              <a:defRPr sz="1200">
                <a:solidFill>
                  <a:schemeClr val="lt2"/>
                </a:solidFill>
              </a:defRPr>
            </a:lvl6pPr>
            <a:lvl7pPr lvl="6" algn="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None/>
              <a:defRPr sz="1200">
                <a:solidFill>
                  <a:schemeClr val="lt2"/>
                </a:solidFill>
              </a:defRPr>
            </a:lvl7pPr>
            <a:lvl8pPr lvl="7" algn="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None/>
              <a:defRPr sz="1200">
                <a:solidFill>
                  <a:schemeClr val="lt2"/>
                </a:solidFill>
              </a:defRPr>
            </a:lvl8pPr>
            <a:lvl9pPr lvl="8" algn="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None/>
              <a:defRPr sz="1200"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175" name="Google Shape;175;p14"/>
          <p:cNvSpPr txBox="1"/>
          <p:nvPr>
            <p:ph idx="3" type="body"/>
          </p:nvPr>
        </p:nvSpPr>
        <p:spPr>
          <a:xfrm>
            <a:off x="5953000" y="2192550"/>
            <a:ext cx="2924100" cy="758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9pPr>
          </a:lstStyle>
          <a:p/>
        </p:txBody>
      </p:sp>
      <p:sp>
        <p:nvSpPr>
          <p:cNvPr id="176" name="Google Shape;176;p14"/>
          <p:cNvSpPr txBox="1"/>
          <p:nvPr>
            <p:ph hasCustomPrompt="1" type="title"/>
          </p:nvPr>
        </p:nvSpPr>
        <p:spPr>
          <a:xfrm>
            <a:off x="457200" y="1106125"/>
            <a:ext cx="4794600" cy="30825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0000"/>
              <a:buNone/>
              <a:defRPr sz="20000"/>
            </a:lvl1pPr>
            <a:lvl2pPr lvl="1" algn="ctr">
              <a:spcBef>
                <a:spcPts val="0"/>
              </a:spcBef>
              <a:spcAft>
                <a:spcPts val="0"/>
              </a:spcAft>
              <a:buSzPts val="20000"/>
              <a:buNone/>
              <a:defRPr sz="20000"/>
            </a:lvl2pPr>
            <a:lvl3pPr lvl="2" algn="ctr">
              <a:spcBef>
                <a:spcPts val="0"/>
              </a:spcBef>
              <a:spcAft>
                <a:spcPts val="0"/>
              </a:spcAft>
              <a:buSzPts val="20000"/>
              <a:buNone/>
              <a:defRPr sz="20000"/>
            </a:lvl3pPr>
            <a:lvl4pPr lvl="3" algn="ctr">
              <a:spcBef>
                <a:spcPts val="0"/>
              </a:spcBef>
              <a:spcAft>
                <a:spcPts val="0"/>
              </a:spcAft>
              <a:buSzPts val="20000"/>
              <a:buNone/>
              <a:defRPr sz="20000"/>
            </a:lvl4pPr>
            <a:lvl5pPr lvl="4" algn="ctr">
              <a:spcBef>
                <a:spcPts val="0"/>
              </a:spcBef>
              <a:spcAft>
                <a:spcPts val="0"/>
              </a:spcAft>
              <a:buSzPts val="20000"/>
              <a:buNone/>
              <a:defRPr sz="20000"/>
            </a:lvl5pPr>
            <a:lvl6pPr lvl="5" algn="ctr">
              <a:spcBef>
                <a:spcPts val="0"/>
              </a:spcBef>
              <a:spcAft>
                <a:spcPts val="0"/>
              </a:spcAft>
              <a:buSzPts val="20000"/>
              <a:buNone/>
              <a:defRPr sz="20000"/>
            </a:lvl6pPr>
            <a:lvl7pPr lvl="6" algn="ctr">
              <a:spcBef>
                <a:spcPts val="0"/>
              </a:spcBef>
              <a:spcAft>
                <a:spcPts val="0"/>
              </a:spcAft>
              <a:buSzPts val="20000"/>
              <a:buNone/>
              <a:defRPr sz="20000"/>
            </a:lvl7pPr>
            <a:lvl8pPr lvl="7" algn="ctr">
              <a:spcBef>
                <a:spcPts val="0"/>
              </a:spcBef>
              <a:spcAft>
                <a:spcPts val="0"/>
              </a:spcAft>
              <a:buSzPts val="20000"/>
              <a:buNone/>
              <a:defRPr sz="20000"/>
            </a:lvl8pPr>
            <a:lvl9pPr lvl="8" algn="ctr">
              <a:spcBef>
                <a:spcPts val="0"/>
              </a:spcBef>
              <a:spcAft>
                <a:spcPts val="0"/>
              </a:spcAft>
              <a:buSzPts val="20000"/>
              <a:buNone/>
              <a:defRPr sz="20000"/>
            </a:lvl9pPr>
          </a:lstStyle>
          <a:p>
            <a:r>
              <a:t>xx%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CUSTOM_1_2_1_1_1">
    <p:spTree>
      <p:nvGrpSpPr>
        <p:cNvPr id="177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8" name="Google Shape;178;p15"/>
          <p:cNvGrpSpPr/>
          <p:nvPr/>
        </p:nvGrpSpPr>
        <p:grpSpPr>
          <a:xfrm>
            <a:off x="0" y="455100"/>
            <a:ext cx="9144000" cy="4519401"/>
            <a:chOff x="0" y="455100"/>
            <a:chExt cx="9144000" cy="4519401"/>
          </a:xfrm>
        </p:grpSpPr>
        <p:sp>
          <p:nvSpPr>
            <p:cNvPr id="179" name="Google Shape;179;p15"/>
            <p:cNvSpPr/>
            <p:nvPr/>
          </p:nvSpPr>
          <p:spPr>
            <a:xfrm flipH="1">
              <a:off x="4560600" y="455100"/>
              <a:ext cx="4583400" cy="4231200"/>
            </a:xfrm>
            <a:prstGeom prst="round1Rect">
              <a:avLst>
                <a:gd fmla="val 7773" name="adj"/>
              </a:avLst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0" name="Google Shape;180;p15"/>
            <p:cNvSpPr/>
            <p:nvPr/>
          </p:nvSpPr>
          <p:spPr>
            <a:xfrm>
              <a:off x="0" y="455100"/>
              <a:ext cx="4583400" cy="4231200"/>
            </a:xfrm>
            <a:prstGeom prst="round1Rect">
              <a:avLst>
                <a:gd fmla="val 7773" name="adj"/>
              </a:avLst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1" name="Google Shape;181;p15"/>
            <p:cNvSpPr/>
            <p:nvPr/>
          </p:nvSpPr>
          <p:spPr>
            <a:xfrm>
              <a:off x="4212650" y="4256001"/>
              <a:ext cx="718800" cy="718500"/>
            </a:xfrm>
            <a:prstGeom prst="ellipse">
              <a:avLst/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82" name="Google Shape;182;p15"/>
          <p:cNvSpPr txBox="1"/>
          <p:nvPr/>
        </p:nvSpPr>
        <p:spPr>
          <a:xfrm>
            <a:off x="4212575" y="4533153"/>
            <a:ext cx="718800" cy="421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>
                <a:solidFill>
                  <a:schemeClr val="accent1"/>
                </a:solidFill>
                <a:latin typeface="STIX Two Text Medium"/>
                <a:ea typeface="STIX Two Text Medium"/>
                <a:cs typeface="STIX Two Text Medium"/>
                <a:sym typeface="STIX Two Text Medium"/>
              </a:rPr>
              <a:t>‹#›</a:t>
            </a:fld>
            <a:endParaRPr>
              <a:solidFill>
                <a:schemeClr val="accent1"/>
              </a:solidFill>
              <a:latin typeface="STIX Two Text Medium"/>
              <a:ea typeface="STIX Two Text Medium"/>
              <a:cs typeface="STIX Two Text Medium"/>
              <a:sym typeface="STIX Two Text Medium"/>
            </a:endParaRPr>
          </a:p>
        </p:txBody>
      </p:sp>
      <p:sp>
        <p:nvSpPr>
          <p:cNvPr id="183" name="Google Shape;183;p15"/>
          <p:cNvSpPr txBox="1"/>
          <p:nvPr>
            <p:ph hasCustomPrompt="1" type="title"/>
          </p:nvPr>
        </p:nvSpPr>
        <p:spPr>
          <a:xfrm>
            <a:off x="457200" y="1106125"/>
            <a:ext cx="4794600" cy="30825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0000"/>
              <a:buNone/>
              <a:defRPr sz="20000"/>
            </a:lvl1pPr>
            <a:lvl2pPr lvl="1" algn="ctr">
              <a:spcBef>
                <a:spcPts val="0"/>
              </a:spcBef>
              <a:spcAft>
                <a:spcPts val="0"/>
              </a:spcAft>
              <a:buSzPts val="20000"/>
              <a:buNone/>
              <a:defRPr sz="20000"/>
            </a:lvl2pPr>
            <a:lvl3pPr lvl="2" algn="ctr">
              <a:spcBef>
                <a:spcPts val="0"/>
              </a:spcBef>
              <a:spcAft>
                <a:spcPts val="0"/>
              </a:spcAft>
              <a:buSzPts val="20000"/>
              <a:buNone/>
              <a:defRPr sz="20000"/>
            </a:lvl3pPr>
            <a:lvl4pPr lvl="3" algn="ctr">
              <a:spcBef>
                <a:spcPts val="0"/>
              </a:spcBef>
              <a:spcAft>
                <a:spcPts val="0"/>
              </a:spcAft>
              <a:buSzPts val="20000"/>
              <a:buNone/>
              <a:defRPr sz="20000"/>
            </a:lvl4pPr>
            <a:lvl5pPr lvl="4" algn="ctr">
              <a:spcBef>
                <a:spcPts val="0"/>
              </a:spcBef>
              <a:spcAft>
                <a:spcPts val="0"/>
              </a:spcAft>
              <a:buSzPts val="20000"/>
              <a:buNone/>
              <a:defRPr sz="20000"/>
            </a:lvl5pPr>
            <a:lvl6pPr lvl="5" algn="ctr">
              <a:spcBef>
                <a:spcPts val="0"/>
              </a:spcBef>
              <a:spcAft>
                <a:spcPts val="0"/>
              </a:spcAft>
              <a:buSzPts val="20000"/>
              <a:buNone/>
              <a:defRPr sz="20000"/>
            </a:lvl6pPr>
            <a:lvl7pPr lvl="6" algn="ctr">
              <a:spcBef>
                <a:spcPts val="0"/>
              </a:spcBef>
              <a:spcAft>
                <a:spcPts val="0"/>
              </a:spcAft>
              <a:buSzPts val="20000"/>
              <a:buNone/>
              <a:defRPr sz="20000"/>
            </a:lvl7pPr>
            <a:lvl8pPr lvl="7" algn="ctr">
              <a:spcBef>
                <a:spcPts val="0"/>
              </a:spcBef>
              <a:spcAft>
                <a:spcPts val="0"/>
              </a:spcAft>
              <a:buSzPts val="20000"/>
              <a:buNone/>
              <a:defRPr sz="20000"/>
            </a:lvl8pPr>
            <a:lvl9pPr lvl="8" algn="ctr">
              <a:spcBef>
                <a:spcPts val="0"/>
              </a:spcBef>
              <a:spcAft>
                <a:spcPts val="0"/>
              </a:spcAft>
              <a:buSzPts val="20000"/>
              <a:buNone/>
              <a:defRPr sz="20000"/>
            </a:lvl9pPr>
          </a:lstStyle>
          <a:p>
            <a:r>
              <a:t>xx%</a:t>
            </a:r>
          </a:p>
        </p:txBody>
      </p:sp>
      <p:sp>
        <p:nvSpPr>
          <p:cNvPr id="184" name="Google Shape;184;p15"/>
          <p:cNvSpPr txBox="1"/>
          <p:nvPr>
            <p:ph idx="1" type="body"/>
          </p:nvPr>
        </p:nvSpPr>
        <p:spPr>
          <a:xfrm>
            <a:off x="5953000" y="2192550"/>
            <a:ext cx="2924100" cy="758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body and image with footer">
  <p:cSld name="CUSTOM_1_1">
    <p:spTree>
      <p:nvGrpSpPr>
        <p:cNvPr id="185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6" name="Google Shape;186;p16"/>
          <p:cNvGrpSpPr/>
          <p:nvPr/>
        </p:nvGrpSpPr>
        <p:grpSpPr>
          <a:xfrm>
            <a:off x="0" y="455100"/>
            <a:ext cx="9144000" cy="4519401"/>
            <a:chOff x="0" y="455100"/>
            <a:chExt cx="9144000" cy="4519401"/>
          </a:xfrm>
        </p:grpSpPr>
        <p:sp>
          <p:nvSpPr>
            <p:cNvPr id="187" name="Google Shape;187;p16"/>
            <p:cNvSpPr/>
            <p:nvPr/>
          </p:nvSpPr>
          <p:spPr>
            <a:xfrm flipH="1">
              <a:off x="4560600" y="455100"/>
              <a:ext cx="4583400" cy="4231200"/>
            </a:xfrm>
            <a:prstGeom prst="round1Rect">
              <a:avLst>
                <a:gd fmla="val 7773" name="adj"/>
              </a:avLst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8" name="Google Shape;188;p16"/>
            <p:cNvSpPr/>
            <p:nvPr/>
          </p:nvSpPr>
          <p:spPr>
            <a:xfrm>
              <a:off x="0" y="455100"/>
              <a:ext cx="4583400" cy="4231200"/>
            </a:xfrm>
            <a:prstGeom prst="round1Rect">
              <a:avLst>
                <a:gd fmla="val 7773" name="adj"/>
              </a:avLst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9" name="Google Shape;189;p16"/>
            <p:cNvSpPr/>
            <p:nvPr/>
          </p:nvSpPr>
          <p:spPr>
            <a:xfrm>
              <a:off x="4212650" y="4256001"/>
              <a:ext cx="718800" cy="718500"/>
            </a:xfrm>
            <a:prstGeom prst="ellipse">
              <a:avLst/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90" name="Google Shape;190;p16"/>
          <p:cNvSpPr txBox="1"/>
          <p:nvPr/>
        </p:nvSpPr>
        <p:spPr>
          <a:xfrm>
            <a:off x="4212575" y="4533153"/>
            <a:ext cx="718800" cy="421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>
                <a:solidFill>
                  <a:schemeClr val="accent1"/>
                </a:solidFill>
                <a:latin typeface="STIX Two Text Medium"/>
                <a:ea typeface="STIX Two Text Medium"/>
                <a:cs typeface="STIX Two Text Medium"/>
                <a:sym typeface="STIX Two Text Medium"/>
              </a:rPr>
              <a:t>‹#›</a:t>
            </a:fld>
            <a:endParaRPr>
              <a:solidFill>
                <a:schemeClr val="accent1"/>
              </a:solidFill>
              <a:latin typeface="STIX Two Text Medium"/>
              <a:ea typeface="STIX Two Text Medium"/>
              <a:cs typeface="STIX Two Text Medium"/>
              <a:sym typeface="STIX Two Text Medium"/>
            </a:endParaRPr>
          </a:p>
        </p:txBody>
      </p:sp>
      <p:sp>
        <p:nvSpPr>
          <p:cNvPr id="191" name="Google Shape;191;p16"/>
          <p:cNvSpPr txBox="1"/>
          <p:nvPr>
            <p:ph type="title"/>
          </p:nvPr>
        </p:nvSpPr>
        <p:spPr>
          <a:xfrm>
            <a:off x="4829450" y="2249350"/>
            <a:ext cx="3849300" cy="715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192" name="Google Shape;192;p16"/>
          <p:cNvSpPr txBox="1"/>
          <p:nvPr>
            <p:ph idx="1" type="subTitle"/>
          </p:nvPr>
        </p:nvSpPr>
        <p:spPr>
          <a:xfrm>
            <a:off x="366100" y="4773588"/>
            <a:ext cx="3539400" cy="282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None/>
              <a:defRPr sz="1200">
                <a:solidFill>
                  <a:schemeClr val="lt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None/>
              <a:defRPr sz="1200">
                <a:solidFill>
                  <a:schemeClr val="lt2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None/>
              <a:defRPr sz="1200">
                <a:solidFill>
                  <a:schemeClr val="lt2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None/>
              <a:defRPr sz="1200">
                <a:solidFill>
                  <a:schemeClr val="lt2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None/>
              <a:defRPr sz="1200">
                <a:solidFill>
                  <a:schemeClr val="lt2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None/>
              <a:defRPr sz="1200">
                <a:solidFill>
                  <a:schemeClr val="lt2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None/>
              <a:defRPr sz="1200">
                <a:solidFill>
                  <a:schemeClr val="lt2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None/>
              <a:defRPr sz="1200">
                <a:solidFill>
                  <a:schemeClr val="lt2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None/>
              <a:defRPr sz="1200"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193" name="Google Shape;193;p16"/>
          <p:cNvSpPr txBox="1"/>
          <p:nvPr>
            <p:ph idx="2" type="subTitle"/>
          </p:nvPr>
        </p:nvSpPr>
        <p:spPr>
          <a:xfrm>
            <a:off x="5251900" y="4773588"/>
            <a:ext cx="3539400" cy="282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None/>
              <a:defRPr sz="1200">
                <a:solidFill>
                  <a:schemeClr val="lt2"/>
                </a:solidFill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None/>
              <a:defRPr sz="1200">
                <a:solidFill>
                  <a:schemeClr val="lt2"/>
                </a:solidFill>
              </a:defRPr>
            </a:lvl2pPr>
            <a:lvl3pPr lvl="2" algn="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None/>
              <a:defRPr sz="1200">
                <a:solidFill>
                  <a:schemeClr val="lt2"/>
                </a:solidFill>
              </a:defRPr>
            </a:lvl3pPr>
            <a:lvl4pPr lvl="3" algn="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None/>
              <a:defRPr sz="1200">
                <a:solidFill>
                  <a:schemeClr val="lt2"/>
                </a:solidFill>
              </a:defRPr>
            </a:lvl4pPr>
            <a:lvl5pPr lvl="4" algn="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None/>
              <a:defRPr sz="1200">
                <a:solidFill>
                  <a:schemeClr val="lt2"/>
                </a:solidFill>
              </a:defRPr>
            </a:lvl5pPr>
            <a:lvl6pPr lvl="5" algn="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None/>
              <a:defRPr sz="1200">
                <a:solidFill>
                  <a:schemeClr val="lt2"/>
                </a:solidFill>
              </a:defRPr>
            </a:lvl6pPr>
            <a:lvl7pPr lvl="6" algn="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None/>
              <a:defRPr sz="1200">
                <a:solidFill>
                  <a:schemeClr val="lt2"/>
                </a:solidFill>
              </a:defRPr>
            </a:lvl7pPr>
            <a:lvl8pPr lvl="7" algn="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None/>
              <a:defRPr sz="1200">
                <a:solidFill>
                  <a:schemeClr val="lt2"/>
                </a:solidFill>
              </a:defRPr>
            </a:lvl8pPr>
            <a:lvl9pPr lvl="8" algn="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None/>
              <a:defRPr sz="1200"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194" name="Google Shape;194;p16"/>
          <p:cNvSpPr txBox="1"/>
          <p:nvPr>
            <p:ph idx="3" type="body"/>
          </p:nvPr>
        </p:nvSpPr>
        <p:spPr>
          <a:xfrm>
            <a:off x="4829450" y="3077525"/>
            <a:ext cx="3849300" cy="1380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9pPr>
          </a:lstStyle>
          <a:p/>
        </p:txBody>
      </p:sp>
      <p:sp>
        <p:nvSpPr>
          <p:cNvPr id="195" name="Google Shape;195;p16"/>
          <p:cNvSpPr txBox="1"/>
          <p:nvPr>
            <p:ph idx="4" type="subTitle"/>
          </p:nvPr>
        </p:nvSpPr>
        <p:spPr>
          <a:xfrm>
            <a:off x="4829450" y="685800"/>
            <a:ext cx="3849300" cy="28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6" name="Google Shape;196;p16"/>
          <p:cNvSpPr/>
          <p:nvPr>
            <p:ph idx="5" type="pic"/>
          </p:nvPr>
        </p:nvSpPr>
        <p:spPr>
          <a:xfrm>
            <a:off x="457200" y="685800"/>
            <a:ext cx="3755400" cy="3771900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body and image">
  <p:cSld name="CUSTOM_1_1_2">
    <p:spTree>
      <p:nvGrpSpPr>
        <p:cNvPr id="197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8" name="Google Shape;198;p17"/>
          <p:cNvGrpSpPr/>
          <p:nvPr/>
        </p:nvGrpSpPr>
        <p:grpSpPr>
          <a:xfrm>
            <a:off x="0" y="455100"/>
            <a:ext cx="9144000" cy="4519401"/>
            <a:chOff x="0" y="455100"/>
            <a:chExt cx="9144000" cy="4519401"/>
          </a:xfrm>
        </p:grpSpPr>
        <p:sp>
          <p:nvSpPr>
            <p:cNvPr id="199" name="Google Shape;199;p17"/>
            <p:cNvSpPr/>
            <p:nvPr/>
          </p:nvSpPr>
          <p:spPr>
            <a:xfrm flipH="1">
              <a:off x="4560600" y="455100"/>
              <a:ext cx="4583400" cy="4231200"/>
            </a:xfrm>
            <a:prstGeom prst="round1Rect">
              <a:avLst>
                <a:gd fmla="val 7773" name="adj"/>
              </a:avLst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0" name="Google Shape;200;p17"/>
            <p:cNvSpPr/>
            <p:nvPr/>
          </p:nvSpPr>
          <p:spPr>
            <a:xfrm>
              <a:off x="0" y="455100"/>
              <a:ext cx="4583400" cy="4231200"/>
            </a:xfrm>
            <a:prstGeom prst="round1Rect">
              <a:avLst>
                <a:gd fmla="val 7773" name="adj"/>
              </a:avLst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1" name="Google Shape;201;p17"/>
            <p:cNvSpPr/>
            <p:nvPr/>
          </p:nvSpPr>
          <p:spPr>
            <a:xfrm>
              <a:off x="4212650" y="4256001"/>
              <a:ext cx="718800" cy="718500"/>
            </a:xfrm>
            <a:prstGeom prst="ellipse">
              <a:avLst/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202" name="Google Shape;202;p17"/>
          <p:cNvSpPr txBox="1"/>
          <p:nvPr/>
        </p:nvSpPr>
        <p:spPr>
          <a:xfrm>
            <a:off x="4212575" y="4533153"/>
            <a:ext cx="718800" cy="421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>
                <a:solidFill>
                  <a:schemeClr val="accent1"/>
                </a:solidFill>
                <a:latin typeface="STIX Two Text Medium"/>
                <a:ea typeface="STIX Two Text Medium"/>
                <a:cs typeface="STIX Two Text Medium"/>
                <a:sym typeface="STIX Two Text Medium"/>
              </a:rPr>
              <a:t>‹#›</a:t>
            </a:fld>
            <a:endParaRPr>
              <a:solidFill>
                <a:schemeClr val="accent1"/>
              </a:solidFill>
              <a:latin typeface="STIX Two Text Medium"/>
              <a:ea typeface="STIX Two Text Medium"/>
              <a:cs typeface="STIX Two Text Medium"/>
              <a:sym typeface="STIX Two Text Medium"/>
            </a:endParaRPr>
          </a:p>
        </p:txBody>
      </p:sp>
      <p:sp>
        <p:nvSpPr>
          <p:cNvPr id="203" name="Google Shape;203;p17"/>
          <p:cNvSpPr txBox="1"/>
          <p:nvPr>
            <p:ph type="title"/>
          </p:nvPr>
        </p:nvSpPr>
        <p:spPr>
          <a:xfrm>
            <a:off x="4829450" y="685800"/>
            <a:ext cx="3849300" cy="1380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204" name="Google Shape;204;p17"/>
          <p:cNvSpPr txBox="1"/>
          <p:nvPr>
            <p:ph idx="1" type="body"/>
          </p:nvPr>
        </p:nvSpPr>
        <p:spPr>
          <a:xfrm>
            <a:off x="4829450" y="3077525"/>
            <a:ext cx="3849300" cy="1380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9pPr>
          </a:lstStyle>
          <a:p/>
        </p:txBody>
      </p:sp>
      <p:sp>
        <p:nvSpPr>
          <p:cNvPr id="205" name="Google Shape;205;p17"/>
          <p:cNvSpPr/>
          <p:nvPr>
            <p:ph idx="2" type="pic"/>
          </p:nvPr>
        </p:nvSpPr>
        <p:spPr>
          <a:xfrm>
            <a:off x="457200" y="685800"/>
            <a:ext cx="3755400" cy="3771900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image">
  <p:cSld name="CUSTOM_1_1_2_1">
    <p:spTree>
      <p:nvGrpSpPr>
        <p:cNvPr id="206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7" name="Google Shape;207;p18"/>
          <p:cNvGrpSpPr/>
          <p:nvPr/>
        </p:nvGrpSpPr>
        <p:grpSpPr>
          <a:xfrm>
            <a:off x="0" y="455100"/>
            <a:ext cx="9144000" cy="4519401"/>
            <a:chOff x="0" y="455100"/>
            <a:chExt cx="9144000" cy="4519401"/>
          </a:xfrm>
        </p:grpSpPr>
        <p:sp>
          <p:nvSpPr>
            <p:cNvPr id="208" name="Google Shape;208;p18"/>
            <p:cNvSpPr/>
            <p:nvPr/>
          </p:nvSpPr>
          <p:spPr>
            <a:xfrm flipH="1">
              <a:off x="4560600" y="455100"/>
              <a:ext cx="4583400" cy="4231200"/>
            </a:xfrm>
            <a:prstGeom prst="round1Rect">
              <a:avLst>
                <a:gd fmla="val 7773" name="adj"/>
              </a:avLst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9" name="Google Shape;209;p18"/>
            <p:cNvSpPr/>
            <p:nvPr/>
          </p:nvSpPr>
          <p:spPr>
            <a:xfrm>
              <a:off x="0" y="455100"/>
              <a:ext cx="4583400" cy="4231200"/>
            </a:xfrm>
            <a:prstGeom prst="round1Rect">
              <a:avLst>
                <a:gd fmla="val 7773" name="adj"/>
              </a:avLst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0" name="Google Shape;210;p18"/>
            <p:cNvSpPr/>
            <p:nvPr/>
          </p:nvSpPr>
          <p:spPr>
            <a:xfrm>
              <a:off x="4212650" y="4256001"/>
              <a:ext cx="718800" cy="718500"/>
            </a:xfrm>
            <a:prstGeom prst="ellipse">
              <a:avLst/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211" name="Google Shape;211;p18"/>
          <p:cNvSpPr txBox="1"/>
          <p:nvPr/>
        </p:nvSpPr>
        <p:spPr>
          <a:xfrm>
            <a:off x="4212575" y="4533153"/>
            <a:ext cx="718800" cy="421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>
                <a:solidFill>
                  <a:schemeClr val="accent1"/>
                </a:solidFill>
                <a:latin typeface="STIX Two Text Medium"/>
                <a:ea typeface="STIX Two Text Medium"/>
                <a:cs typeface="STIX Two Text Medium"/>
                <a:sym typeface="STIX Two Text Medium"/>
              </a:rPr>
              <a:t>‹#›</a:t>
            </a:fld>
            <a:endParaRPr>
              <a:solidFill>
                <a:schemeClr val="accent1"/>
              </a:solidFill>
              <a:latin typeface="STIX Two Text Medium"/>
              <a:ea typeface="STIX Two Text Medium"/>
              <a:cs typeface="STIX Two Text Medium"/>
              <a:sym typeface="STIX Two Text Medium"/>
            </a:endParaRPr>
          </a:p>
        </p:txBody>
      </p:sp>
      <p:sp>
        <p:nvSpPr>
          <p:cNvPr id="212" name="Google Shape;212;p18"/>
          <p:cNvSpPr/>
          <p:nvPr>
            <p:ph idx="2" type="pic"/>
          </p:nvPr>
        </p:nvSpPr>
        <p:spPr>
          <a:xfrm>
            <a:off x="4931375" y="685800"/>
            <a:ext cx="3755400" cy="3771900"/>
          </a:xfrm>
          <a:prstGeom prst="rect">
            <a:avLst/>
          </a:prstGeom>
          <a:noFill/>
          <a:ln>
            <a:noFill/>
          </a:ln>
        </p:spPr>
      </p:sp>
      <p:sp>
        <p:nvSpPr>
          <p:cNvPr id="213" name="Google Shape;213;p18"/>
          <p:cNvSpPr txBox="1"/>
          <p:nvPr>
            <p:ph type="title"/>
          </p:nvPr>
        </p:nvSpPr>
        <p:spPr>
          <a:xfrm>
            <a:off x="311700" y="1555150"/>
            <a:ext cx="2896800" cy="231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STIX Two Text SemiBold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STIX Two Text SemiBold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STIX Two Text SemiBold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STIX Two Text SemiBold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STIX Two Text SemiBold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STIX Two Text SemiBold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STIX Two Text SemiBold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STIX Two Text SemiBold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STIX Two Text SemiBold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hree big ideas with footer">
  <p:cSld name="CUSTOM_1_1_1">
    <p:spTree>
      <p:nvGrpSpPr>
        <p:cNvPr id="214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5" name="Google Shape;215;p19"/>
          <p:cNvGrpSpPr/>
          <p:nvPr/>
        </p:nvGrpSpPr>
        <p:grpSpPr>
          <a:xfrm>
            <a:off x="0" y="455100"/>
            <a:ext cx="9144000" cy="4519401"/>
            <a:chOff x="0" y="455100"/>
            <a:chExt cx="9144000" cy="4519401"/>
          </a:xfrm>
        </p:grpSpPr>
        <p:sp>
          <p:nvSpPr>
            <p:cNvPr id="216" name="Google Shape;216;p19"/>
            <p:cNvSpPr/>
            <p:nvPr/>
          </p:nvSpPr>
          <p:spPr>
            <a:xfrm flipH="1">
              <a:off x="4560600" y="455100"/>
              <a:ext cx="4583400" cy="4231200"/>
            </a:xfrm>
            <a:prstGeom prst="round1Rect">
              <a:avLst>
                <a:gd fmla="val 7773" name="adj"/>
              </a:avLst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7" name="Google Shape;217;p19"/>
            <p:cNvSpPr/>
            <p:nvPr/>
          </p:nvSpPr>
          <p:spPr>
            <a:xfrm>
              <a:off x="0" y="455100"/>
              <a:ext cx="4583400" cy="4231200"/>
            </a:xfrm>
            <a:prstGeom prst="round1Rect">
              <a:avLst>
                <a:gd fmla="val 7773" name="adj"/>
              </a:avLst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8" name="Google Shape;218;p19"/>
            <p:cNvSpPr/>
            <p:nvPr/>
          </p:nvSpPr>
          <p:spPr>
            <a:xfrm>
              <a:off x="4212650" y="4256001"/>
              <a:ext cx="718800" cy="718500"/>
            </a:xfrm>
            <a:prstGeom prst="ellipse">
              <a:avLst/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219" name="Google Shape;219;p19"/>
          <p:cNvSpPr txBox="1"/>
          <p:nvPr/>
        </p:nvSpPr>
        <p:spPr>
          <a:xfrm>
            <a:off x="4212575" y="4533153"/>
            <a:ext cx="718800" cy="421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>
                <a:solidFill>
                  <a:schemeClr val="accent1"/>
                </a:solidFill>
                <a:latin typeface="STIX Two Text Medium"/>
                <a:ea typeface="STIX Two Text Medium"/>
                <a:cs typeface="STIX Two Text Medium"/>
                <a:sym typeface="STIX Two Text Medium"/>
              </a:rPr>
              <a:t>‹#›</a:t>
            </a:fld>
            <a:endParaRPr>
              <a:solidFill>
                <a:schemeClr val="accent1"/>
              </a:solidFill>
              <a:latin typeface="STIX Two Text Medium"/>
              <a:ea typeface="STIX Two Text Medium"/>
              <a:cs typeface="STIX Two Text Medium"/>
              <a:sym typeface="STIX Two Text Medium"/>
            </a:endParaRPr>
          </a:p>
        </p:txBody>
      </p:sp>
      <p:sp>
        <p:nvSpPr>
          <p:cNvPr id="220" name="Google Shape;220;p19"/>
          <p:cNvSpPr txBox="1"/>
          <p:nvPr>
            <p:ph idx="1" type="subTitle"/>
          </p:nvPr>
        </p:nvSpPr>
        <p:spPr>
          <a:xfrm>
            <a:off x="366100" y="4773588"/>
            <a:ext cx="3539400" cy="282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None/>
              <a:defRPr sz="1200">
                <a:solidFill>
                  <a:schemeClr val="lt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None/>
              <a:defRPr sz="1200">
                <a:solidFill>
                  <a:schemeClr val="lt2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None/>
              <a:defRPr sz="1200">
                <a:solidFill>
                  <a:schemeClr val="lt2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None/>
              <a:defRPr sz="1200">
                <a:solidFill>
                  <a:schemeClr val="lt2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None/>
              <a:defRPr sz="1200">
                <a:solidFill>
                  <a:schemeClr val="lt2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None/>
              <a:defRPr sz="1200">
                <a:solidFill>
                  <a:schemeClr val="lt2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None/>
              <a:defRPr sz="1200">
                <a:solidFill>
                  <a:schemeClr val="lt2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None/>
              <a:defRPr sz="1200">
                <a:solidFill>
                  <a:schemeClr val="lt2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None/>
              <a:defRPr sz="1200"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221" name="Google Shape;221;p19"/>
          <p:cNvSpPr txBox="1"/>
          <p:nvPr>
            <p:ph idx="2" type="subTitle"/>
          </p:nvPr>
        </p:nvSpPr>
        <p:spPr>
          <a:xfrm>
            <a:off x="5251900" y="4773588"/>
            <a:ext cx="3539400" cy="282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None/>
              <a:defRPr sz="1200">
                <a:solidFill>
                  <a:schemeClr val="lt2"/>
                </a:solidFill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None/>
              <a:defRPr sz="1200">
                <a:solidFill>
                  <a:schemeClr val="lt2"/>
                </a:solidFill>
              </a:defRPr>
            </a:lvl2pPr>
            <a:lvl3pPr lvl="2" algn="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None/>
              <a:defRPr sz="1200">
                <a:solidFill>
                  <a:schemeClr val="lt2"/>
                </a:solidFill>
              </a:defRPr>
            </a:lvl3pPr>
            <a:lvl4pPr lvl="3" algn="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None/>
              <a:defRPr sz="1200">
                <a:solidFill>
                  <a:schemeClr val="lt2"/>
                </a:solidFill>
              </a:defRPr>
            </a:lvl4pPr>
            <a:lvl5pPr lvl="4" algn="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None/>
              <a:defRPr sz="1200">
                <a:solidFill>
                  <a:schemeClr val="lt2"/>
                </a:solidFill>
              </a:defRPr>
            </a:lvl5pPr>
            <a:lvl6pPr lvl="5" algn="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None/>
              <a:defRPr sz="1200">
                <a:solidFill>
                  <a:schemeClr val="lt2"/>
                </a:solidFill>
              </a:defRPr>
            </a:lvl6pPr>
            <a:lvl7pPr lvl="6" algn="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None/>
              <a:defRPr sz="1200">
                <a:solidFill>
                  <a:schemeClr val="lt2"/>
                </a:solidFill>
              </a:defRPr>
            </a:lvl7pPr>
            <a:lvl8pPr lvl="7" algn="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None/>
              <a:defRPr sz="1200">
                <a:solidFill>
                  <a:schemeClr val="lt2"/>
                </a:solidFill>
              </a:defRPr>
            </a:lvl8pPr>
            <a:lvl9pPr lvl="8" algn="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None/>
              <a:defRPr sz="1200">
                <a:solidFill>
                  <a:schemeClr val="lt2"/>
                </a:solidFill>
              </a:defRPr>
            </a:lvl9pPr>
          </a:lstStyle>
          <a:p/>
        </p:txBody>
      </p:sp>
      <p:grpSp>
        <p:nvGrpSpPr>
          <p:cNvPr id="222" name="Google Shape;222;p19"/>
          <p:cNvGrpSpPr/>
          <p:nvPr/>
        </p:nvGrpSpPr>
        <p:grpSpPr>
          <a:xfrm>
            <a:off x="3572375" y="0"/>
            <a:ext cx="640200" cy="4470100"/>
            <a:chOff x="3245525" y="0"/>
            <a:chExt cx="640200" cy="4306455"/>
          </a:xfrm>
        </p:grpSpPr>
        <p:sp>
          <p:nvSpPr>
            <p:cNvPr id="223" name="Google Shape;223;p19"/>
            <p:cNvSpPr/>
            <p:nvPr/>
          </p:nvSpPr>
          <p:spPr>
            <a:xfrm rot="-5400000">
              <a:off x="2879825" y="3300555"/>
              <a:ext cx="1371600" cy="640200"/>
            </a:xfrm>
            <a:prstGeom prst="chevron">
              <a:avLst>
                <a:gd fmla="val 20755" name="adj"/>
              </a:avLst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4" name="Google Shape;224;p19"/>
            <p:cNvSpPr/>
            <p:nvPr/>
          </p:nvSpPr>
          <p:spPr>
            <a:xfrm>
              <a:off x="3245525" y="0"/>
              <a:ext cx="640200" cy="36858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225" name="Google Shape;225;p19"/>
          <p:cNvSpPr txBox="1"/>
          <p:nvPr>
            <p:ph idx="3" type="subTitle"/>
          </p:nvPr>
        </p:nvSpPr>
        <p:spPr>
          <a:xfrm>
            <a:off x="4829450" y="768100"/>
            <a:ext cx="3765000" cy="227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6" name="Google Shape;226;p19"/>
          <p:cNvSpPr txBox="1"/>
          <p:nvPr>
            <p:ph idx="4" type="body"/>
          </p:nvPr>
        </p:nvSpPr>
        <p:spPr>
          <a:xfrm>
            <a:off x="4829450" y="998844"/>
            <a:ext cx="3765000" cy="878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9pPr>
          </a:lstStyle>
          <a:p/>
        </p:txBody>
      </p:sp>
      <p:sp>
        <p:nvSpPr>
          <p:cNvPr id="227" name="Google Shape;227;p19"/>
          <p:cNvSpPr txBox="1"/>
          <p:nvPr>
            <p:ph idx="5" type="subTitle"/>
          </p:nvPr>
        </p:nvSpPr>
        <p:spPr>
          <a:xfrm>
            <a:off x="4829450" y="2018873"/>
            <a:ext cx="3765000" cy="227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8" name="Google Shape;228;p19"/>
          <p:cNvSpPr txBox="1"/>
          <p:nvPr>
            <p:ph idx="6" type="body"/>
          </p:nvPr>
        </p:nvSpPr>
        <p:spPr>
          <a:xfrm>
            <a:off x="4829450" y="2249617"/>
            <a:ext cx="3765000" cy="878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9pPr>
          </a:lstStyle>
          <a:p/>
        </p:txBody>
      </p:sp>
      <p:sp>
        <p:nvSpPr>
          <p:cNvPr id="229" name="Google Shape;229;p19"/>
          <p:cNvSpPr txBox="1"/>
          <p:nvPr>
            <p:ph idx="7" type="subTitle"/>
          </p:nvPr>
        </p:nvSpPr>
        <p:spPr>
          <a:xfrm>
            <a:off x="4829450" y="3274833"/>
            <a:ext cx="3765000" cy="227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30" name="Google Shape;230;p19"/>
          <p:cNvSpPr txBox="1"/>
          <p:nvPr>
            <p:ph idx="8" type="body"/>
          </p:nvPr>
        </p:nvSpPr>
        <p:spPr>
          <a:xfrm>
            <a:off x="4829450" y="3505577"/>
            <a:ext cx="3765000" cy="878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9pPr>
          </a:lstStyle>
          <a:p/>
        </p:txBody>
      </p:sp>
      <p:sp>
        <p:nvSpPr>
          <p:cNvPr id="231" name="Google Shape;231;p19"/>
          <p:cNvSpPr txBox="1"/>
          <p:nvPr>
            <p:ph type="ctrTitle"/>
          </p:nvPr>
        </p:nvSpPr>
        <p:spPr>
          <a:xfrm>
            <a:off x="352550" y="2171700"/>
            <a:ext cx="3219900" cy="800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Font typeface="STIX Two Text SemiBold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hree big ideas">
  <p:cSld name="CUSTOM_1_1_1_4">
    <p:spTree>
      <p:nvGrpSpPr>
        <p:cNvPr id="232" name="Shape 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3" name="Google Shape;233;p20"/>
          <p:cNvGrpSpPr/>
          <p:nvPr/>
        </p:nvGrpSpPr>
        <p:grpSpPr>
          <a:xfrm>
            <a:off x="0" y="455100"/>
            <a:ext cx="9144000" cy="4519401"/>
            <a:chOff x="0" y="455100"/>
            <a:chExt cx="9144000" cy="4519401"/>
          </a:xfrm>
        </p:grpSpPr>
        <p:sp>
          <p:nvSpPr>
            <p:cNvPr id="234" name="Google Shape;234;p20"/>
            <p:cNvSpPr/>
            <p:nvPr/>
          </p:nvSpPr>
          <p:spPr>
            <a:xfrm flipH="1">
              <a:off x="4560600" y="455100"/>
              <a:ext cx="4583400" cy="4231200"/>
            </a:xfrm>
            <a:prstGeom prst="round1Rect">
              <a:avLst>
                <a:gd fmla="val 7773" name="adj"/>
              </a:avLst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5" name="Google Shape;235;p20"/>
            <p:cNvSpPr/>
            <p:nvPr/>
          </p:nvSpPr>
          <p:spPr>
            <a:xfrm>
              <a:off x="0" y="455100"/>
              <a:ext cx="4583400" cy="4231200"/>
            </a:xfrm>
            <a:prstGeom prst="round1Rect">
              <a:avLst>
                <a:gd fmla="val 7773" name="adj"/>
              </a:avLst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6" name="Google Shape;236;p20"/>
            <p:cNvSpPr/>
            <p:nvPr/>
          </p:nvSpPr>
          <p:spPr>
            <a:xfrm>
              <a:off x="4212650" y="4256001"/>
              <a:ext cx="718800" cy="718500"/>
            </a:xfrm>
            <a:prstGeom prst="ellipse">
              <a:avLst/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237" name="Google Shape;237;p20"/>
          <p:cNvSpPr txBox="1"/>
          <p:nvPr/>
        </p:nvSpPr>
        <p:spPr>
          <a:xfrm>
            <a:off x="4212575" y="4533153"/>
            <a:ext cx="718800" cy="421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>
                <a:solidFill>
                  <a:schemeClr val="accent1"/>
                </a:solidFill>
                <a:latin typeface="STIX Two Text Medium"/>
                <a:ea typeface="STIX Two Text Medium"/>
                <a:cs typeface="STIX Two Text Medium"/>
                <a:sym typeface="STIX Two Text Medium"/>
              </a:rPr>
              <a:t>‹#›</a:t>
            </a:fld>
            <a:endParaRPr>
              <a:solidFill>
                <a:schemeClr val="accent1"/>
              </a:solidFill>
              <a:latin typeface="STIX Two Text Medium"/>
              <a:ea typeface="STIX Two Text Medium"/>
              <a:cs typeface="STIX Two Text Medium"/>
              <a:sym typeface="STIX Two Text Medium"/>
            </a:endParaRPr>
          </a:p>
        </p:txBody>
      </p:sp>
      <p:grpSp>
        <p:nvGrpSpPr>
          <p:cNvPr id="238" name="Google Shape;238;p20"/>
          <p:cNvGrpSpPr/>
          <p:nvPr/>
        </p:nvGrpSpPr>
        <p:grpSpPr>
          <a:xfrm>
            <a:off x="3572375" y="0"/>
            <a:ext cx="640200" cy="4470100"/>
            <a:chOff x="3245525" y="0"/>
            <a:chExt cx="640200" cy="4306455"/>
          </a:xfrm>
        </p:grpSpPr>
        <p:sp>
          <p:nvSpPr>
            <p:cNvPr id="239" name="Google Shape;239;p20"/>
            <p:cNvSpPr/>
            <p:nvPr/>
          </p:nvSpPr>
          <p:spPr>
            <a:xfrm rot="-5400000">
              <a:off x="2879825" y="3300555"/>
              <a:ext cx="1371600" cy="640200"/>
            </a:xfrm>
            <a:prstGeom prst="chevron">
              <a:avLst>
                <a:gd fmla="val 20755" name="adj"/>
              </a:avLst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0" name="Google Shape;240;p20"/>
            <p:cNvSpPr/>
            <p:nvPr/>
          </p:nvSpPr>
          <p:spPr>
            <a:xfrm>
              <a:off x="3245525" y="0"/>
              <a:ext cx="640200" cy="36858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241" name="Google Shape;241;p20"/>
          <p:cNvSpPr txBox="1"/>
          <p:nvPr>
            <p:ph idx="1" type="subTitle"/>
          </p:nvPr>
        </p:nvSpPr>
        <p:spPr>
          <a:xfrm>
            <a:off x="4829450" y="768100"/>
            <a:ext cx="3765000" cy="227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42" name="Google Shape;242;p20"/>
          <p:cNvSpPr txBox="1"/>
          <p:nvPr>
            <p:ph idx="2" type="body"/>
          </p:nvPr>
        </p:nvSpPr>
        <p:spPr>
          <a:xfrm>
            <a:off x="4829450" y="998844"/>
            <a:ext cx="3765000" cy="878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9pPr>
          </a:lstStyle>
          <a:p/>
        </p:txBody>
      </p:sp>
      <p:sp>
        <p:nvSpPr>
          <p:cNvPr id="243" name="Google Shape;243;p20"/>
          <p:cNvSpPr txBox="1"/>
          <p:nvPr>
            <p:ph idx="3" type="subTitle"/>
          </p:nvPr>
        </p:nvSpPr>
        <p:spPr>
          <a:xfrm>
            <a:off x="4829450" y="2018873"/>
            <a:ext cx="3765000" cy="227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44" name="Google Shape;244;p20"/>
          <p:cNvSpPr txBox="1"/>
          <p:nvPr>
            <p:ph idx="4" type="body"/>
          </p:nvPr>
        </p:nvSpPr>
        <p:spPr>
          <a:xfrm>
            <a:off x="4829450" y="2249617"/>
            <a:ext cx="3765000" cy="878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9pPr>
          </a:lstStyle>
          <a:p/>
        </p:txBody>
      </p:sp>
      <p:sp>
        <p:nvSpPr>
          <p:cNvPr id="245" name="Google Shape;245;p20"/>
          <p:cNvSpPr txBox="1"/>
          <p:nvPr>
            <p:ph idx="5" type="subTitle"/>
          </p:nvPr>
        </p:nvSpPr>
        <p:spPr>
          <a:xfrm>
            <a:off x="4829450" y="3274833"/>
            <a:ext cx="3765000" cy="227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46" name="Google Shape;246;p20"/>
          <p:cNvSpPr txBox="1"/>
          <p:nvPr>
            <p:ph idx="6" type="body"/>
          </p:nvPr>
        </p:nvSpPr>
        <p:spPr>
          <a:xfrm>
            <a:off x="4829450" y="3505577"/>
            <a:ext cx="3765000" cy="878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9pPr>
          </a:lstStyle>
          <a:p/>
        </p:txBody>
      </p:sp>
      <p:sp>
        <p:nvSpPr>
          <p:cNvPr id="247" name="Google Shape;247;p20"/>
          <p:cNvSpPr txBox="1"/>
          <p:nvPr>
            <p:ph type="title"/>
          </p:nvPr>
        </p:nvSpPr>
        <p:spPr>
          <a:xfrm>
            <a:off x="311700" y="1555150"/>
            <a:ext cx="2896800" cy="231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STIX Two Text SemiBold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STIX Two Text SemiBold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STIX Two Text SemiBold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STIX Two Text SemiBold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STIX Two Text SemiBold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STIX Two Text SemiBold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STIX Two Text SemiBold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STIX Two Text SemiBold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STIX Two Text SemiBold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_1">
    <p:spTree>
      <p:nvGrpSpPr>
        <p:cNvPr id="30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3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2" name="Google Shape;32;p3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Char char="●"/>
              <a:defRPr>
                <a:solidFill>
                  <a:schemeClr val="lt2"/>
                </a:solidFill>
              </a:defRPr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Char char="○"/>
              <a:defRPr>
                <a:solidFill>
                  <a:schemeClr val="lt2"/>
                </a:solidFill>
              </a:defRPr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Char char="■"/>
              <a:defRPr>
                <a:solidFill>
                  <a:schemeClr val="lt2"/>
                </a:solidFill>
              </a:defRPr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Char char="●"/>
              <a:defRPr>
                <a:solidFill>
                  <a:schemeClr val="lt2"/>
                </a:solidFill>
              </a:defRPr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Char char="○"/>
              <a:defRPr>
                <a:solidFill>
                  <a:schemeClr val="lt2"/>
                </a:solidFill>
              </a:defRPr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Char char="■"/>
              <a:defRPr>
                <a:solidFill>
                  <a:schemeClr val="lt2"/>
                </a:solidFill>
              </a:defRPr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Char char="●"/>
              <a:defRPr>
                <a:solidFill>
                  <a:schemeClr val="lt2"/>
                </a:solidFill>
              </a:defRPr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Char char="○"/>
              <a:defRPr>
                <a:solidFill>
                  <a:schemeClr val="lt2"/>
                </a:solidFill>
              </a:defRPr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Char char="■"/>
              <a:defRPr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33" name="Google Shape;33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Four big ideas">
  <p:cSld name="CUSTOM_1_1_1_3">
    <p:spTree>
      <p:nvGrpSpPr>
        <p:cNvPr id="248" name="Shape 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9" name="Google Shape;249;p21"/>
          <p:cNvGrpSpPr/>
          <p:nvPr/>
        </p:nvGrpSpPr>
        <p:grpSpPr>
          <a:xfrm>
            <a:off x="0" y="455100"/>
            <a:ext cx="9144000" cy="4519401"/>
            <a:chOff x="0" y="455100"/>
            <a:chExt cx="9144000" cy="4519401"/>
          </a:xfrm>
        </p:grpSpPr>
        <p:sp>
          <p:nvSpPr>
            <p:cNvPr id="250" name="Google Shape;250;p21"/>
            <p:cNvSpPr/>
            <p:nvPr/>
          </p:nvSpPr>
          <p:spPr>
            <a:xfrm flipH="1">
              <a:off x="4560600" y="455100"/>
              <a:ext cx="4583400" cy="4231200"/>
            </a:xfrm>
            <a:prstGeom prst="round1Rect">
              <a:avLst>
                <a:gd fmla="val 7773" name="adj"/>
              </a:avLst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1" name="Google Shape;251;p21"/>
            <p:cNvSpPr/>
            <p:nvPr/>
          </p:nvSpPr>
          <p:spPr>
            <a:xfrm>
              <a:off x="0" y="455100"/>
              <a:ext cx="4583400" cy="4231200"/>
            </a:xfrm>
            <a:prstGeom prst="round1Rect">
              <a:avLst>
                <a:gd fmla="val 7773" name="adj"/>
              </a:avLst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2" name="Google Shape;252;p21"/>
            <p:cNvSpPr/>
            <p:nvPr/>
          </p:nvSpPr>
          <p:spPr>
            <a:xfrm>
              <a:off x="4212650" y="4256001"/>
              <a:ext cx="718800" cy="718500"/>
            </a:xfrm>
            <a:prstGeom prst="ellipse">
              <a:avLst/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253" name="Google Shape;253;p21"/>
          <p:cNvSpPr txBox="1"/>
          <p:nvPr/>
        </p:nvSpPr>
        <p:spPr>
          <a:xfrm>
            <a:off x="4212575" y="4533153"/>
            <a:ext cx="718800" cy="421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>
                <a:solidFill>
                  <a:schemeClr val="accent1"/>
                </a:solidFill>
                <a:latin typeface="STIX Two Text Medium"/>
                <a:ea typeface="STIX Two Text Medium"/>
                <a:cs typeface="STIX Two Text Medium"/>
                <a:sym typeface="STIX Two Text Medium"/>
              </a:rPr>
              <a:t>‹#›</a:t>
            </a:fld>
            <a:endParaRPr>
              <a:solidFill>
                <a:schemeClr val="accent1"/>
              </a:solidFill>
              <a:latin typeface="STIX Two Text Medium"/>
              <a:ea typeface="STIX Two Text Medium"/>
              <a:cs typeface="STIX Two Text Medium"/>
              <a:sym typeface="STIX Two Text Medium"/>
            </a:endParaRPr>
          </a:p>
        </p:txBody>
      </p:sp>
      <p:sp>
        <p:nvSpPr>
          <p:cNvPr id="254" name="Google Shape;254;p21"/>
          <p:cNvSpPr txBox="1"/>
          <p:nvPr>
            <p:ph idx="1" type="subTitle"/>
          </p:nvPr>
        </p:nvSpPr>
        <p:spPr>
          <a:xfrm>
            <a:off x="4829450" y="1741450"/>
            <a:ext cx="3765000" cy="227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5" name="Google Shape;255;p21"/>
          <p:cNvSpPr txBox="1"/>
          <p:nvPr>
            <p:ph idx="2" type="body"/>
          </p:nvPr>
        </p:nvSpPr>
        <p:spPr>
          <a:xfrm>
            <a:off x="4829450" y="1972200"/>
            <a:ext cx="3765000" cy="63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9pPr>
          </a:lstStyle>
          <a:p/>
        </p:txBody>
      </p:sp>
      <p:grpSp>
        <p:nvGrpSpPr>
          <p:cNvPr id="256" name="Google Shape;256;p21"/>
          <p:cNvGrpSpPr/>
          <p:nvPr/>
        </p:nvGrpSpPr>
        <p:grpSpPr>
          <a:xfrm>
            <a:off x="3572375" y="0"/>
            <a:ext cx="640200" cy="4470100"/>
            <a:chOff x="3245525" y="0"/>
            <a:chExt cx="640200" cy="4306455"/>
          </a:xfrm>
        </p:grpSpPr>
        <p:sp>
          <p:nvSpPr>
            <p:cNvPr id="257" name="Google Shape;257;p21"/>
            <p:cNvSpPr/>
            <p:nvPr/>
          </p:nvSpPr>
          <p:spPr>
            <a:xfrm rot="-5400000">
              <a:off x="2879825" y="3300555"/>
              <a:ext cx="1371600" cy="640200"/>
            </a:xfrm>
            <a:prstGeom prst="chevron">
              <a:avLst>
                <a:gd fmla="val 20755" name="adj"/>
              </a:avLst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8" name="Google Shape;258;p21"/>
            <p:cNvSpPr/>
            <p:nvPr/>
          </p:nvSpPr>
          <p:spPr>
            <a:xfrm>
              <a:off x="3245525" y="0"/>
              <a:ext cx="640200" cy="36858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259" name="Google Shape;259;p21"/>
          <p:cNvSpPr txBox="1"/>
          <p:nvPr>
            <p:ph idx="3" type="subTitle"/>
          </p:nvPr>
        </p:nvSpPr>
        <p:spPr>
          <a:xfrm>
            <a:off x="4829450" y="768100"/>
            <a:ext cx="3765000" cy="227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60" name="Google Shape;260;p21"/>
          <p:cNvSpPr txBox="1"/>
          <p:nvPr>
            <p:ph idx="4" type="body"/>
          </p:nvPr>
        </p:nvSpPr>
        <p:spPr>
          <a:xfrm>
            <a:off x="4829450" y="998850"/>
            <a:ext cx="3765000" cy="63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9pPr>
          </a:lstStyle>
          <a:p/>
        </p:txBody>
      </p:sp>
      <p:sp>
        <p:nvSpPr>
          <p:cNvPr id="261" name="Google Shape;261;p21"/>
          <p:cNvSpPr txBox="1"/>
          <p:nvPr>
            <p:ph idx="5" type="subTitle"/>
          </p:nvPr>
        </p:nvSpPr>
        <p:spPr>
          <a:xfrm>
            <a:off x="4829450" y="2714800"/>
            <a:ext cx="3765000" cy="227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62" name="Google Shape;262;p21"/>
          <p:cNvSpPr txBox="1"/>
          <p:nvPr>
            <p:ph idx="6" type="body"/>
          </p:nvPr>
        </p:nvSpPr>
        <p:spPr>
          <a:xfrm>
            <a:off x="4829450" y="2945550"/>
            <a:ext cx="3765000" cy="63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9pPr>
          </a:lstStyle>
          <a:p/>
        </p:txBody>
      </p:sp>
      <p:sp>
        <p:nvSpPr>
          <p:cNvPr id="263" name="Google Shape;263;p21"/>
          <p:cNvSpPr txBox="1"/>
          <p:nvPr>
            <p:ph idx="7" type="subTitle"/>
          </p:nvPr>
        </p:nvSpPr>
        <p:spPr>
          <a:xfrm>
            <a:off x="4829450" y="3688150"/>
            <a:ext cx="3765000" cy="227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64" name="Google Shape;264;p21"/>
          <p:cNvSpPr txBox="1"/>
          <p:nvPr>
            <p:ph idx="8" type="body"/>
          </p:nvPr>
        </p:nvSpPr>
        <p:spPr>
          <a:xfrm>
            <a:off x="4829450" y="3918900"/>
            <a:ext cx="3765000" cy="63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9pPr>
          </a:lstStyle>
          <a:p/>
        </p:txBody>
      </p:sp>
      <p:sp>
        <p:nvSpPr>
          <p:cNvPr id="265" name="Google Shape;265;p21"/>
          <p:cNvSpPr txBox="1"/>
          <p:nvPr>
            <p:ph type="title"/>
          </p:nvPr>
        </p:nvSpPr>
        <p:spPr>
          <a:xfrm>
            <a:off x="311700" y="1555150"/>
            <a:ext cx="2896800" cy="231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STIX Two Text SemiBold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STIX Two Text SemiBold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STIX Two Text SemiBold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STIX Two Text SemiBold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STIX Two Text SemiBold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STIX Two Text SemiBold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STIX Two Text SemiBold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STIX Two Text SemiBold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STIX Two Text SemiBold"/>
              <a:buNone/>
              <a:defRPr/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1710">
          <p15:clr>
            <a:srgbClr val="E46962"/>
          </p15:clr>
        </p15:guide>
      </p15:sldGuideLst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ustom two big ideas">
  <p:cSld name="CUSTOM_1_1_1_2">
    <p:spTree>
      <p:nvGrpSpPr>
        <p:cNvPr id="266" name="Shape 2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7" name="Google Shape;267;p22"/>
          <p:cNvGrpSpPr/>
          <p:nvPr/>
        </p:nvGrpSpPr>
        <p:grpSpPr>
          <a:xfrm>
            <a:off x="0" y="455100"/>
            <a:ext cx="9144000" cy="4519401"/>
            <a:chOff x="0" y="455100"/>
            <a:chExt cx="9144000" cy="4519401"/>
          </a:xfrm>
        </p:grpSpPr>
        <p:sp>
          <p:nvSpPr>
            <p:cNvPr id="268" name="Google Shape;268;p22"/>
            <p:cNvSpPr/>
            <p:nvPr/>
          </p:nvSpPr>
          <p:spPr>
            <a:xfrm flipH="1">
              <a:off x="4560600" y="455100"/>
              <a:ext cx="4583400" cy="4231200"/>
            </a:xfrm>
            <a:prstGeom prst="round1Rect">
              <a:avLst>
                <a:gd fmla="val 7773" name="adj"/>
              </a:avLst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9" name="Google Shape;269;p22"/>
            <p:cNvSpPr/>
            <p:nvPr/>
          </p:nvSpPr>
          <p:spPr>
            <a:xfrm>
              <a:off x="0" y="455100"/>
              <a:ext cx="4583400" cy="4231200"/>
            </a:xfrm>
            <a:prstGeom prst="round1Rect">
              <a:avLst>
                <a:gd fmla="val 7773" name="adj"/>
              </a:avLst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0" name="Google Shape;270;p22"/>
            <p:cNvSpPr/>
            <p:nvPr/>
          </p:nvSpPr>
          <p:spPr>
            <a:xfrm>
              <a:off x="4212650" y="4256001"/>
              <a:ext cx="718800" cy="718500"/>
            </a:xfrm>
            <a:prstGeom prst="ellipse">
              <a:avLst/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271" name="Google Shape;271;p22"/>
          <p:cNvSpPr txBox="1"/>
          <p:nvPr/>
        </p:nvSpPr>
        <p:spPr>
          <a:xfrm>
            <a:off x="4212575" y="4533153"/>
            <a:ext cx="718800" cy="421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>
                <a:solidFill>
                  <a:schemeClr val="accent1"/>
                </a:solidFill>
                <a:latin typeface="STIX Two Text Medium"/>
                <a:ea typeface="STIX Two Text Medium"/>
                <a:cs typeface="STIX Two Text Medium"/>
                <a:sym typeface="STIX Two Text Medium"/>
              </a:rPr>
              <a:t>‹#›</a:t>
            </a:fld>
            <a:endParaRPr>
              <a:solidFill>
                <a:schemeClr val="accent1"/>
              </a:solidFill>
              <a:latin typeface="STIX Two Text Medium"/>
              <a:ea typeface="STIX Two Text Medium"/>
              <a:cs typeface="STIX Two Text Medium"/>
              <a:sym typeface="STIX Two Text Medium"/>
            </a:endParaRPr>
          </a:p>
        </p:txBody>
      </p:sp>
      <p:grpSp>
        <p:nvGrpSpPr>
          <p:cNvPr id="272" name="Google Shape;272;p22"/>
          <p:cNvGrpSpPr/>
          <p:nvPr/>
        </p:nvGrpSpPr>
        <p:grpSpPr>
          <a:xfrm>
            <a:off x="3572375" y="0"/>
            <a:ext cx="640200" cy="4470100"/>
            <a:chOff x="3245525" y="0"/>
            <a:chExt cx="640200" cy="4306455"/>
          </a:xfrm>
        </p:grpSpPr>
        <p:sp>
          <p:nvSpPr>
            <p:cNvPr id="273" name="Google Shape;273;p22"/>
            <p:cNvSpPr/>
            <p:nvPr/>
          </p:nvSpPr>
          <p:spPr>
            <a:xfrm rot="-5400000">
              <a:off x="2879825" y="3300555"/>
              <a:ext cx="1371600" cy="640200"/>
            </a:xfrm>
            <a:prstGeom prst="chevron">
              <a:avLst>
                <a:gd fmla="val 20755" name="adj"/>
              </a:avLst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4" name="Google Shape;274;p22"/>
            <p:cNvSpPr/>
            <p:nvPr/>
          </p:nvSpPr>
          <p:spPr>
            <a:xfrm>
              <a:off x="3245525" y="0"/>
              <a:ext cx="640200" cy="36858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275" name="Google Shape;275;p22"/>
          <p:cNvSpPr txBox="1"/>
          <p:nvPr>
            <p:ph idx="1" type="subTitle"/>
          </p:nvPr>
        </p:nvSpPr>
        <p:spPr>
          <a:xfrm>
            <a:off x="4829450" y="768100"/>
            <a:ext cx="3765000" cy="227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6" name="Google Shape;276;p22"/>
          <p:cNvSpPr txBox="1"/>
          <p:nvPr>
            <p:ph idx="2" type="subTitle"/>
          </p:nvPr>
        </p:nvSpPr>
        <p:spPr>
          <a:xfrm>
            <a:off x="4829450" y="768098"/>
            <a:ext cx="3765000" cy="227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7" name="Google Shape;277;p22"/>
          <p:cNvSpPr txBox="1"/>
          <p:nvPr>
            <p:ph idx="3" type="body"/>
          </p:nvPr>
        </p:nvSpPr>
        <p:spPr>
          <a:xfrm>
            <a:off x="4829450" y="998850"/>
            <a:ext cx="3765000" cy="1428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9pPr>
          </a:lstStyle>
          <a:p/>
        </p:txBody>
      </p:sp>
      <p:sp>
        <p:nvSpPr>
          <p:cNvPr id="278" name="Google Shape;278;p22"/>
          <p:cNvSpPr txBox="1"/>
          <p:nvPr>
            <p:ph idx="4" type="subTitle"/>
          </p:nvPr>
        </p:nvSpPr>
        <p:spPr>
          <a:xfrm>
            <a:off x="4829450" y="2571748"/>
            <a:ext cx="3765000" cy="227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9" name="Google Shape;279;p22"/>
          <p:cNvSpPr txBox="1"/>
          <p:nvPr>
            <p:ph idx="5" type="body"/>
          </p:nvPr>
        </p:nvSpPr>
        <p:spPr>
          <a:xfrm>
            <a:off x="4829450" y="2802500"/>
            <a:ext cx="3765000" cy="1428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9pPr>
          </a:lstStyle>
          <a:p/>
        </p:txBody>
      </p:sp>
      <p:sp>
        <p:nvSpPr>
          <p:cNvPr id="280" name="Google Shape;280;p22"/>
          <p:cNvSpPr txBox="1"/>
          <p:nvPr>
            <p:ph type="title"/>
          </p:nvPr>
        </p:nvSpPr>
        <p:spPr>
          <a:xfrm>
            <a:off x="311700" y="1555150"/>
            <a:ext cx="2896800" cy="231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STIX Two Text SemiBold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STIX Two Text SemiBold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STIX Two Text SemiBold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STIX Two Text SemiBold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STIX Two Text SemiBold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STIX Two Text SemiBold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STIX Two Text SemiBold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STIX Two Text SemiBold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STIX Two Text SemiBold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meline with footer">
  <p:cSld name="CUSTOM_1_1_1_1">
    <p:spTree>
      <p:nvGrpSpPr>
        <p:cNvPr id="281" name="Shape 2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2" name="Google Shape;282;p23"/>
          <p:cNvGrpSpPr/>
          <p:nvPr/>
        </p:nvGrpSpPr>
        <p:grpSpPr>
          <a:xfrm>
            <a:off x="0" y="455100"/>
            <a:ext cx="9144000" cy="4519401"/>
            <a:chOff x="0" y="455100"/>
            <a:chExt cx="9144000" cy="4519401"/>
          </a:xfrm>
        </p:grpSpPr>
        <p:sp>
          <p:nvSpPr>
            <p:cNvPr id="283" name="Google Shape;283;p23"/>
            <p:cNvSpPr/>
            <p:nvPr/>
          </p:nvSpPr>
          <p:spPr>
            <a:xfrm flipH="1">
              <a:off x="4560600" y="455100"/>
              <a:ext cx="4583400" cy="4231200"/>
            </a:xfrm>
            <a:prstGeom prst="round1Rect">
              <a:avLst>
                <a:gd fmla="val 7773" name="adj"/>
              </a:avLst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4" name="Google Shape;284;p23"/>
            <p:cNvSpPr/>
            <p:nvPr/>
          </p:nvSpPr>
          <p:spPr>
            <a:xfrm>
              <a:off x="0" y="455100"/>
              <a:ext cx="4583400" cy="4231200"/>
            </a:xfrm>
            <a:prstGeom prst="round1Rect">
              <a:avLst>
                <a:gd fmla="val 7773" name="adj"/>
              </a:avLst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5" name="Google Shape;285;p23"/>
            <p:cNvSpPr/>
            <p:nvPr/>
          </p:nvSpPr>
          <p:spPr>
            <a:xfrm>
              <a:off x="4212650" y="4256001"/>
              <a:ext cx="718800" cy="718500"/>
            </a:xfrm>
            <a:prstGeom prst="ellipse">
              <a:avLst/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286" name="Google Shape;286;p23"/>
          <p:cNvSpPr txBox="1"/>
          <p:nvPr/>
        </p:nvSpPr>
        <p:spPr>
          <a:xfrm>
            <a:off x="4212575" y="4533153"/>
            <a:ext cx="718800" cy="421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>
                <a:solidFill>
                  <a:schemeClr val="accent1"/>
                </a:solidFill>
                <a:latin typeface="STIX Two Text Medium"/>
                <a:ea typeface="STIX Two Text Medium"/>
                <a:cs typeface="STIX Two Text Medium"/>
                <a:sym typeface="STIX Two Text Medium"/>
              </a:rPr>
              <a:t>‹#›</a:t>
            </a:fld>
            <a:endParaRPr>
              <a:solidFill>
                <a:schemeClr val="accent1"/>
              </a:solidFill>
              <a:latin typeface="STIX Two Text Medium"/>
              <a:ea typeface="STIX Two Text Medium"/>
              <a:cs typeface="STIX Two Text Medium"/>
              <a:sym typeface="STIX Two Text Medium"/>
            </a:endParaRPr>
          </a:p>
        </p:txBody>
      </p:sp>
      <p:sp>
        <p:nvSpPr>
          <p:cNvPr id="287" name="Google Shape;287;p23"/>
          <p:cNvSpPr txBox="1"/>
          <p:nvPr>
            <p:ph idx="1" type="body"/>
          </p:nvPr>
        </p:nvSpPr>
        <p:spPr>
          <a:xfrm>
            <a:off x="1985550" y="3609025"/>
            <a:ext cx="1880400" cy="65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 algn="ctr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1pPr>
            <a:lvl2pPr indent="-304800" lvl="1" marL="914400" algn="ctr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2pPr>
            <a:lvl3pPr indent="-304800" lvl="2" marL="1371600" algn="ctr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3pPr>
            <a:lvl4pPr indent="-304800" lvl="3" marL="1828800" algn="ctr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4pPr>
            <a:lvl5pPr indent="-304800" lvl="4" marL="2286000" algn="ctr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5pPr>
            <a:lvl6pPr indent="-304800" lvl="5" marL="2743200" algn="ctr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6pPr>
            <a:lvl7pPr indent="-304800" lvl="6" marL="3200400" algn="ctr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7pPr>
            <a:lvl8pPr indent="-304800" lvl="7" marL="3657600" algn="ctr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8pPr>
            <a:lvl9pPr indent="-304800" lvl="8" marL="4114800" algn="ctr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9pPr>
          </a:lstStyle>
          <a:p/>
        </p:txBody>
      </p:sp>
      <p:sp>
        <p:nvSpPr>
          <p:cNvPr id="288" name="Google Shape;288;p23"/>
          <p:cNvSpPr txBox="1"/>
          <p:nvPr>
            <p:ph idx="2" type="body"/>
          </p:nvPr>
        </p:nvSpPr>
        <p:spPr>
          <a:xfrm>
            <a:off x="366100" y="1528100"/>
            <a:ext cx="1880400" cy="65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 algn="ctr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1pPr>
            <a:lvl2pPr indent="-304800" lvl="1" marL="914400" algn="ctr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2pPr>
            <a:lvl3pPr indent="-304800" lvl="2" marL="1371600" algn="ctr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3pPr>
            <a:lvl4pPr indent="-304800" lvl="3" marL="1828800" algn="ctr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4pPr>
            <a:lvl5pPr indent="-304800" lvl="4" marL="2286000" algn="ctr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5pPr>
            <a:lvl6pPr indent="-304800" lvl="5" marL="2743200" algn="ctr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6pPr>
            <a:lvl7pPr indent="-304800" lvl="6" marL="3200400" algn="ctr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7pPr>
            <a:lvl8pPr indent="-304800" lvl="7" marL="3657600" algn="ctr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8pPr>
            <a:lvl9pPr indent="-304800" lvl="8" marL="4114800" algn="ctr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9pPr>
          </a:lstStyle>
          <a:p/>
        </p:txBody>
      </p:sp>
      <p:sp>
        <p:nvSpPr>
          <p:cNvPr id="289" name="Google Shape;289;p23"/>
          <p:cNvSpPr txBox="1"/>
          <p:nvPr>
            <p:ph idx="3" type="body"/>
          </p:nvPr>
        </p:nvSpPr>
        <p:spPr>
          <a:xfrm>
            <a:off x="6920925" y="1528100"/>
            <a:ext cx="1880400" cy="65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 algn="ctr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1pPr>
            <a:lvl2pPr indent="-304800" lvl="1" marL="914400" algn="ctr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2pPr>
            <a:lvl3pPr indent="-304800" lvl="2" marL="1371600" algn="ctr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3pPr>
            <a:lvl4pPr indent="-304800" lvl="3" marL="1828800" algn="ctr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4pPr>
            <a:lvl5pPr indent="-304800" lvl="4" marL="2286000" algn="ctr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5pPr>
            <a:lvl6pPr indent="-304800" lvl="5" marL="2743200" algn="ctr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6pPr>
            <a:lvl7pPr indent="-304800" lvl="6" marL="3200400" algn="ctr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7pPr>
            <a:lvl8pPr indent="-304800" lvl="7" marL="3657600" algn="ctr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8pPr>
            <a:lvl9pPr indent="-304800" lvl="8" marL="4114800" algn="ctr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9pPr>
          </a:lstStyle>
          <a:p/>
        </p:txBody>
      </p:sp>
      <p:sp>
        <p:nvSpPr>
          <p:cNvPr id="290" name="Google Shape;290;p23"/>
          <p:cNvSpPr txBox="1"/>
          <p:nvPr>
            <p:ph idx="4" type="body"/>
          </p:nvPr>
        </p:nvSpPr>
        <p:spPr>
          <a:xfrm>
            <a:off x="3630125" y="1528100"/>
            <a:ext cx="1880400" cy="65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 algn="ctr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1pPr>
            <a:lvl2pPr indent="-304800" lvl="1" marL="914400" algn="ctr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2pPr>
            <a:lvl3pPr indent="-304800" lvl="2" marL="1371600" algn="ctr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3pPr>
            <a:lvl4pPr indent="-304800" lvl="3" marL="1828800" algn="ctr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4pPr>
            <a:lvl5pPr indent="-304800" lvl="4" marL="2286000" algn="ctr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5pPr>
            <a:lvl6pPr indent="-304800" lvl="5" marL="2743200" algn="ctr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6pPr>
            <a:lvl7pPr indent="-304800" lvl="6" marL="3200400" algn="ctr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7pPr>
            <a:lvl8pPr indent="-304800" lvl="7" marL="3657600" algn="ctr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8pPr>
            <a:lvl9pPr indent="-304800" lvl="8" marL="4114800" algn="ctr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9pPr>
          </a:lstStyle>
          <a:p/>
        </p:txBody>
      </p:sp>
      <p:sp>
        <p:nvSpPr>
          <p:cNvPr id="291" name="Google Shape;291;p23"/>
          <p:cNvSpPr txBox="1"/>
          <p:nvPr>
            <p:ph idx="5" type="subTitle"/>
          </p:nvPr>
        </p:nvSpPr>
        <p:spPr>
          <a:xfrm>
            <a:off x="366100" y="4773588"/>
            <a:ext cx="3539400" cy="282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None/>
              <a:defRPr sz="1200">
                <a:solidFill>
                  <a:schemeClr val="lt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None/>
              <a:defRPr sz="1200">
                <a:solidFill>
                  <a:schemeClr val="lt2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None/>
              <a:defRPr sz="1200">
                <a:solidFill>
                  <a:schemeClr val="lt2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None/>
              <a:defRPr sz="1200">
                <a:solidFill>
                  <a:schemeClr val="lt2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None/>
              <a:defRPr sz="1200">
                <a:solidFill>
                  <a:schemeClr val="lt2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None/>
              <a:defRPr sz="1200">
                <a:solidFill>
                  <a:schemeClr val="lt2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None/>
              <a:defRPr sz="1200">
                <a:solidFill>
                  <a:schemeClr val="lt2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None/>
              <a:defRPr sz="1200">
                <a:solidFill>
                  <a:schemeClr val="lt2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None/>
              <a:defRPr sz="1200"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292" name="Google Shape;292;p23"/>
          <p:cNvSpPr txBox="1"/>
          <p:nvPr>
            <p:ph idx="6" type="subTitle"/>
          </p:nvPr>
        </p:nvSpPr>
        <p:spPr>
          <a:xfrm>
            <a:off x="5251900" y="4773588"/>
            <a:ext cx="3539400" cy="282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None/>
              <a:defRPr sz="1200">
                <a:solidFill>
                  <a:schemeClr val="lt2"/>
                </a:solidFill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None/>
              <a:defRPr sz="1200">
                <a:solidFill>
                  <a:schemeClr val="lt2"/>
                </a:solidFill>
              </a:defRPr>
            </a:lvl2pPr>
            <a:lvl3pPr lvl="2" algn="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None/>
              <a:defRPr sz="1200">
                <a:solidFill>
                  <a:schemeClr val="lt2"/>
                </a:solidFill>
              </a:defRPr>
            </a:lvl3pPr>
            <a:lvl4pPr lvl="3" algn="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None/>
              <a:defRPr sz="1200">
                <a:solidFill>
                  <a:schemeClr val="lt2"/>
                </a:solidFill>
              </a:defRPr>
            </a:lvl4pPr>
            <a:lvl5pPr lvl="4" algn="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None/>
              <a:defRPr sz="1200">
                <a:solidFill>
                  <a:schemeClr val="lt2"/>
                </a:solidFill>
              </a:defRPr>
            </a:lvl5pPr>
            <a:lvl6pPr lvl="5" algn="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None/>
              <a:defRPr sz="1200">
                <a:solidFill>
                  <a:schemeClr val="lt2"/>
                </a:solidFill>
              </a:defRPr>
            </a:lvl6pPr>
            <a:lvl7pPr lvl="6" algn="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None/>
              <a:defRPr sz="1200">
                <a:solidFill>
                  <a:schemeClr val="lt2"/>
                </a:solidFill>
              </a:defRPr>
            </a:lvl7pPr>
            <a:lvl8pPr lvl="7" algn="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None/>
              <a:defRPr sz="1200">
                <a:solidFill>
                  <a:schemeClr val="lt2"/>
                </a:solidFill>
              </a:defRPr>
            </a:lvl8pPr>
            <a:lvl9pPr lvl="8" algn="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None/>
              <a:defRPr sz="1200">
                <a:solidFill>
                  <a:schemeClr val="lt2"/>
                </a:solidFill>
              </a:defRPr>
            </a:lvl9pPr>
          </a:lstStyle>
          <a:p/>
        </p:txBody>
      </p:sp>
      <p:grpSp>
        <p:nvGrpSpPr>
          <p:cNvPr id="293" name="Google Shape;293;p23"/>
          <p:cNvGrpSpPr/>
          <p:nvPr/>
        </p:nvGrpSpPr>
        <p:grpSpPr>
          <a:xfrm rot="-5400000">
            <a:off x="4010494" y="-1441999"/>
            <a:ext cx="659534" cy="8680521"/>
            <a:chOff x="3245525" y="0"/>
            <a:chExt cx="640200" cy="4306455"/>
          </a:xfrm>
        </p:grpSpPr>
        <p:sp>
          <p:nvSpPr>
            <p:cNvPr id="294" name="Google Shape;294;p23"/>
            <p:cNvSpPr/>
            <p:nvPr/>
          </p:nvSpPr>
          <p:spPr>
            <a:xfrm rot="-5400000">
              <a:off x="2879825" y="3300555"/>
              <a:ext cx="1371600" cy="640200"/>
            </a:xfrm>
            <a:prstGeom prst="chevron">
              <a:avLst>
                <a:gd fmla="val 20755" name="adj"/>
              </a:avLst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5" name="Google Shape;295;p23"/>
            <p:cNvSpPr/>
            <p:nvPr/>
          </p:nvSpPr>
          <p:spPr>
            <a:xfrm>
              <a:off x="3245525" y="0"/>
              <a:ext cx="640200" cy="36858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296" name="Google Shape;296;p23"/>
          <p:cNvSpPr txBox="1"/>
          <p:nvPr>
            <p:ph type="title"/>
          </p:nvPr>
        </p:nvSpPr>
        <p:spPr>
          <a:xfrm>
            <a:off x="366100" y="652125"/>
            <a:ext cx="3846600" cy="578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297" name="Google Shape;297;p23"/>
          <p:cNvSpPr txBox="1"/>
          <p:nvPr>
            <p:ph idx="7" type="subTitle"/>
          </p:nvPr>
        </p:nvSpPr>
        <p:spPr>
          <a:xfrm>
            <a:off x="2103450" y="2663188"/>
            <a:ext cx="1644600" cy="470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600"/>
              <a:buFont typeface="STIX Two Text Medium"/>
              <a:buNone/>
              <a:defRPr sz="1600">
                <a:latin typeface="STIX Two Text Medium"/>
                <a:ea typeface="STIX Two Text Medium"/>
                <a:cs typeface="STIX Two Text Medium"/>
                <a:sym typeface="STIX Two Text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600"/>
              <a:buFont typeface="STIX Two Text Medium"/>
              <a:buNone/>
              <a:defRPr sz="1600">
                <a:latin typeface="STIX Two Text Medium"/>
                <a:ea typeface="STIX Two Text Medium"/>
                <a:cs typeface="STIX Two Text Medium"/>
                <a:sym typeface="STIX Two Text Medium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SzPts val="1600"/>
              <a:buFont typeface="STIX Two Text Medium"/>
              <a:buNone/>
              <a:defRPr sz="1600">
                <a:latin typeface="STIX Two Text Medium"/>
                <a:ea typeface="STIX Two Text Medium"/>
                <a:cs typeface="STIX Two Text Medium"/>
                <a:sym typeface="STIX Two Text Medium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SzPts val="1600"/>
              <a:buFont typeface="STIX Two Text Medium"/>
              <a:buNone/>
              <a:defRPr sz="1600">
                <a:latin typeface="STIX Two Text Medium"/>
                <a:ea typeface="STIX Two Text Medium"/>
                <a:cs typeface="STIX Two Text Medium"/>
                <a:sym typeface="STIX Two Text Medium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SzPts val="1600"/>
              <a:buFont typeface="STIX Two Text Medium"/>
              <a:buNone/>
              <a:defRPr sz="1600">
                <a:latin typeface="STIX Two Text Medium"/>
                <a:ea typeface="STIX Two Text Medium"/>
                <a:cs typeface="STIX Two Text Medium"/>
                <a:sym typeface="STIX Two Text Medium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SzPts val="1600"/>
              <a:buFont typeface="STIX Two Text Medium"/>
              <a:buNone/>
              <a:defRPr sz="1600">
                <a:latin typeface="STIX Two Text Medium"/>
                <a:ea typeface="STIX Two Text Medium"/>
                <a:cs typeface="STIX Two Text Medium"/>
                <a:sym typeface="STIX Two Text Medium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SzPts val="1600"/>
              <a:buFont typeface="STIX Two Text Medium"/>
              <a:buNone/>
              <a:defRPr sz="1600">
                <a:latin typeface="STIX Two Text Medium"/>
                <a:ea typeface="STIX Two Text Medium"/>
                <a:cs typeface="STIX Two Text Medium"/>
                <a:sym typeface="STIX Two Text Medium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SzPts val="1600"/>
              <a:buFont typeface="STIX Two Text Medium"/>
              <a:buNone/>
              <a:defRPr sz="1600">
                <a:latin typeface="STIX Two Text Medium"/>
                <a:ea typeface="STIX Two Text Medium"/>
                <a:cs typeface="STIX Two Text Medium"/>
                <a:sym typeface="STIX Two Text Medium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SzPts val="1600"/>
              <a:buFont typeface="STIX Two Text Medium"/>
              <a:buNone/>
              <a:defRPr sz="1600">
                <a:latin typeface="STIX Two Text Medium"/>
                <a:ea typeface="STIX Two Text Medium"/>
                <a:cs typeface="STIX Two Text Medium"/>
                <a:sym typeface="STIX Two Text Medium"/>
              </a:defRPr>
            </a:lvl9pPr>
          </a:lstStyle>
          <a:p/>
        </p:txBody>
      </p:sp>
      <p:sp>
        <p:nvSpPr>
          <p:cNvPr id="298" name="Google Shape;298;p23"/>
          <p:cNvSpPr txBox="1"/>
          <p:nvPr>
            <p:ph idx="8" type="subTitle"/>
          </p:nvPr>
        </p:nvSpPr>
        <p:spPr>
          <a:xfrm>
            <a:off x="3748031" y="2663188"/>
            <a:ext cx="1644600" cy="470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600"/>
              <a:buFont typeface="STIX Two Text Medium"/>
              <a:buNone/>
              <a:defRPr sz="1600">
                <a:latin typeface="STIX Two Text Medium"/>
                <a:ea typeface="STIX Two Text Medium"/>
                <a:cs typeface="STIX Two Text Medium"/>
                <a:sym typeface="STIX Two Text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600"/>
              <a:buFont typeface="STIX Two Text Medium"/>
              <a:buNone/>
              <a:defRPr sz="1600">
                <a:latin typeface="STIX Two Text Medium"/>
                <a:ea typeface="STIX Two Text Medium"/>
                <a:cs typeface="STIX Two Text Medium"/>
                <a:sym typeface="STIX Two Text Medium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SzPts val="1600"/>
              <a:buFont typeface="STIX Two Text Medium"/>
              <a:buNone/>
              <a:defRPr sz="1600">
                <a:latin typeface="STIX Two Text Medium"/>
                <a:ea typeface="STIX Two Text Medium"/>
                <a:cs typeface="STIX Two Text Medium"/>
                <a:sym typeface="STIX Two Text Medium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SzPts val="1600"/>
              <a:buFont typeface="STIX Two Text Medium"/>
              <a:buNone/>
              <a:defRPr sz="1600">
                <a:latin typeface="STIX Two Text Medium"/>
                <a:ea typeface="STIX Two Text Medium"/>
                <a:cs typeface="STIX Two Text Medium"/>
                <a:sym typeface="STIX Two Text Medium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SzPts val="1600"/>
              <a:buFont typeface="STIX Two Text Medium"/>
              <a:buNone/>
              <a:defRPr sz="1600">
                <a:latin typeface="STIX Two Text Medium"/>
                <a:ea typeface="STIX Two Text Medium"/>
                <a:cs typeface="STIX Two Text Medium"/>
                <a:sym typeface="STIX Two Text Medium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SzPts val="1600"/>
              <a:buFont typeface="STIX Two Text Medium"/>
              <a:buNone/>
              <a:defRPr sz="1600">
                <a:latin typeface="STIX Two Text Medium"/>
                <a:ea typeface="STIX Two Text Medium"/>
                <a:cs typeface="STIX Two Text Medium"/>
                <a:sym typeface="STIX Two Text Medium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SzPts val="1600"/>
              <a:buFont typeface="STIX Two Text Medium"/>
              <a:buNone/>
              <a:defRPr sz="1600">
                <a:latin typeface="STIX Two Text Medium"/>
                <a:ea typeface="STIX Two Text Medium"/>
                <a:cs typeface="STIX Two Text Medium"/>
                <a:sym typeface="STIX Two Text Medium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SzPts val="1600"/>
              <a:buFont typeface="STIX Two Text Medium"/>
              <a:buNone/>
              <a:defRPr sz="1600">
                <a:latin typeface="STIX Two Text Medium"/>
                <a:ea typeface="STIX Two Text Medium"/>
                <a:cs typeface="STIX Two Text Medium"/>
                <a:sym typeface="STIX Two Text Medium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SzPts val="1600"/>
              <a:buFont typeface="STIX Two Text Medium"/>
              <a:buNone/>
              <a:defRPr sz="1600">
                <a:latin typeface="STIX Two Text Medium"/>
                <a:ea typeface="STIX Two Text Medium"/>
                <a:cs typeface="STIX Two Text Medium"/>
                <a:sym typeface="STIX Two Text Medium"/>
              </a:defRPr>
            </a:lvl9pPr>
          </a:lstStyle>
          <a:p/>
        </p:txBody>
      </p:sp>
      <p:sp>
        <p:nvSpPr>
          <p:cNvPr id="299" name="Google Shape;299;p23"/>
          <p:cNvSpPr txBox="1"/>
          <p:nvPr>
            <p:ph idx="9" type="subTitle"/>
          </p:nvPr>
        </p:nvSpPr>
        <p:spPr>
          <a:xfrm>
            <a:off x="5395950" y="2663188"/>
            <a:ext cx="1644600" cy="470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600"/>
              <a:buFont typeface="STIX Two Text Medium"/>
              <a:buNone/>
              <a:defRPr sz="1600">
                <a:latin typeface="STIX Two Text Medium"/>
                <a:ea typeface="STIX Two Text Medium"/>
                <a:cs typeface="STIX Two Text Medium"/>
                <a:sym typeface="STIX Two Text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600"/>
              <a:buFont typeface="STIX Two Text Medium"/>
              <a:buNone/>
              <a:defRPr sz="1600">
                <a:latin typeface="STIX Two Text Medium"/>
                <a:ea typeface="STIX Two Text Medium"/>
                <a:cs typeface="STIX Two Text Medium"/>
                <a:sym typeface="STIX Two Text Medium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SzPts val="1600"/>
              <a:buFont typeface="STIX Two Text Medium"/>
              <a:buNone/>
              <a:defRPr sz="1600">
                <a:latin typeface="STIX Two Text Medium"/>
                <a:ea typeface="STIX Two Text Medium"/>
                <a:cs typeface="STIX Two Text Medium"/>
                <a:sym typeface="STIX Two Text Medium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SzPts val="1600"/>
              <a:buFont typeface="STIX Two Text Medium"/>
              <a:buNone/>
              <a:defRPr sz="1600">
                <a:latin typeface="STIX Two Text Medium"/>
                <a:ea typeface="STIX Two Text Medium"/>
                <a:cs typeface="STIX Two Text Medium"/>
                <a:sym typeface="STIX Two Text Medium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SzPts val="1600"/>
              <a:buFont typeface="STIX Two Text Medium"/>
              <a:buNone/>
              <a:defRPr sz="1600">
                <a:latin typeface="STIX Two Text Medium"/>
                <a:ea typeface="STIX Two Text Medium"/>
                <a:cs typeface="STIX Two Text Medium"/>
                <a:sym typeface="STIX Two Text Medium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SzPts val="1600"/>
              <a:buFont typeface="STIX Two Text Medium"/>
              <a:buNone/>
              <a:defRPr sz="1600">
                <a:latin typeface="STIX Two Text Medium"/>
                <a:ea typeface="STIX Two Text Medium"/>
                <a:cs typeface="STIX Two Text Medium"/>
                <a:sym typeface="STIX Two Text Medium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SzPts val="1600"/>
              <a:buFont typeface="STIX Two Text Medium"/>
              <a:buNone/>
              <a:defRPr sz="1600">
                <a:latin typeface="STIX Two Text Medium"/>
                <a:ea typeface="STIX Two Text Medium"/>
                <a:cs typeface="STIX Two Text Medium"/>
                <a:sym typeface="STIX Two Text Medium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SzPts val="1600"/>
              <a:buFont typeface="STIX Two Text Medium"/>
              <a:buNone/>
              <a:defRPr sz="1600">
                <a:latin typeface="STIX Two Text Medium"/>
                <a:ea typeface="STIX Two Text Medium"/>
                <a:cs typeface="STIX Two Text Medium"/>
                <a:sym typeface="STIX Two Text Medium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SzPts val="1600"/>
              <a:buFont typeface="STIX Two Text Medium"/>
              <a:buNone/>
              <a:defRPr sz="1600">
                <a:latin typeface="STIX Two Text Medium"/>
                <a:ea typeface="STIX Two Text Medium"/>
                <a:cs typeface="STIX Two Text Medium"/>
                <a:sym typeface="STIX Two Text Medium"/>
              </a:defRPr>
            </a:lvl9pPr>
          </a:lstStyle>
          <a:p/>
        </p:txBody>
      </p:sp>
      <p:sp>
        <p:nvSpPr>
          <p:cNvPr id="300" name="Google Shape;300;p23"/>
          <p:cNvSpPr txBox="1"/>
          <p:nvPr>
            <p:ph idx="13" type="subTitle"/>
          </p:nvPr>
        </p:nvSpPr>
        <p:spPr>
          <a:xfrm>
            <a:off x="7038825" y="2663188"/>
            <a:ext cx="1644600" cy="470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600"/>
              <a:buFont typeface="STIX Two Text Medium"/>
              <a:buNone/>
              <a:defRPr sz="1600">
                <a:latin typeface="STIX Two Text Medium"/>
                <a:ea typeface="STIX Two Text Medium"/>
                <a:cs typeface="STIX Two Text Medium"/>
                <a:sym typeface="STIX Two Text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600"/>
              <a:buFont typeface="STIX Two Text Medium"/>
              <a:buNone/>
              <a:defRPr sz="1600">
                <a:latin typeface="STIX Two Text Medium"/>
                <a:ea typeface="STIX Two Text Medium"/>
                <a:cs typeface="STIX Two Text Medium"/>
                <a:sym typeface="STIX Two Text Medium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SzPts val="1600"/>
              <a:buFont typeface="STIX Two Text Medium"/>
              <a:buNone/>
              <a:defRPr sz="1600">
                <a:latin typeface="STIX Two Text Medium"/>
                <a:ea typeface="STIX Two Text Medium"/>
                <a:cs typeface="STIX Two Text Medium"/>
                <a:sym typeface="STIX Two Text Medium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SzPts val="1600"/>
              <a:buFont typeface="STIX Two Text Medium"/>
              <a:buNone/>
              <a:defRPr sz="1600">
                <a:latin typeface="STIX Two Text Medium"/>
                <a:ea typeface="STIX Two Text Medium"/>
                <a:cs typeface="STIX Two Text Medium"/>
                <a:sym typeface="STIX Two Text Medium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SzPts val="1600"/>
              <a:buFont typeface="STIX Two Text Medium"/>
              <a:buNone/>
              <a:defRPr sz="1600">
                <a:latin typeface="STIX Two Text Medium"/>
                <a:ea typeface="STIX Two Text Medium"/>
                <a:cs typeface="STIX Two Text Medium"/>
                <a:sym typeface="STIX Two Text Medium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SzPts val="1600"/>
              <a:buFont typeface="STIX Two Text Medium"/>
              <a:buNone/>
              <a:defRPr sz="1600">
                <a:latin typeface="STIX Two Text Medium"/>
                <a:ea typeface="STIX Two Text Medium"/>
                <a:cs typeface="STIX Two Text Medium"/>
                <a:sym typeface="STIX Two Text Medium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SzPts val="1600"/>
              <a:buFont typeface="STIX Two Text Medium"/>
              <a:buNone/>
              <a:defRPr sz="1600">
                <a:latin typeface="STIX Two Text Medium"/>
                <a:ea typeface="STIX Two Text Medium"/>
                <a:cs typeface="STIX Two Text Medium"/>
                <a:sym typeface="STIX Two Text Medium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SzPts val="1600"/>
              <a:buFont typeface="STIX Two Text Medium"/>
              <a:buNone/>
              <a:defRPr sz="1600">
                <a:latin typeface="STIX Two Text Medium"/>
                <a:ea typeface="STIX Two Text Medium"/>
                <a:cs typeface="STIX Two Text Medium"/>
                <a:sym typeface="STIX Two Text Medium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SzPts val="1600"/>
              <a:buFont typeface="STIX Two Text Medium"/>
              <a:buNone/>
              <a:defRPr sz="1600">
                <a:latin typeface="STIX Two Text Medium"/>
                <a:ea typeface="STIX Two Text Medium"/>
                <a:cs typeface="STIX Two Text Medium"/>
                <a:sym typeface="STIX Two Text Medium"/>
              </a:defRPr>
            </a:lvl9pPr>
          </a:lstStyle>
          <a:p/>
        </p:txBody>
      </p:sp>
      <p:sp>
        <p:nvSpPr>
          <p:cNvPr id="301" name="Google Shape;301;p23"/>
          <p:cNvSpPr txBox="1"/>
          <p:nvPr>
            <p:ph idx="14" type="subTitle"/>
          </p:nvPr>
        </p:nvSpPr>
        <p:spPr>
          <a:xfrm>
            <a:off x="457225" y="2663188"/>
            <a:ext cx="1644600" cy="470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600"/>
              <a:buFont typeface="STIX Two Text Medium"/>
              <a:buNone/>
              <a:defRPr sz="1600">
                <a:latin typeface="STIX Two Text Medium"/>
                <a:ea typeface="STIX Two Text Medium"/>
                <a:cs typeface="STIX Two Text Medium"/>
                <a:sym typeface="STIX Two Text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600"/>
              <a:buFont typeface="STIX Two Text Medium"/>
              <a:buNone/>
              <a:defRPr sz="1600">
                <a:latin typeface="STIX Two Text Medium"/>
                <a:ea typeface="STIX Two Text Medium"/>
                <a:cs typeface="STIX Two Text Medium"/>
                <a:sym typeface="STIX Two Text Medium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SzPts val="1600"/>
              <a:buFont typeface="STIX Two Text Medium"/>
              <a:buNone/>
              <a:defRPr sz="1600">
                <a:latin typeface="STIX Two Text Medium"/>
                <a:ea typeface="STIX Two Text Medium"/>
                <a:cs typeface="STIX Two Text Medium"/>
                <a:sym typeface="STIX Two Text Medium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SzPts val="1600"/>
              <a:buFont typeface="STIX Two Text Medium"/>
              <a:buNone/>
              <a:defRPr sz="1600">
                <a:latin typeface="STIX Two Text Medium"/>
                <a:ea typeface="STIX Two Text Medium"/>
                <a:cs typeface="STIX Two Text Medium"/>
                <a:sym typeface="STIX Two Text Medium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SzPts val="1600"/>
              <a:buFont typeface="STIX Two Text Medium"/>
              <a:buNone/>
              <a:defRPr sz="1600">
                <a:latin typeface="STIX Two Text Medium"/>
                <a:ea typeface="STIX Two Text Medium"/>
                <a:cs typeface="STIX Two Text Medium"/>
                <a:sym typeface="STIX Two Text Medium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SzPts val="1600"/>
              <a:buFont typeface="STIX Two Text Medium"/>
              <a:buNone/>
              <a:defRPr sz="1600">
                <a:latin typeface="STIX Two Text Medium"/>
                <a:ea typeface="STIX Two Text Medium"/>
                <a:cs typeface="STIX Two Text Medium"/>
                <a:sym typeface="STIX Two Text Medium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SzPts val="1600"/>
              <a:buFont typeface="STIX Two Text Medium"/>
              <a:buNone/>
              <a:defRPr sz="1600">
                <a:latin typeface="STIX Two Text Medium"/>
                <a:ea typeface="STIX Two Text Medium"/>
                <a:cs typeface="STIX Two Text Medium"/>
                <a:sym typeface="STIX Two Text Medium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SzPts val="1600"/>
              <a:buFont typeface="STIX Two Text Medium"/>
              <a:buNone/>
              <a:defRPr sz="1600">
                <a:latin typeface="STIX Two Text Medium"/>
                <a:ea typeface="STIX Two Text Medium"/>
                <a:cs typeface="STIX Two Text Medium"/>
                <a:sym typeface="STIX Two Text Medium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SzPts val="1600"/>
              <a:buFont typeface="STIX Two Text Medium"/>
              <a:buNone/>
              <a:defRPr sz="1600">
                <a:latin typeface="STIX Two Text Medium"/>
                <a:ea typeface="STIX Two Text Medium"/>
                <a:cs typeface="STIX Two Text Medium"/>
                <a:sym typeface="STIX Two Text Medium"/>
              </a:defRPr>
            </a:lvl9pPr>
          </a:lstStyle>
          <a:p/>
        </p:txBody>
      </p:sp>
      <p:sp>
        <p:nvSpPr>
          <p:cNvPr id="302" name="Google Shape;302;p23"/>
          <p:cNvSpPr txBox="1"/>
          <p:nvPr>
            <p:ph idx="15" type="body"/>
          </p:nvPr>
        </p:nvSpPr>
        <p:spPr>
          <a:xfrm>
            <a:off x="5278050" y="3609025"/>
            <a:ext cx="1880400" cy="65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 algn="ctr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1pPr>
            <a:lvl2pPr indent="-304800" lvl="1" marL="914400" algn="ctr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2pPr>
            <a:lvl3pPr indent="-304800" lvl="2" marL="1371600" algn="ctr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3pPr>
            <a:lvl4pPr indent="-304800" lvl="3" marL="1828800" algn="ctr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4pPr>
            <a:lvl5pPr indent="-304800" lvl="4" marL="2286000" algn="ctr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5pPr>
            <a:lvl6pPr indent="-304800" lvl="5" marL="2743200" algn="ctr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6pPr>
            <a:lvl7pPr indent="-304800" lvl="6" marL="3200400" algn="ctr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7pPr>
            <a:lvl8pPr indent="-304800" lvl="7" marL="3657600" algn="ctr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8pPr>
            <a:lvl9pPr indent="-304800" lvl="8" marL="4114800" algn="ctr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lumn text and image with footer">
  <p:cSld name="CUSTOM_1_1_1_1_1">
    <p:spTree>
      <p:nvGrpSpPr>
        <p:cNvPr id="303" name="Shape 3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4" name="Google Shape;304;p24"/>
          <p:cNvGrpSpPr/>
          <p:nvPr/>
        </p:nvGrpSpPr>
        <p:grpSpPr>
          <a:xfrm>
            <a:off x="0" y="455100"/>
            <a:ext cx="9144000" cy="4519401"/>
            <a:chOff x="0" y="455100"/>
            <a:chExt cx="9144000" cy="4519401"/>
          </a:xfrm>
        </p:grpSpPr>
        <p:sp>
          <p:nvSpPr>
            <p:cNvPr id="305" name="Google Shape;305;p24"/>
            <p:cNvSpPr/>
            <p:nvPr/>
          </p:nvSpPr>
          <p:spPr>
            <a:xfrm flipH="1">
              <a:off x="4560600" y="455100"/>
              <a:ext cx="4583400" cy="4231200"/>
            </a:xfrm>
            <a:prstGeom prst="round1Rect">
              <a:avLst>
                <a:gd fmla="val 7773" name="adj"/>
              </a:avLst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6" name="Google Shape;306;p24"/>
            <p:cNvSpPr/>
            <p:nvPr/>
          </p:nvSpPr>
          <p:spPr>
            <a:xfrm>
              <a:off x="0" y="455100"/>
              <a:ext cx="4583400" cy="4231200"/>
            </a:xfrm>
            <a:prstGeom prst="round1Rect">
              <a:avLst>
                <a:gd fmla="val 7773" name="adj"/>
              </a:avLst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7" name="Google Shape;307;p24"/>
            <p:cNvSpPr/>
            <p:nvPr/>
          </p:nvSpPr>
          <p:spPr>
            <a:xfrm>
              <a:off x="4212650" y="4256001"/>
              <a:ext cx="718800" cy="718500"/>
            </a:xfrm>
            <a:prstGeom prst="ellipse">
              <a:avLst/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308" name="Google Shape;308;p24"/>
          <p:cNvSpPr txBox="1"/>
          <p:nvPr/>
        </p:nvSpPr>
        <p:spPr>
          <a:xfrm>
            <a:off x="4212575" y="4533153"/>
            <a:ext cx="718800" cy="421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>
                <a:solidFill>
                  <a:schemeClr val="accent1"/>
                </a:solidFill>
                <a:latin typeface="STIX Two Text Medium"/>
                <a:ea typeface="STIX Two Text Medium"/>
                <a:cs typeface="STIX Two Text Medium"/>
                <a:sym typeface="STIX Two Text Medium"/>
              </a:rPr>
              <a:t>‹#›</a:t>
            </a:fld>
            <a:endParaRPr>
              <a:solidFill>
                <a:schemeClr val="accent1"/>
              </a:solidFill>
              <a:latin typeface="STIX Two Text Medium"/>
              <a:ea typeface="STIX Two Text Medium"/>
              <a:cs typeface="STIX Two Text Medium"/>
              <a:sym typeface="STIX Two Text Medium"/>
            </a:endParaRPr>
          </a:p>
        </p:txBody>
      </p:sp>
      <p:sp>
        <p:nvSpPr>
          <p:cNvPr id="309" name="Google Shape;309;p24"/>
          <p:cNvSpPr txBox="1"/>
          <p:nvPr>
            <p:ph idx="1" type="subTitle"/>
          </p:nvPr>
        </p:nvSpPr>
        <p:spPr>
          <a:xfrm>
            <a:off x="366100" y="4773588"/>
            <a:ext cx="3539400" cy="282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None/>
              <a:defRPr sz="1200">
                <a:solidFill>
                  <a:schemeClr val="lt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None/>
              <a:defRPr sz="1200">
                <a:solidFill>
                  <a:schemeClr val="lt2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None/>
              <a:defRPr sz="1200">
                <a:solidFill>
                  <a:schemeClr val="lt2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None/>
              <a:defRPr sz="1200">
                <a:solidFill>
                  <a:schemeClr val="lt2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None/>
              <a:defRPr sz="1200">
                <a:solidFill>
                  <a:schemeClr val="lt2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None/>
              <a:defRPr sz="1200">
                <a:solidFill>
                  <a:schemeClr val="lt2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None/>
              <a:defRPr sz="1200">
                <a:solidFill>
                  <a:schemeClr val="lt2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None/>
              <a:defRPr sz="1200">
                <a:solidFill>
                  <a:schemeClr val="lt2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None/>
              <a:defRPr sz="1200"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310" name="Google Shape;310;p24"/>
          <p:cNvSpPr txBox="1"/>
          <p:nvPr>
            <p:ph idx="2" type="subTitle"/>
          </p:nvPr>
        </p:nvSpPr>
        <p:spPr>
          <a:xfrm>
            <a:off x="5251900" y="4773588"/>
            <a:ext cx="3539400" cy="282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None/>
              <a:defRPr sz="1200">
                <a:solidFill>
                  <a:schemeClr val="lt2"/>
                </a:solidFill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None/>
              <a:defRPr sz="1200">
                <a:solidFill>
                  <a:schemeClr val="lt2"/>
                </a:solidFill>
              </a:defRPr>
            </a:lvl2pPr>
            <a:lvl3pPr lvl="2" algn="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None/>
              <a:defRPr sz="1200">
                <a:solidFill>
                  <a:schemeClr val="lt2"/>
                </a:solidFill>
              </a:defRPr>
            </a:lvl3pPr>
            <a:lvl4pPr lvl="3" algn="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None/>
              <a:defRPr sz="1200">
                <a:solidFill>
                  <a:schemeClr val="lt2"/>
                </a:solidFill>
              </a:defRPr>
            </a:lvl4pPr>
            <a:lvl5pPr lvl="4" algn="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None/>
              <a:defRPr sz="1200">
                <a:solidFill>
                  <a:schemeClr val="lt2"/>
                </a:solidFill>
              </a:defRPr>
            </a:lvl5pPr>
            <a:lvl6pPr lvl="5" algn="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None/>
              <a:defRPr sz="1200">
                <a:solidFill>
                  <a:schemeClr val="lt2"/>
                </a:solidFill>
              </a:defRPr>
            </a:lvl6pPr>
            <a:lvl7pPr lvl="6" algn="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None/>
              <a:defRPr sz="1200">
                <a:solidFill>
                  <a:schemeClr val="lt2"/>
                </a:solidFill>
              </a:defRPr>
            </a:lvl7pPr>
            <a:lvl8pPr lvl="7" algn="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None/>
              <a:defRPr sz="1200">
                <a:solidFill>
                  <a:schemeClr val="lt2"/>
                </a:solidFill>
              </a:defRPr>
            </a:lvl8pPr>
            <a:lvl9pPr lvl="8" algn="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None/>
              <a:defRPr sz="1200"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311" name="Google Shape;311;p24"/>
          <p:cNvSpPr txBox="1"/>
          <p:nvPr>
            <p:ph type="title"/>
          </p:nvPr>
        </p:nvSpPr>
        <p:spPr>
          <a:xfrm>
            <a:off x="366100" y="2164325"/>
            <a:ext cx="3846600" cy="578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312" name="Google Shape;312;p24"/>
          <p:cNvSpPr txBox="1"/>
          <p:nvPr>
            <p:ph idx="3" type="subTitle"/>
          </p:nvPr>
        </p:nvSpPr>
        <p:spPr>
          <a:xfrm>
            <a:off x="366100" y="3096750"/>
            <a:ext cx="3846600" cy="28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1pPr>
            <a:lvl2pPr lvl="1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2pPr>
            <a:lvl3pPr lvl="2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3pPr>
            <a:lvl4pPr lvl="3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4pPr>
            <a:lvl5pPr lvl="4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5pPr>
            <a:lvl6pPr lvl="5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6pPr>
            <a:lvl7pPr lvl="6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7pPr>
            <a:lvl8pPr lvl="7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8pPr>
            <a:lvl9pPr lvl="8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9pPr>
          </a:lstStyle>
          <a:p/>
        </p:txBody>
      </p:sp>
      <p:sp>
        <p:nvSpPr>
          <p:cNvPr id="313" name="Google Shape;313;p24"/>
          <p:cNvSpPr txBox="1"/>
          <p:nvPr>
            <p:ph idx="4" type="body"/>
          </p:nvPr>
        </p:nvSpPr>
        <p:spPr>
          <a:xfrm>
            <a:off x="366100" y="3379350"/>
            <a:ext cx="3846600" cy="967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9pPr>
          </a:lstStyle>
          <a:p/>
        </p:txBody>
      </p:sp>
      <p:sp>
        <p:nvSpPr>
          <p:cNvPr id="314" name="Google Shape;314;p24"/>
          <p:cNvSpPr/>
          <p:nvPr>
            <p:ph idx="5" type="pic"/>
          </p:nvPr>
        </p:nvSpPr>
        <p:spPr>
          <a:xfrm>
            <a:off x="4928588" y="679925"/>
            <a:ext cx="3755400" cy="1484400"/>
          </a:xfrm>
          <a:prstGeom prst="rect">
            <a:avLst/>
          </a:prstGeom>
          <a:noFill/>
          <a:ln>
            <a:noFill/>
          </a:ln>
        </p:spPr>
      </p:sp>
      <p:sp>
        <p:nvSpPr>
          <p:cNvPr id="315" name="Google Shape;315;p24"/>
          <p:cNvSpPr/>
          <p:nvPr>
            <p:ph idx="6" type="pic"/>
          </p:nvPr>
        </p:nvSpPr>
        <p:spPr>
          <a:xfrm>
            <a:off x="457200" y="679925"/>
            <a:ext cx="3755400" cy="1484400"/>
          </a:xfrm>
          <a:prstGeom prst="rect">
            <a:avLst/>
          </a:prstGeom>
          <a:noFill/>
          <a:ln>
            <a:noFill/>
          </a:ln>
        </p:spPr>
      </p:sp>
      <p:sp>
        <p:nvSpPr>
          <p:cNvPr id="316" name="Google Shape;316;p24"/>
          <p:cNvSpPr txBox="1"/>
          <p:nvPr>
            <p:ph idx="7" type="title"/>
          </p:nvPr>
        </p:nvSpPr>
        <p:spPr>
          <a:xfrm>
            <a:off x="4837500" y="2164325"/>
            <a:ext cx="3846600" cy="578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317" name="Google Shape;317;p24"/>
          <p:cNvSpPr txBox="1"/>
          <p:nvPr>
            <p:ph idx="8" type="subTitle"/>
          </p:nvPr>
        </p:nvSpPr>
        <p:spPr>
          <a:xfrm>
            <a:off x="4837500" y="3096750"/>
            <a:ext cx="3846600" cy="28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1pPr>
            <a:lvl2pPr lvl="1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2pPr>
            <a:lvl3pPr lvl="2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3pPr>
            <a:lvl4pPr lvl="3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4pPr>
            <a:lvl5pPr lvl="4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5pPr>
            <a:lvl6pPr lvl="5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6pPr>
            <a:lvl7pPr lvl="6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7pPr>
            <a:lvl8pPr lvl="7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8pPr>
            <a:lvl9pPr lvl="8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9pPr>
          </a:lstStyle>
          <a:p/>
        </p:txBody>
      </p:sp>
      <p:sp>
        <p:nvSpPr>
          <p:cNvPr id="318" name="Google Shape;318;p24"/>
          <p:cNvSpPr txBox="1"/>
          <p:nvPr>
            <p:ph idx="9" type="body"/>
          </p:nvPr>
        </p:nvSpPr>
        <p:spPr>
          <a:xfrm>
            <a:off x="4837500" y="3379350"/>
            <a:ext cx="3846600" cy="967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pos="288">
          <p15:clr>
            <a:srgbClr val="E46962"/>
          </p15:clr>
        </p15:guide>
      </p15:sldGuideLst>
    </p:ext>
  </p:extLst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storyboards with footer">
  <p:cSld name="CUSTOM_1_1_1_1_1_1">
    <p:spTree>
      <p:nvGrpSpPr>
        <p:cNvPr id="319" name="Shape 3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0" name="Google Shape;320;p25"/>
          <p:cNvGrpSpPr/>
          <p:nvPr/>
        </p:nvGrpSpPr>
        <p:grpSpPr>
          <a:xfrm>
            <a:off x="0" y="455100"/>
            <a:ext cx="9144000" cy="4519401"/>
            <a:chOff x="0" y="455100"/>
            <a:chExt cx="9144000" cy="4519401"/>
          </a:xfrm>
        </p:grpSpPr>
        <p:sp>
          <p:nvSpPr>
            <p:cNvPr id="321" name="Google Shape;321;p25"/>
            <p:cNvSpPr/>
            <p:nvPr/>
          </p:nvSpPr>
          <p:spPr>
            <a:xfrm flipH="1">
              <a:off x="4560600" y="455100"/>
              <a:ext cx="4583400" cy="4231200"/>
            </a:xfrm>
            <a:prstGeom prst="round1Rect">
              <a:avLst>
                <a:gd fmla="val 7773" name="adj"/>
              </a:avLst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2" name="Google Shape;322;p25"/>
            <p:cNvSpPr/>
            <p:nvPr/>
          </p:nvSpPr>
          <p:spPr>
            <a:xfrm>
              <a:off x="0" y="455100"/>
              <a:ext cx="4583400" cy="4231200"/>
            </a:xfrm>
            <a:prstGeom prst="round1Rect">
              <a:avLst>
                <a:gd fmla="val 7773" name="adj"/>
              </a:avLst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3" name="Google Shape;323;p25"/>
            <p:cNvSpPr/>
            <p:nvPr/>
          </p:nvSpPr>
          <p:spPr>
            <a:xfrm>
              <a:off x="4212650" y="4256001"/>
              <a:ext cx="718800" cy="718500"/>
            </a:xfrm>
            <a:prstGeom prst="ellipse">
              <a:avLst/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324" name="Google Shape;324;p25"/>
          <p:cNvSpPr txBox="1"/>
          <p:nvPr/>
        </p:nvSpPr>
        <p:spPr>
          <a:xfrm>
            <a:off x="4212575" y="4533153"/>
            <a:ext cx="718800" cy="421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>
                <a:solidFill>
                  <a:schemeClr val="accent1"/>
                </a:solidFill>
                <a:latin typeface="STIX Two Text Medium"/>
                <a:ea typeface="STIX Two Text Medium"/>
                <a:cs typeface="STIX Two Text Medium"/>
                <a:sym typeface="STIX Two Text Medium"/>
              </a:rPr>
              <a:t>‹#›</a:t>
            </a:fld>
            <a:endParaRPr>
              <a:solidFill>
                <a:schemeClr val="accent1"/>
              </a:solidFill>
              <a:latin typeface="STIX Two Text Medium"/>
              <a:ea typeface="STIX Two Text Medium"/>
              <a:cs typeface="STIX Two Text Medium"/>
              <a:sym typeface="STIX Two Text Medium"/>
            </a:endParaRPr>
          </a:p>
        </p:txBody>
      </p:sp>
      <p:sp>
        <p:nvSpPr>
          <p:cNvPr id="325" name="Google Shape;325;p25"/>
          <p:cNvSpPr txBox="1"/>
          <p:nvPr>
            <p:ph idx="1" type="subTitle"/>
          </p:nvPr>
        </p:nvSpPr>
        <p:spPr>
          <a:xfrm>
            <a:off x="366100" y="4773588"/>
            <a:ext cx="3539400" cy="282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None/>
              <a:defRPr sz="1200">
                <a:solidFill>
                  <a:schemeClr val="lt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None/>
              <a:defRPr sz="1200">
                <a:solidFill>
                  <a:schemeClr val="lt2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None/>
              <a:defRPr sz="1200">
                <a:solidFill>
                  <a:schemeClr val="lt2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None/>
              <a:defRPr sz="1200">
                <a:solidFill>
                  <a:schemeClr val="lt2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None/>
              <a:defRPr sz="1200">
                <a:solidFill>
                  <a:schemeClr val="lt2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None/>
              <a:defRPr sz="1200">
                <a:solidFill>
                  <a:schemeClr val="lt2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None/>
              <a:defRPr sz="1200">
                <a:solidFill>
                  <a:schemeClr val="lt2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None/>
              <a:defRPr sz="1200">
                <a:solidFill>
                  <a:schemeClr val="lt2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None/>
              <a:defRPr sz="1200"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326" name="Google Shape;326;p25"/>
          <p:cNvSpPr txBox="1"/>
          <p:nvPr>
            <p:ph idx="2" type="subTitle"/>
          </p:nvPr>
        </p:nvSpPr>
        <p:spPr>
          <a:xfrm>
            <a:off x="5251900" y="4773588"/>
            <a:ext cx="3539400" cy="282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None/>
              <a:defRPr sz="1200">
                <a:solidFill>
                  <a:schemeClr val="lt2"/>
                </a:solidFill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None/>
              <a:defRPr sz="1200">
                <a:solidFill>
                  <a:schemeClr val="lt2"/>
                </a:solidFill>
              </a:defRPr>
            </a:lvl2pPr>
            <a:lvl3pPr lvl="2" algn="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None/>
              <a:defRPr sz="1200">
                <a:solidFill>
                  <a:schemeClr val="lt2"/>
                </a:solidFill>
              </a:defRPr>
            </a:lvl3pPr>
            <a:lvl4pPr lvl="3" algn="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None/>
              <a:defRPr sz="1200">
                <a:solidFill>
                  <a:schemeClr val="lt2"/>
                </a:solidFill>
              </a:defRPr>
            </a:lvl4pPr>
            <a:lvl5pPr lvl="4" algn="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None/>
              <a:defRPr sz="1200">
                <a:solidFill>
                  <a:schemeClr val="lt2"/>
                </a:solidFill>
              </a:defRPr>
            </a:lvl5pPr>
            <a:lvl6pPr lvl="5" algn="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None/>
              <a:defRPr sz="1200">
                <a:solidFill>
                  <a:schemeClr val="lt2"/>
                </a:solidFill>
              </a:defRPr>
            </a:lvl6pPr>
            <a:lvl7pPr lvl="6" algn="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None/>
              <a:defRPr sz="1200">
                <a:solidFill>
                  <a:schemeClr val="lt2"/>
                </a:solidFill>
              </a:defRPr>
            </a:lvl7pPr>
            <a:lvl8pPr lvl="7" algn="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None/>
              <a:defRPr sz="1200">
                <a:solidFill>
                  <a:schemeClr val="lt2"/>
                </a:solidFill>
              </a:defRPr>
            </a:lvl8pPr>
            <a:lvl9pPr lvl="8" algn="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None/>
              <a:defRPr sz="1200"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327" name="Google Shape;327;p25"/>
          <p:cNvSpPr/>
          <p:nvPr>
            <p:ph idx="3" type="pic"/>
          </p:nvPr>
        </p:nvSpPr>
        <p:spPr>
          <a:xfrm>
            <a:off x="4928588" y="1477413"/>
            <a:ext cx="3755400" cy="1484400"/>
          </a:xfrm>
          <a:prstGeom prst="rect">
            <a:avLst/>
          </a:prstGeom>
          <a:noFill/>
          <a:ln>
            <a:noFill/>
          </a:ln>
        </p:spPr>
      </p:sp>
      <p:sp>
        <p:nvSpPr>
          <p:cNvPr id="328" name="Google Shape;328;p25"/>
          <p:cNvSpPr/>
          <p:nvPr>
            <p:ph idx="4" type="pic"/>
          </p:nvPr>
        </p:nvSpPr>
        <p:spPr>
          <a:xfrm>
            <a:off x="457200" y="1495438"/>
            <a:ext cx="3755400" cy="1484400"/>
          </a:xfrm>
          <a:prstGeom prst="rect">
            <a:avLst/>
          </a:prstGeom>
          <a:noFill/>
          <a:ln>
            <a:noFill/>
          </a:ln>
        </p:spPr>
      </p:sp>
      <p:sp>
        <p:nvSpPr>
          <p:cNvPr id="329" name="Google Shape;329;p25"/>
          <p:cNvSpPr txBox="1"/>
          <p:nvPr>
            <p:ph type="title"/>
          </p:nvPr>
        </p:nvSpPr>
        <p:spPr>
          <a:xfrm>
            <a:off x="366100" y="652125"/>
            <a:ext cx="3846600" cy="578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330" name="Google Shape;330;p25"/>
          <p:cNvSpPr txBox="1"/>
          <p:nvPr>
            <p:ph idx="5" type="subTitle"/>
          </p:nvPr>
        </p:nvSpPr>
        <p:spPr>
          <a:xfrm>
            <a:off x="366100" y="2979850"/>
            <a:ext cx="3846600" cy="28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31" name="Google Shape;331;p25"/>
          <p:cNvSpPr txBox="1"/>
          <p:nvPr>
            <p:ph idx="6" type="body"/>
          </p:nvPr>
        </p:nvSpPr>
        <p:spPr>
          <a:xfrm>
            <a:off x="366100" y="3379350"/>
            <a:ext cx="3846600" cy="967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9pPr>
          </a:lstStyle>
          <a:p/>
        </p:txBody>
      </p:sp>
      <p:sp>
        <p:nvSpPr>
          <p:cNvPr id="332" name="Google Shape;332;p25"/>
          <p:cNvSpPr txBox="1"/>
          <p:nvPr>
            <p:ph idx="7" type="subTitle"/>
          </p:nvPr>
        </p:nvSpPr>
        <p:spPr>
          <a:xfrm>
            <a:off x="4837500" y="2979850"/>
            <a:ext cx="3846600" cy="28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33" name="Google Shape;333;p25"/>
          <p:cNvSpPr txBox="1"/>
          <p:nvPr>
            <p:ph idx="8" type="body"/>
          </p:nvPr>
        </p:nvSpPr>
        <p:spPr>
          <a:xfrm>
            <a:off x="4837500" y="3379350"/>
            <a:ext cx="3846600" cy="967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pos="288">
          <p15:clr>
            <a:srgbClr val="E46962"/>
          </p15:clr>
        </p15:guide>
      </p15:sldGuideLst>
    </p:ext>
  </p:extLst>
</p:sldLayout>
</file>

<file path=ppt/slideLayouts/slideLayout2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storyboards">
  <p:cSld name="CUSTOM_1_1_1_1_1_1_3">
    <p:spTree>
      <p:nvGrpSpPr>
        <p:cNvPr id="334" name="Shape 3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5" name="Google Shape;335;p26"/>
          <p:cNvGrpSpPr/>
          <p:nvPr/>
        </p:nvGrpSpPr>
        <p:grpSpPr>
          <a:xfrm>
            <a:off x="0" y="455100"/>
            <a:ext cx="9144000" cy="4519401"/>
            <a:chOff x="0" y="455100"/>
            <a:chExt cx="9144000" cy="4519401"/>
          </a:xfrm>
        </p:grpSpPr>
        <p:sp>
          <p:nvSpPr>
            <p:cNvPr id="336" name="Google Shape;336;p26"/>
            <p:cNvSpPr/>
            <p:nvPr/>
          </p:nvSpPr>
          <p:spPr>
            <a:xfrm flipH="1">
              <a:off x="4560600" y="455100"/>
              <a:ext cx="4583400" cy="4231200"/>
            </a:xfrm>
            <a:prstGeom prst="round1Rect">
              <a:avLst>
                <a:gd fmla="val 7773" name="adj"/>
              </a:avLst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7" name="Google Shape;337;p26"/>
            <p:cNvSpPr/>
            <p:nvPr/>
          </p:nvSpPr>
          <p:spPr>
            <a:xfrm>
              <a:off x="0" y="455100"/>
              <a:ext cx="4583400" cy="4231200"/>
            </a:xfrm>
            <a:prstGeom prst="round1Rect">
              <a:avLst>
                <a:gd fmla="val 7773" name="adj"/>
              </a:avLst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8" name="Google Shape;338;p26"/>
            <p:cNvSpPr/>
            <p:nvPr/>
          </p:nvSpPr>
          <p:spPr>
            <a:xfrm>
              <a:off x="4212650" y="4256001"/>
              <a:ext cx="718800" cy="718500"/>
            </a:xfrm>
            <a:prstGeom prst="ellipse">
              <a:avLst/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339" name="Google Shape;339;p26"/>
          <p:cNvSpPr txBox="1"/>
          <p:nvPr/>
        </p:nvSpPr>
        <p:spPr>
          <a:xfrm>
            <a:off x="4212575" y="4533153"/>
            <a:ext cx="718800" cy="421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>
                <a:solidFill>
                  <a:schemeClr val="accent1"/>
                </a:solidFill>
                <a:latin typeface="STIX Two Text Medium"/>
                <a:ea typeface="STIX Two Text Medium"/>
                <a:cs typeface="STIX Two Text Medium"/>
                <a:sym typeface="STIX Two Text Medium"/>
              </a:rPr>
              <a:t>‹#›</a:t>
            </a:fld>
            <a:endParaRPr>
              <a:solidFill>
                <a:schemeClr val="accent1"/>
              </a:solidFill>
              <a:latin typeface="STIX Two Text Medium"/>
              <a:ea typeface="STIX Two Text Medium"/>
              <a:cs typeface="STIX Two Text Medium"/>
              <a:sym typeface="STIX Two Text Medium"/>
            </a:endParaRPr>
          </a:p>
        </p:txBody>
      </p:sp>
      <p:sp>
        <p:nvSpPr>
          <p:cNvPr id="340" name="Google Shape;340;p26"/>
          <p:cNvSpPr/>
          <p:nvPr>
            <p:ph idx="2" type="pic"/>
          </p:nvPr>
        </p:nvSpPr>
        <p:spPr>
          <a:xfrm>
            <a:off x="4928588" y="1477413"/>
            <a:ext cx="3755400" cy="1484400"/>
          </a:xfrm>
          <a:prstGeom prst="rect">
            <a:avLst/>
          </a:prstGeom>
          <a:noFill/>
          <a:ln>
            <a:noFill/>
          </a:ln>
        </p:spPr>
      </p:sp>
      <p:sp>
        <p:nvSpPr>
          <p:cNvPr id="341" name="Google Shape;341;p26"/>
          <p:cNvSpPr/>
          <p:nvPr>
            <p:ph idx="3" type="pic"/>
          </p:nvPr>
        </p:nvSpPr>
        <p:spPr>
          <a:xfrm>
            <a:off x="457200" y="1495438"/>
            <a:ext cx="3755400" cy="1484400"/>
          </a:xfrm>
          <a:prstGeom prst="rect">
            <a:avLst/>
          </a:prstGeom>
          <a:noFill/>
          <a:ln>
            <a:noFill/>
          </a:ln>
        </p:spPr>
      </p:sp>
      <p:sp>
        <p:nvSpPr>
          <p:cNvPr id="342" name="Google Shape;342;p26"/>
          <p:cNvSpPr txBox="1"/>
          <p:nvPr>
            <p:ph type="title"/>
          </p:nvPr>
        </p:nvSpPr>
        <p:spPr>
          <a:xfrm>
            <a:off x="366100" y="652125"/>
            <a:ext cx="3846600" cy="578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343" name="Google Shape;343;p26"/>
          <p:cNvSpPr txBox="1"/>
          <p:nvPr>
            <p:ph idx="1" type="subTitle"/>
          </p:nvPr>
        </p:nvSpPr>
        <p:spPr>
          <a:xfrm>
            <a:off x="366100" y="3096750"/>
            <a:ext cx="3846600" cy="28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1pPr>
            <a:lvl2pPr lvl="1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2pPr>
            <a:lvl3pPr lvl="2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3pPr>
            <a:lvl4pPr lvl="3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4pPr>
            <a:lvl5pPr lvl="4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5pPr>
            <a:lvl6pPr lvl="5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6pPr>
            <a:lvl7pPr lvl="6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7pPr>
            <a:lvl8pPr lvl="7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8pPr>
            <a:lvl9pPr lvl="8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9pPr>
          </a:lstStyle>
          <a:p/>
        </p:txBody>
      </p:sp>
      <p:sp>
        <p:nvSpPr>
          <p:cNvPr id="344" name="Google Shape;344;p26"/>
          <p:cNvSpPr txBox="1"/>
          <p:nvPr>
            <p:ph idx="4" type="subTitle"/>
          </p:nvPr>
        </p:nvSpPr>
        <p:spPr>
          <a:xfrm>
            <a:off x="4837500" y="3096750"/>
            <a:ext cx="3846600" cy="28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1pPr>
            <a:lvl2pPr lvl="1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2pPr>
            <a:lvl3pPr lvl="2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3pPr>
            <a:lvl4pPr lvl="3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4pPr>
            <a:lvl5pPr lvl="4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5pPr>
            <a:lvl6pPr lvl="5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6pPr>
            <a:lvl7pPr lvl="6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7pPr>
            <a:lvl8pPr lvl="7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8pPr>
            <a:lvl9pPr lvl="8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9pPr>
          </a:lstStyle>
          <a:p/>
        </p:txBody>
      </p:sp>
      <p:sp>
        <p:nvSpPr>
          <p:cNvPr id="345" name="Google Shape;345;p26"/>
          <p:cNvSpPr txBox="1"/>
          <p:nvPr>
            <p:ph idx="5" type="body"/>
          </p:nvPr>
        </p:nvSpPr>
        <p:spPr>
          <a:xfrm>
            <a:off x="366100" y="3379350"/>
            <a:ext cx="3846600" cy="967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9pPr>
          </a:lstStyle>
          <a:p/>
        </p:txBody>
      </p:sp>
      <p:sp>
        <p:nvSpPr>
          <p:cNvPr id="346" name="Google Shape;346;p26"/>
          <p:cNvSpPr txBox="1"/>
          <p:nvPr>
            <p:ph idx="6" type="body"/>
          </p:nvPr>
        </p:nvSpPr>
        <p:spPr>
          <a:xfrm>
            <a:off x="4837500" y="3379350"/>
            <a:ext cx="3846600" cy="967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pos="288">
          <p15:clr>
            <a:srgbClr val="E46962"/>
          </p15:clr>
        </p15:guide>
      </p15:sldGuideLst>
    </p:ext>
  </p:extLst>
</p:sldLayout>
</file>

<file path=ppt/slideLayouts/slideLayout2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hree storyboards">
  <p:cSld name="CUSTOM_1_1_1_1_1_1_2">
    <p:spTree>
      <p:nvGrpSpPr>
        <p:cNvPr id="347" name="Shape 3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8" name="Google Shape;348;p27"/>
          <p:cNvGrpSpPr/>
          <p:nvPr/>
        </p:nvGrpSpPr>
        <p:grpSpPr>
          <a:xfrm>
            <a:off x="0" y="455100"/>
            <a:ext cx="9144000" cy="4519401"/>
            <a:chOff x="0" y="455100"/>
            <a:chExt cx="9144000" cy="4519401"/>
          </a:xfrm>
        </p:grpSpPr>
        <p:sp>
          <p:nvSpPr>
            <p:cNvPr id="349" name="Google Shape;349;p27"/>
            <p:cNvSpPr/>
            <p:nvPr/>
          </p:nvSpPr>
          <p:spPr>
            <a:xfrm flipH="1">
              <a:off x="4560600" y="455100"/>
              <a:ext cx="4583400" cy="4231200"/>
            </a:xfrm>
            <a:prstGeom prst="round1Rect">
              <a:avLst>
                <a:gd fmla="val 7773" name="adj"/>
              </a:avLst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0" name="Google Shape;350;p27"/>
            <p:cNvSpPr/>
            <p:nvPr/>
          </p:nvSpPr>
          <p:spPr>
            <a:xfrm>
              <a:off x="0" y="455100"/>
              <a:ext cx="4583400" cy="4231200"/>
            </a:xfrm>
            <a:prstGeom prst="round1Rect">
              <a:avLst>
                <a:gd fmla="val 7773" name="adj"/>
              </a:avLst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1" name="Google Shape;351;p27"/>
            <p:cNvSpPr/>
            <p:nvPr/>
          </p:nvSpPr>
          <p:spPr>
            <a:xfrm>
              <a:off x="4212650" y="4256001"/>
              <a:ext cx="718800" cy="718500"/>
            </a:xfrm>
            <a:prstGeom prst="ellipse">
              <a:avLst/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352" name="Google Shape;352;p27"/>
          <p:cNvSpPr txBox="1"/>
          <p:nvPr/>
        </p:nvSpPr>
        <p:spPr>
          <a:xfrm>
            <a:off x="4212575" y="4533153"/>
            <a:ext cx="718800" cy="421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>
                <a:solidFill>
                  <a:schemeClr val="accent1"/>
                </a:solidFill>
                <a:latin typeface="STIX Two Text Medium"/>
                <a:ea typeface="STIX Two Text Medium"/>
                <a:cs typeface="STIX Two Text Medium"/>
                <a:sym typeface="STIX Two Text Medium"/>
              </a:rPr>
              <a:t>‹#›</a:t>
            </a:fld>
            <a:endParaRPr>
              <a:solidFill>
                <a:schemeClr val="accent1"/>
              </a:solidFill>
              <a:latin typeface="STIX Two Text Medium"/>
              <a:ea typeface="STIX Two Text Medium"/>
              <a:cs typeface="STIX Two Text Medium"/>
              <a:sym typeface="STIX Two Text Medium"/>
            </a:endParaRPr>
          </a:p>
        </p:txBody>
      </p:sp>
      <p:sp>
        <p:nvSpPr>
          <p:cNvPr id="353" name="Google Shape;353;p27"/>
          <p:cNvSpPr/>
          <p:nvPr>
            <p:ph idx="2" type="pic"/>
          </p:nvPr>
        </p:nvSpPr>
        <p:spPr>
          <a:xfrm>
            <a:off x="457200" y="1495450"/>
            <a:ext cx="2556300" cy="1484400"/>
          </a:xfrm>
          <a:prstGeom prst="rect">
            <a:avLst/>
          </a:prstGeom>
          <a:noFill/>
          <a:ln>
            <a:noFill/>
          </a:ln>
        </p:spPr>
      </p:sp>
      <p:sp>
        <p:nvSpPr>
          <p:cNvPr id="354" name="Google Shape;354;p27"/>
          <p:cNvSpPr txBox="1"/>
          <p:nvPr>
            <p:ph type="title"/>
          </p:nvPr>
        </p:nvSpPr>
        <p:spPr>
          <a:xfrm>
            <a:off x="366100" y="652125"/>
            <a:ext cx="3846600" cy="578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355" name="Google Shape;355;p27"/>
          <p:cNvSpPr txBox="1"/>
          <p:nvPr>
            <p:ph idx="1" type="subTitle"/>
          </p:nvPr>
        </p:nvSpPr>
        <p:spPr>
          <a:xfrm>
            <a:off x="366100" y="3096753"/>
            <a:ext cx="2647500" cy="28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1pPr>
            <a:lvl2pPr lvl="1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2pPr>
            <a:lvl3pPr lvl="2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3pPr>
            <a:lvl4pPr lvl="3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4pPr>
            <a:lvl5pPr lvl="4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5pPr>
            <a:lvl6pPr lvl="5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6pPr>
            <a:lvl7pPr lvl="6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7pPr>
            <a:lvl8pPr lvl="7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8pPr>
            <a:lvl9pPr lvl="8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9pPr>
          </a:lstStyle>
          <a:p/>
        </p:txBody>
      </p:sp>
      <p:sp>
        <p:nvSpPr>
          <p:cNvPr id="356" name="Google Shape;356;p27"/>
          <p:cNvSpPr txBox="1"/>
          <p:nvPr>
            <p:ph idx="3" type="body"/>
          </p:nvPr>
        </p:nvSpPr>
        <p:spPr>
          <a:xfrm>
            <a:off x="366100" y="3379351"/>
            <a:ext cx="2647500" cy="967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9pPr>
          </a:lstStyle>
          <a:p/>
        </p:txBody>
      </p:sp>
      <p:sp>
        <p:nvSpPr>
          <p:cNvPr id="357" name="Google Shape;357;p27"/>
          <p:cNvSpPr/>
          <p:nvPr>
            <p:ph idx="4" type="pic"/>
          </p:nvPr>
        </p:nvSpPr>
        <p:spPr>
          <a:xfrm>
            <a:off x="3339350" y="1495450"/>
            <a:ext cx="2556300" cy="1484400"/>
          </a:xfrm>
          <a:prstGeom prst="rect">
            <a:avLst/>
          </a:prstGeom>
          <a:noFill/>
          <a:ln>
            <a:noFill/>
          </a:ln>
        </p:spPr>
      </p:sp>
      <p:sp>
        <p:nvSpPr>
          <p:cNvPr id="358" name="Google Shape;358;p27"/>
          <p:cNvSpPr txBox="1"/>
          <p:nvPr>
            <p:ph idx="5" type="subTitle"/>
          </p:nvPr>
        </p:nvSpPr>
        <p:spPr>
          <a:xfrm>
            <a:off x="3248250" y="3096753"/>
            <a:ext cx="2647500" cy="28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1pPr>
            <a:lvl2pPr lvl="1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2pPr>
            <a:lvl3pPr lvl="2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3pPr>
            <a:lvl4pPr lvl="3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4pPr>
            <a:lvl5pPr lvl="4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5pPr>
            <a:lvl6pPr lvl="5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6pPr>
            <a:lvl7pPr lvl="6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7pPr>
            <a:lvl8pPr lvl="7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8pPr>
            <a:lvl9pPr lvl="8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9pPr>
          </a:lstStyle>
          <a:p/>
        </p:txBody>
      </p:sp>
      <p:sp>
        <p:nvSpPr>
          <p:cNvPr id="359" name="Google Shape;359;p27"/>
          <p:cNvSpPr txBox="1"/>
          <p:nvPr>
            <p:ph idx="6" type="body"/>
          </p:nvPr>
        </p:nvSpPr>
        <p:spPr>
          <a:xfrm>
            <a:off x="3248250" y="3379351"/>
            <a:ext cx="2647500" cy="967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9pPr>
          </a:lstStyle>
          <a:p/>
        </p:txBody>
      </p:sp>
      <p:sp>
        <p:nvSpPr>
          <p:cNvPr id="360" name="Google Shape;360;p27"/>
          <p:cNvSpPr/>
          <p:nvPr>
            <p:ph idx="7" type="pic"/>
          </p:nvPr>
        </p:nvSpPr>
        <p:spPr>
          <a:xfrm>
            <a:off x="6221500" y="1495450"/>
            <a:ext cx="2556300" cy="1484400"/>
          </a:xfrm>
          <a:prstGeom prst="rect">
            <a:avLst/>
          </a:prstGeom>
          <a:noFill/>
          <a:ln>
            <a:noFill/>
          </a:ln>
        </p:spPr>
      </p:sp>
      <p:sp>
        <p:nvSpPr>
          <p:cNvPr id="361" name="Google Shape;361;p27"/>
          <p:cNvSpPr txBox="1"/>
          <p:nvPr>
            <p:ph idx="8" type="subTitle"/>
          </p:nvPr>
        </p:nvSpPr>
        <p:spPr>
          <a:xfrm>
            <a:off x="6130400" y="3096753"/>
            <a:ext cx="2647500" cy="28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1pPr>
            <a:lvl2pPr lvl="1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2pPr>
            <a:lvl3pPr lvl="2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3pPr>
            <a:lvl4pPr lvl="3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4pPr>
            <a:lvl5pPr lvl="4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5pPr>
            <a:lvl6pPr lvl="5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6pPr>
            <a:lvl7pPr lvl="6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7pPr>
            <a:lvl8pPr lvl="7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8pPr>
            <a:lvl9pPr lvl="8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9pPr>
          </a:lstStyle>
          <a:p/>
        </p:txBody>
      </p:sp>
      <p:sp>
        <p:nvSpPr>
          <p:cNvPr id="362" name="Google Shape;362;p27"/>
          <p:cNvSpPr txBox="1"/>
          <p:nvPr>
            <p:ph idx="9" type="body"/>
          </p:nvPr>
        </p:nvSpPr>
        <p:spPr>
          <a:xfrm>
            <a:off x="6130400" y="3379351"/>
            <a:ext cx="2647500" cy="967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pos="288">
          <p15:clr>
            <a:srgbClr val="E46962"/>
          </p15:clr>
        </p15:guide>
      </p15:sldGuideLst>
    </p:ext>
  </p:extLst>
</p:sldLayout>
</file>

<file path=ppt/slideLayouts/slideLayout2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>
  <p:cSld name="CUSTOM_1_1_1_1_1_1_1">
    <p:spTree>
      <p:nvGrpSpPr>
        <p:cNvPr id="363" name="Shape 3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4" name="Google Shape;364;p28"/>
          <p:cNvGrpSpPr/>
          <p:nvPr/>
        </p:nvGrpSpPr>
        <p:grpSpPr>
          <a:xfrm>
            <a:off x="0" y="455100"/>
            <a:ext cx="9144000" cy="4519401"/>
            <a:chOff x="0" y="455100"/>
            <a:chExt cx="9144000" cy="4519401"/>
          </a:xfrm>
        </p:grpSpPr>
        <p:sp>
          <p:nvSpPr>
            <p:cNvPr id="365" name="Google Shape;365;p28"/>
            <p:cNvSpPr/>
            <p:nvPr/>
          </p:nvSpPr>
          <p:spPr>
            <a:xfrm flipH="1">
              <a:off x="4560600" y="455100"/>
              <a:ext cx="4583400" cy="4231200"/>
            </a:xfrm>
            <a:prstGeom prst="round1Rect">
              <a:avLst>
                <a:gd fmla="val 7773" name="adj"/>
              </a:avLst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6" name="Google Shape;366;p28"/>
            <p:cNvSpPr/>
            <p:nvPr/>
          </p:nvSpPr>
          <p:spPr>
            <a:xfrm>
              <a:off x="0" y="455100"/>
              <a:ext cx="4583400" cy="4231200"/>
            </a:xfrm>
            <a:prstGeom prst="round1Rect">
              <a:avLst>
                <a:gd fmla="val 7773" name="adj"/>
              </a:avLst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7" name="Google Shape;367;p28"/>
            <p:cNvSpPr/>
            <p:nvPr/>
          </p:nvSpPr>
          <p:spPr>
            <a:xfrm>
              <a:off x="4212650" y="4256001"/>
              <a:ext cx="718800" cy="718500"/>
            </a:xfrm>
            <a:prstGeom prst="ellipse">
              <a:avLst/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368" name="Google Shape;368;p28"/>
          <p:cNvSpPr txBox="1"/>
          <p:nvPr/>
        </p:nvSpPr>
        <p:spPr>
          <a:xfrm>
            <a:off x="4212575" y="4533153"/>
            <a:ext cx="718800" cy="421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>
                <a:solidFill>
                  <a:schemeClr val="accent1"/>
                </a:solidFill>
                <a:latin typeface="STIX Two Text Medium"/>
                <a:ea typeface="STIX Two Text Medium"/>
                <a:cs typeface="STIX Two Text Medium"/>
                <a:sym typeface="STIX Two Text Medium"/>
              </a:rPr>
              <a:t>‹#›</a:t>
            </a:fld>
            <a:endParaRPr>
              <a:solidFill>
                <a:schemeClr val="accent1"/>
              </a:solidFill>
              <a:latin typeface="STIX Two Text Medium"/>
              <a:ea typeface="STIX Two Text Medium"/>
              <a:cs typeface="STIX Two Text Medium"/>
              <a:sym typeface="STIX Two Text Medium"/>
            </a:endParaRPr>
          </a:p>
        </p:txBody>
      </p:sp>
      <p:sp>
        <p:nvSpPr>
          <p:cNvPr id="369" name="Google Shape;369;p28"/>
          <p:cNvSpPr txBox="1"/>
          <p:nvPr>
            <p:ph idx="1" type="body"/>
          </p:nvPr>
        </p:nvSpPr>
        <p:spPr>
          <a:xfrm>
            <a:off x="366100" y="2555000"/>
            <a:ext cx="3846600" cy="1792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9pPr>
          </a:lstStyle>
          <a:p/>
        </p:txBody>
      </p:sp>
      <p:sp>
        <p:nvSpPr>
          <p:cNvPr id="370" name="Google Shape;370;p28"/>
          <p:cNvSpPr txBox="1"/>
          <p:nvPr>
            <p:ph idx="2" type="body"/>
          </p:nvPr>
        </p:nvSpPr>
        <p:spPr>
          <a:xfrm>
            <a:off x="4837500" y="2555000"/>
            <a:ext cx="3846600" cy="1792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9pPr>
          </a:lstStyle>
          <a:p/>
        </p:txBody>
      </p:sp>
      <p:sp>
        <p:nvSpPr>
          <p:cNvPr id="371" name="Google Shape;371;p28"/>
          <p:cNvSpPr txBox="1"/>
          <p:nvPr>
            <p:ph type="title"/>
          </p:nvPr>
        </p:nvSpPr>
        <p:spPr>
          <a:xfrm>
            <a:off x="311700" y="6551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STIX Two Text SemiBold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STIX Two Text SemiBold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STIX Two Text SemiBold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STIX Two Text SemiBold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STIX Two Text SemiBold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STIX Two Text SemiBold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STIX Two Text SemiBold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STIX Two Text SemiBold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STIX Two Text SemiBold"/>
              <a:buNone/>
              <a:defRPr/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pos="288">
          <p15:clr>
            <a:srgbClr val="E46962"/>
          </p15:clr>
        </p15:guide>
      </p15:sldGuideLst>
    </p:ext>
  </p:extLst>
</p:sldLayout>
</file>

<file path=ppt/slideLayouts/slideLayout2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hree column text and image with footer" type="tx">
  <p:cSld name="TITLE_AND_BODY">
    <p:spTree>
      <p:nvGrpSpPr>
        <p:cNvPr id="372" name="Shape 3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3" name="Google Shape;373;p29"/>
          <p:cNvGrpSpPr/>
          <p:nvPr/>
        </p:nvGrpSpPr>
        <p:grpSpPr>
          <a:xfrm>
            <a:off x="0" y="0"/>
            <a:ext cx="9144000" cy="4974501"/>
            <a:chOff x="0" y="0"/>
            <a:chExt cx="9144000" cy="4974501"/>
          </a:xfrm>
        </p:grpSpPr>
        <p:sp>
          <p:nvSpPr>
            <p:cNvPr id="374" name="Google Shape;374;p29"/>
            <p:cNvSpPr/>
            <p:nvPr/>
          </p:nvSpPr>
          <p:spPr>
            <a:xfrm>
              <a:off x="0" y="0"/>
              <a:ext cx="9144000" cy="4686300"/>
            </a:xfrm>
            <a:prstGeom prst="rect">
              <a:avLst/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5" name="Google Shape;375;p29"/>
            <p:cNvSpPr/>
            <p:nvPr/>
          </p:nvSpPr>
          <p:spPr>
            <a:xfrm>
              <a:off x="4212650" y="4256001"/>
              <a:ext cx="718800" cy="718500"/>
            </a:xfrm>
            <a:prstGeom prst="ellipse">
              <a:avLst/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376" name="Google Shape;376;p2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377" name="Google Shape;377;p29"/>
          <p:cNvSpPr txBox="1"/>
          <p:nvPr/>
        </p:nvSpPr>
        <p:spPr>
          <a:xfrm>
            <a:off x="4212575" y="4533153"/>
            <a:ext cx="718800" cy="421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>
                <a:solidFill>
                  <a:schemeClr val="accent1"/>
                </a:solidFill>
                <a:latin typeface="STIX Two Text Medium"/>
                <a:ea typeface="STIX Two Text Medium"/>
                <a:cs typeface="STIX Two Text Medium"/>
                <a:sym typeface="STIX Two Text Medium"/>
              </a:rPr>
              <a:t>‹#›</a:t>
            </a:fld>
            <a:endParaRPr>
              <a:solidFill>
                <a:schemeClr val="accent1"/>
              </a:solidFill>
              <a:latin typeface="STIX Two Text Medium"/>
              <a:ea typeface="STIX Two Text Medium"/>
              <a:cs typeface="STIX Two Text Medium"/>
              <a:sym typeface="STIX Two Text Medium"/>
            </a:endParaRPr>
          </a:p>
        </p:txBody>
      </p:sp>
      <p:sp>
        <p:nvSpPr>
          <p:cNvPr id="378" name="Google Shape;378;p29"/>
          <p:cNvSpPr txBox="1"/>
          <p:nvPr>
            <p:ph idx="1" type="subTitle"/>
          </p:nvPr>
        </p:nvSpPr>
        <p:spPr>
          <a:xfrm>
            <a:off x="366100" y="4773588"/>
            <a:ext cx="3539400" cy="282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None/>
              <a:defRPr sz="1200">
                <a:solidFill>
                  <a:schemeClr val="lt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None/>
              <a:defRPr sz="1200">
                <a:solidFill>
                  <a:schemeClr val="lt2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None/>
              <a:defRPr sz="1200">
                <a:solidFill>
                  <a:schemeClr val="lt2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None/>
              <a:defRPr sz="1200">
                <a:solidFill>
                  <a:schemeClr val="lt2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None/>
              <a:defRPr sz="1200">
                <a:solidFill>
                  <a:schemeClr val="lt2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None/>
              <a:defRPr sz="1200">
                <a:solidFill>
                  <a:schemeClr val="lt2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None/>
              <a:defRPr sz="1200">
                <a:solidFill>
                  <a:schemeClr val="lt2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None/>
              <a:defRPr sz="1200">
                <a:solidFill>
                  <a:schemeClr val="lt2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None/>
              <a:defRPr sz="1200"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379" name="Google Shape;379;p29"/>
          <p:cNvSpPr txBox="1"/>
          <p:nvPr>
            <p:ph idx="2" type="subTitle"/>
          </p:nvPr>
        </p:nvSpPr>
        <p:spPr>
          <a:xfrm>
            <a:off x="5251900" y="4773588"/>
            <a:ext cx="3539400" cy="282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None/>
              <a:defRPr sz="1200">
                <a:solidFill>
                  <a:schemeClr val="lt2"/>
                </a:solidFill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None/>
              <a:defRPr sz="1200">
                <a:solidFill>
                  <a:schemeClr val="lt2"/>
                </a:solidFill>
              </a:defRPr>
            </a:lvl2pPr>
            <a:lvl3pPr lvl="2" algn="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None/>
              <a:defRPr sz="1200">
                <a:solidFill>
                  <a:schemeClr val="lt2"/>
                </a:solidFill>
              </a:defRPr>
            </a:lvl3pPr>
            <a:lvl4pPr lvl="3" algn="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None/>
              <a:defRPr sz="1200">
                <a:solidFill>
                  <a:schemeClr val="lt2"/>
                </a:solidFill>
              </a:defRPr>
            </a:lvl4pPr>
            <a:lvl5pPr lvl="4" algn="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None/>
              <a:defRPr sz="1200">
                <a:solidFill>
                  <a:schemeClr val="lt2"/>
                </a:solidFill>
              </a:defRPr>
            </a:lvl5pPr>
            <a:lvl6pPr lvl="5" algn="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None/>
              <a:defRPr sz="1200">
                <a:solidFill>
                  <a:schemeClr val="lt2"/>
                </a:solidFill>
              </a:defRPr>
            </a:lvl6pPr>
            <a:lvl7pPr lvl="6" algn="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None/>
              <a:defRPr sz="1200">
                <a:solidFill>
                  <a:schemeClr val="lt2"/>
                </a:solidFill>
              </a:defRPr>
            </a:lvl7pPr>
            <a:lvl8pPr lvl="7" algn="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None/>
              <a:defRPr sz="1200">
                <a:solidFill>
                  <a:schemeClr val="lt2"/>
                </a:solidFill>
              </a:defRPr>
            </a:lvl8pPr>
            <a:lvl9pPr lvl="8" algn="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None/>
              <a:defRPr sz="1200"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380" name="Google Shape;380;p29"/>
          <p:cNvSpPr txBox="1"/>
          <p:nvPr>
            <p:ph idx="3" type="subTitle"/>
          </p:nvPr>
        </p:nvSpPr>
        <p:spPr>
          <a:xfrm>
            <a:off x="457200" y="332425"/>
            <a:ext cx="2505600" cy="282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/>
        </p:txBody>
      </p:sp>
      <p:sp>
        <p:nvSpPr>
          <p:cNvPr id="381" name="Google Shape;381;p29"/>
          <p:cNvSpPr/>
          <p:nvPr>
            <p:ph idx="4" type="pic"/>
          </p:nvPr>
        </p:nvSpPr>
        <p:spPr>
          <a:xfrm>
            <a:off x="630200" y="860275"/>
            <a:ext cx="2124300" cy="1311600"/>
          </a:xfrm>
          <a:prstGeom prst="rect">
            <a:avLst/>
          </a:prstGeom>
          <a:noFill/>
          <a:ln>
            <a:noFill/>
          </a:ln>
        </p:spPr>
      </p:sp>
      <p:sp>
        <p:nvSpPr>
          <p:cNvPr id="382" name="Google Shape;382;p29"/>
          <p:cNvSpPr txBox="1"/>
          <p:nvPr>
            <p:ph idx="5" type="body"/>
          </p:nvPr>
        </p:nvSpPr>
        <p:spPr>
          <a:xfrm>
            <a:off x="548700" y="2605672"/>
            <a:ext cx="2322600" cy="1369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"/>
              <a:buChar char="●"/>
              <a:defRPr>
                <a:solidFill>
                  <a:schemeClr val="accent1"/>
                </a:solidFill>
              </a:defRPr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"/>
              <a:buChar char="○"/>
              <a:defRPr>
                <a:solidFill>
                  <a:schemeClr val="accent1"/>
                </a:solidFill>
              </a:defRPr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"/>
              <a:buChar char="■"/>
              <a:defRPr>
                <a:solidFill>
                  <a:schemeClr val="accent1"/>
                </a:solidFill>
              </a:defRPr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"/>
              <a:buChar char="●"/>
              <a:defRPr>
                <a:solidFill>
                  <a:schemeClr val="accent1"/>
                </a:solidFill>
              </a:defRPr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"/>
              <a:buChar char="○"/>
              <a:defRPr>
                <a:solidFill>
                  <a:schemeClr val="accent1"/>
                </a:solidFill>
              </a:defRPr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"/>
              <a:buChar char="■"/>
              <a:defRPr>
                <a:solidFill>
                  <a:schemeClr val="accent1"/>
                </a:solidFill>
              </a:defRPr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"/>
              <a:buChar char="●"/>
              <a:defRPr>
                <a:solidFill>
                  <a:schemeClr val="accent1"/>
                </a:solidFill>
              </a:defRPr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"/>
              <a:buChar char="○"/>
              <a:defRPr>
                <a:solidFill>
                  <a:schemeClr val="accent1"/>
                </a:solidFill>
              </a:defRPr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"/>
              <a:buChar char="■"/>
              <a:defRPr>
                <a:solidFill>
                  <a:schemeClr val="accent1"/>
                </a:solidFill>
              </a:defRPr>
            </a:lvl9pPr>
          </a:lstStyle>
          <a:p/>
        </p:txBody>
      </p:sp>
      <p:sp>
        <p:nvSpPr>
          <p:cNvPr id="383" name="Google Shape;383;p29"/>
          <p:cNvSpPr txBox="1"/>
          <p:nvPr>
            <p:ph idx="6" type="subTitle"/>
          </p:nvPr>
        </p:nvSpPr>
        <p:spPr>
          <a:xfrm>
            <a:off x="548700" y="2171875"/>
            <a:ext cx="2322600" cy="259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400"/>
              <a:buFont typeface="STIX Two Text SemiBold"/>
              <a:buNone/>
              <a:defRPr>
                <a:latin typeface="STIX Two Text SemiBold"/>
                <a:ea typeface="STIX Two Text SemiBold"/>
                <a:cs typeface="STIX Two Text SemiBold"/>
                <a:sym typeface="STIX Two Text SemiBold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Font typeface="STIX Two Text SemiBold"/>
              <a:buNone/>
              <a:defRPr>
                <a:latin typeface="STIX Two Text SemiBold"/>
                <a:ea typeface="STIX Two Text SemiBold"/>
                <a:cs typeface="STIX Two Text SemiBold"/>
                <a:sym typeface="STIX Two Text SemiBold"/>
              </a:defRPr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Font typeface="STIX Two Text SemiBold"/>
              <a:buNone/>
              <a:defRPr>
                <a:latin typeface="STIX Two Text SemiBold"/>
                <a:ea typeface="STIX Two Text SemiBold"/>
                <a:cs typeface="STIX Two Text SemiBold"/>
                <a:sym typeface="STIX Two Text SemiBold"/>
              </a:defRPr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Font typeface="STIX Two Text SemiBold"/>
              <a:buNone/>
              <a:defRPr>
                <a:latin typeface="STIX Two Text SemiBold"/>
                <a:ea typeface="STIX Two Text SemiBold"/>
                <a:cs typeface="STIX Two Text SemiBold"/>
                <a:sym typeface="STIX Two Text SemiBold"/>
              </a:defRPr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Font typeface="STIX Two Text SemiBold"/>
              <a:buNone/>
              <a:defRPr>
                <a:latin typeface="STIX Two Text SemiBold"/>
                <a:ea typeface="STIX Two Text SemiBold"/>
                <a:cs typeface="STIX Two Text SemiBold"/>
                <a:sym typeface="STIX Two Text SemiBold"/>
              </a:defRPr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Font typeface="STIX Two Text SemiBold"/>
              <a:buNone/>
              <a:defRPr>
                <a:latin typeface="STIX Two Text SemiBold"/>
                <a:ea typeface="STIX Two Text SemiBold"/>
                <a:cs typeface="STIX Two Text SemiBold"/>
                <a:sym typeface="STIX Two Text SemiBold"/>
              </a:defRPr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Font typeface="STIX Two Text SemiBold"/>
              <a:buNone/>
              <a:defRPr>
                <a:latin typeface="STIX Two Text SemiBold"/>
                <a:ea typeface="STIX Two Text SemiBold"/>
                <a:cs typeface="STIX Two Text SemiBold"/>
                <a:sym typeface="STIX Two Text SemiBold"/>
              </a:defRPr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Font typeface="STIX Two Text SemiBold"/>
              <a:buNone/>
              <a:defRPr>
                <a:latin typeface="STIX Two Text SemiBold"/>
                <a:ea typeface="STIX Two Text SemiBold"/>
                <a:cs typeface="STIX Two Text SemiBold"/>
                <a:sym typeface="STIX Two Text SemiBold"/>
              </a:defRPr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Font typeface="STIX Two Text SemiBold"/>
              <a:buNone/>
              <a:defRPr>
                <a:latin typeface="STIX Two Text SemiBold"/>
                <a:ea typeface="STIX Two Text SemiBold"/>
                <a:cs typeface="STIX Two Text SemiBold"/>
                <a:sym typeface="STIX Two Text SemiBold"/>
              </a:defRPr>
            </a:lvl9pPr>
          </a:lstStyle>
          <a:p/>
        </p:txBody>
      </p:sp>
      <p:sp>
        <p:nvSpPr>
          <p:cNvPr id="384" name="Google Shape;384;p29"/>
          <p:cNvSpPr txBox="1"/>
          <p:nvPr>
            <p:ph idx="7" type="subTitle"/>
          </p:nvPr>
        </p:nvSpPr>
        <p:spPr>
          <a:xfrm>
            <a:off x="3319200" y="332425"/>
            <a:ext cx="2505600" cy="282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/>
        </p:txBody>
      </p:sp>
      <p:sp>
        <p:nvSpPr>
          <p:cNvPr id="385" name="Google Shape;385;p29"/>
          <p:cNvSpPr/>
          <p:nvPr>
            <p:ph idx="8" type="pic"/>
          </p:nvPr>
        </p:nvSpPr>
        <p:spPr>
          <a:xfrm>
            <a:off x="3492200" y="860275"/>
            <a:ext cx="2124300" cy="1311600"/>
          </a:xfrm>
          <a:prstGeom prst="rect">
            <a:avLst/>
          </a:prstGeom>
          <a:noFill/>
          <a:ln>
            <a:noFill/>
          </a:ln>
        </p:spPr>
      </p:sp>
      <p:sp>
        <p:nvSpPr>
          <p:cNvPr id="386" name="Google Shape;386;p29"/>
          <p:cNvSpPr txBox="1"/>
          <p:nvPr>
            <p:ph idx="9" type="subTitle"/>
          </p:nvPr>
        </p:nvSpPr>
        <p:spPr>
          <a:xfrm>
            <a:off x="3410700" y="2171875"/>
            <a:ext cx="2322600" cy="259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400"/>
              <a:buFont typeface="STIX Two Text SemiBold"/>
              <a:buNone/>
              <a:defRPr>
                <a:latin typeface="STIX Two Text SemiBold"/>
                <a:ea typeface="STIX Two Text SemiBold"/>
                <a:cs typeface="STIX Two Text SemiBold"/>
                <a:sym typeface="STIX Two Text SemiBold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Font typeface="STIX Two Text SemiBold"/>
              <a:buNone/>
              <a:defRPr>
                <a:latin typeface="STIX Two Text SemiBold"/>
                <a:ea typeface="STIX Two Text SemiBold"/>
                <a:cs typeface="STIX Two Text SemiBold"/>
                <a:sym typeface="STIX Two Text SemiBold"/>
              </a:defRPr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Font typeface="STIX Two Text SemiBold"/>
              <a:buNone/>
              <a:defRPr>
                <a:latin typeface="STIX Two Text SemiBold"/>
                <a:ea typeface="STIX Two Text SemiBold"/>
                <a:cs typeface="STIX Two Text SemiBold"/>
                <a:sym typeface="STIX Two Text SemiBold"/>
              </a:defRPr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Font typeface="STIX Two Text SemiBold"/>
              <a:buNone/>
              <a:defRPr>
                <a:latin typeface="STIX Two Text SemiBold"/>
                <a:ea typeface="STIX Two Text SemiBold"/>
                <a:cs typeface="STIX Two Text SemiBold"/>
                <a:sym typeface="STIX Two Text SemiBold"/>
              </a:defRPr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Font typeface="STIX Two Text SemiBold"/>
              <a:buNone/>
              <a:defRPr>
                <a:latin typeface="STIX Two Text SemiBold"/>
                <a:ea typeface="STIX Two Text SemiBold"/>
                <a:cs typeface="STIX Two Text SemiBold"/>
                <a:sym typeface="STIX Two Text SemiBold"/>
              </a:defRPr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Font typeface="STIX Two Text SemiBold"/>
              <a:buNone/>
              <a:defRPr>
                <a:latin typeface="STIX Two Text SemiBold"/>
                <a:ea typeface="STIX Two Text SemiBold"/>
                <a:cs typeface="STIX Two Text SemiBold"/>
                <a:sym typeface="STIX Two Text SemiBold"/>
              </a:defRPr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Font typeface="STIX Two Text SemiBold"/>
              <a:buNone/>
              <a:defRPr>
                <a:latin typeface="STIX Two Text SemiBold"/>
                <a:ea typeface="STIX Two Text SemiBold"/>
                <a:cs typeface="STIX Two Text SemiBold"/>
                <a:sym typeface="STIX Two Text SemiBold"/>
              </a:defRPr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Font typeface="STIX Two Text SemiBold"/>
              <a:buNone/>
              <a:defRPr>
                <a:latin typeface="STIX Two Text SemiBold"/>
                <a:ea typeface="STIX Two Text SemiBold"/>
                <a:cs typeface="STIX Two Text SemiBold"/>
                <a:sym typeface="STIX Two Text SemiBold"/>
              </a:defRPr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Font typeface="STIX Two Text SemiBold"/>
              <a:buNone/>
              <a:defRPr>
                <a:latin typeface="STIX Two Text SemiBold"/>
                <a:ea typeface="STIX Two Text SemiBold"/>
                <a:cs typeface="STIX Two Text SemiBold"/>
                <a:sym typeface="STIX Two Text SemiBold"/>
              </a:defRPr>
            </a:lvl9pPr>
          </a:lstStyle>
          <a:p/>
        </p:txBody>
      </p:sp>
      <p:sp>
        <p:nvSpPr>
          <p:cNvPr id="387" name="Google Shape;387;p29"/>
          <p:cNvSpPr txBox="1"/>
          <p:nvPr>
            <p:ph idx="13" type="subTitle"/>
          </p:nvPr>
        </p:nvSpPr>
        <p:spPr>
          <a:xfrm>
            <a:off x="6181175" y="332425"/>
            <a:ext cx="2505600" cy="282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/>
        </p:txBody>
      </p:sp>
      <p:sp>
        <p:nvSpPr>
          <p:cNvPr id="388" name="Google Shape;388;p29"/>
          <p:cNvSpPr txBox="1"/>
          <p:nvPr>
            <p:ph idx="14" type="body"/>
          </p:nvPr>
        </p:nvSpPr>
        <p:spPr>
          <a:xfrm>
            <a:off x="6272675" y="860275"/>
            <a:ext cx="2414100" cy="3114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9pPr>
          </a:lstStyle>
          <a:p/>
        </p:txBody>
      </p:sp>
      <p:sp>
        <p:nvSpPr>
          <p:cNvPr id="389" name="Google Shape;389;p29"/>
          <p:cNvSpPr txBox="1"/>
          <p:nvPr>
            <p:ph idx="15" type="body"/>
          </p:nvPr>
        </p:nvSpPr>
        <p:spPr>
          <a:xfrm>
            <a:off x="3410700" y="2605672"/>
            <a:ext cx="2322600" cy="1369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"/>
              <a:buChar char="●"/>
              <a:defRPr>
                <a:solidFill>
                  <a:schemeClr val="accent1"/>
                </a:solidFill>
              </a:defRPr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"/>
              <a:buChar char="○"/>
              <a:defRPr>
                <a:solidFill>
                  <a:schemeClr val="accent1"/>
                </a:solidFill>
              </a:defRPr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"/>
              <a:buChar char="■"/>
              <a:defRPr>
                <a:solidFill>
                  <a:schemeClr val="accent1"/>
                </a:solidFill>
              </a:defRPr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"/>
              <a:buChar char="●"/>
              <a:defRPr>
                <a:solidFill>
                  <a:schemeClr val="accent1"/>
                </a:solidFill>
              </a:defRPr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"/>
              <a:buChar char="○"/>
              <a:defRPr>
                <a:solidFill>
                  <a:schemeClr val="accent1"/>
                </a:solidFill>
              </a:defRPr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"/>
              <a:buChar char="■"/>
              <a:defRPr>
                <a:solidFill>
                  <a:schemeClr val="accent1"/>
                </a:solidFill>
              </a:defRPr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"/>
              <a:buChar char="●"/>
              <a:defRPr>
                <a:solidFill>
                  <a:schemeClr val="accent1"/>
                </a:solidFill>
              </a:defRPr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"/>
              <a:buChar char="○"/>
              <a:defRPr>
                <a:solidFill>
                  <a:schemeClr val="accent1"/>
                </a:solidFill>
              </a:defRPr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"/>
              <a:buChar char="■"/>
              <a:defRPr>
                <a:solidFill>
                  <a:schemeClr val="accen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hree columns bookmarks">
  <p:cSld name="TITLE_AND_BODY_1">
    <p:spTree>
      <p:nvGrpSpPr>
        <p:cNvPr id="390" name="Shape 3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1" name="Google Shape;391;p30"/>
          <p:cNvGrpSpPr/>
          <p:nvPr/>
        </p:nvGrpSpPr>
        <p:grpSpPr>
          <a:xfrm>
            <a:off x="0" y="0"/>
            <a:ext cx="9144000" cy="4974501"/>
            <a:chOff x="0" y="0"/>
            <a:chExt cx="9144000" cy="4974501"/>
          </a:xfrm>
        </p:grpSpPr>
        <p:sp>
          <p:nvSpPr>
            <p:cNvPr id="392" name="Google Shape;392;p30"/>
            <p:cNvSpPr/>
            <p:nvPr/>
          </p:nvSpPr>
          <p:spPr>
            <a:xfrm>
              <a:off x="0" y="0"/>
              <a:ext cx="9144000" cy="4686300"/>
            </a:xfrm>
            <a:prstGeom prst="rect">
              <a:avLst/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3" name="Google Shape;393;p30"/>
            <p:cNvSpPr/>
            <p:nvPr/>
          </p:nvSpPr>
          <p:spPr>
            <a:xfrm>
              <a:off x="4212650" y="4256001"/>
              <a:ext cx="718800" cy="718500"/>
            </a:xfrm>
            <a:prstGeom prst="ellipse">
              <a:avLst/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394" name="Google Shape;394;p3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grpSp>
        <p:nvGrpSpPr>
          <p:cNvPr id="395" name="Google Shape;395;p30"/>
          <p:cNvGrpSpPr/>
          <p:nvPr/>
        </p:nvGrpSpPr>
        <p:grpSpPr>
          <a:xfrm>
            <a:off x="457125" y="0"/>
            <a:ext cx="2505690" cy="4469981"/>
            <a:chOff x="457125" y="0"/>
            <a:chExt cx="2505690" cy="4469981"/>
          </a:xfrm>
        </p:grpSpPr>
        <p:sp>
          <p:nvSpPr>
            <p:cNvPr id="396" name="Google Shape;396;p30"/>
            <p:cNvSpPr/>
            <p:nvPr/>
          </p:nvSpPr>
          <p:spPr>
            <a:xfrm>
              <a:off x="457125" y="0"/>
              <a:ext cx="2505600" cy="39528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7" name="Google Shape;397;p30"/>
            <p:cNvSpPr/>
            <p:nvPr/>
          </p:nvSpPr>
          <p:spPr>
            <a:xfrm rot="-5400000">
              <a:off x="1164015" y="2671181"/>
              <a:ext cx="1092000" cy="2505600"/>
            </a:xfrm>
            <a:prstGeom prst="chevron">
              <a:avLst>
                <a:gd fmla="val 30950" name="adj"/>
              </a:avLst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398" name="Google Shape;398;p30"/>
          <p:cNvGrpSpPr/>
          <p:nvPr/>
        </p:nvGrpSpPr>
        <p:grpSpPr>
          <a:xfrm>
            <a:off x="3319150" y="0"/>
            <a:ext cx="2505690" cy="4469981"/>
            <a:chOff x="457125" y="0"/>
            <a:chExt cx="2505690" cy="4469981"/>
          </a:xfrm>
        </p:grpSpPr>
        <p:sp>
          <p:nvSpPr>
            <p:cNvPr id="399" name="Google Shape;399;p30"/>
            <p:cNvSpPr/>
            <p:nvPr/>
          </p:nvSpPr>
          <p:spPr>
            <a:xfrm>
              <a:off x="457125" y="0"/>
              <a:ext cx="2505600" cy="39528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0" name="Google Shape;400;p30"/>
            <p:cNvSpPr/>
            <p:nvPr/>
          </p:nvSpPr>
          <p:spPr>
            <a:xfrm rot="-5400000">
              <a:off x="1164015" y="2671181"/>
              <a:ext cx="1092000" cy="2505600"/>
            </a:xfrm>
            <a:prstGeom prst="chevron">
              <a:avLst>
                <a:gd fmla="val 30950" name="adj"/>
              </a:avLst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401" name="Google Shape;401;p30"/>
          <p:cNvGrpSpPr/>
          <p:nvPr/>
        </p:nvGrpSpPr>
        <p:grpSpPr>
          <a:xfrm>
            <a:off x="6181175" y="0"/>
            <a:ext cx="2505690" cy="4469981"/>
            <a:chOff x="457125" y="0"/>
            <a:chExt cx="2505690" cy="4469981"/>
          </a:xfrm>
        </p:grpSpPr>
        <p:sp>
          <p:nvSpPr>
            <p:cNvPr id="402" name="Google Shape;402;p30"/>
            <p:cNvSpPr/>
            <p:nvPr/>
          </p:nvSpPr>
          <p:spPr>
            <a:xfrm>
              <a:off x="457125" y="0"/>
              <a:ext cx="2505600" cy="39528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3" name="Google Shape;403;p30"/>
            <p:cNvSpPr/>
            <p:nvPr/>
          </p:nvSpPr>
          <p:spPr>
            <a:xfrm rot="-5400000">
              <a:off x="1164015" y="2671181"/>
              <a:ext cx="1092000" cy="2505600"/>
            </a:xfrm>
            <a:prstGeom prst="chevron">
              <a:avLst>
                <a:gd fmla="val 30950" name="adj"/>
              </a:avLst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404" name="Google Shape;404;p30"/>
          <p:cNvSpPr txBox="1"/>
          <p:nvPr/>
        </p:nvSpPr>
        <p:spPr>
          <a:xfrm>
            <a:off x="4212575" y="4533153"/>
            <a:ext cx="718800" cy="421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>
                <a:solidFill>
                  <a:schemeClr val="accent1"/>
                </a:solidFill>
                <a:latin typeface="STIX Two Text Medium"/>
                <a:ea typeface="STIX Two Text Medium"/>
                <a:cs typeface="STIX Two Text Medium"/>
                <a:sym typeface="STIX Two Text Medium"/>
              </a:rPr>
              <a:t>‹#›</a:t>
            </a:fld>
            <a:endParaRPr>
              <a:solidFill>
                <a:schemeClr val="accent1"/>
              </a:solidFill>
              <a:latin typeface="STIX Two Text Medium"/>
              <a:ea typeface="STIX Two Text Medium"/>
              <a:cs typeface="STIX Two Text Medium"/>
              <a:sym typeface="STIX Two Text Medium"/>
            </a:endParaRPr>
          </a:p>
        </p:txBody>
      </p:sp>
      <p:sp>
        <p:nvSpPr>
          <p:cNvPr id="405" name="Google Shape;405;p30"/>
          <p:cNvSpPr txBox="1"/>
          <p:nvPr>
            <p:ph idx="1" type="subTitle"/>
          </p:nvPr>
        </p:nvSpPr>
        <p:spPr>
          <a:xfrm>
            <a:off x="366100" y="4773588"/>
            <a:ext cx="3539400" cy="282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None/>
              <a:defRPr sz="1200">
                <a:solidFill>
                  <a:schemeClr val="lt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None/>
              <a:defRPr sz="1200">
                <a:solidFill>
                  <a:schemeClr val="lt2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None/>
              <a:defRPr sz="1200">
                <a:solidFill>
                  <a:schemeClr val="lt2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None/>
              <a:defRPr sz="1200">
                <a:solidFill>
                  <a:schemeClr val="lt2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None/>
              <a:defRPr sz="1200">
                <a:solidFill>
                  <a:schemeClr val="lt2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None/>
              <a:defRPr sz="1200">
                <a:solidFill>
                  <a:schemeClr val="lt2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None/>
              <a:defRPr sz="1200">
                <a:solidFill>
                  <a:schemeClr val="lt2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None/>
              <a:defRPr sz="1200">
                <a:solidFill>
                  <a:schemeClr val="lt2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None/>
              <a:defRPr sz="1200"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406" name="Google Shape;406;p30"/>
          <p:cNvSpPr txBox="1"/>
          <p:nvPr>
            <p:ph idx="2" type="subTitle"/>
          </p:nvPr>
        </p:nvSpPr>
        <p:spPr>
          <a:xfrm>
            <a:off x="5251900" y="4773588"/>
            <a:ext cx="3539400" cy="282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None/>
              <a:defRPr sz="1200">
                <a:solidFill>
                  <a:schemeClr val="lt2"/>
                </a:solidFill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None/>
              <a:defRPr sz="1200">
                <a:solidFill>
                  <a:schemeClr val="lt2"/>
                </a:solidFill>
              </a:defRPr>
            </a:lvl2pPr>
            <a:lvl3pPr lvl="2" algn="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None/>
              <a:defRPr sz="1200">
                <a:solidFill>
                  <a:schemeClr val="lt2"/>
                </a:solidFill>
              </a:defRPr>
            </a:lvl3pPr>
            <a:lvl4pPr lvl="3" algn="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None/>
              <a:defRPr sz="1200">
                <a:solidFill>
                  <a:schemeClr val="lt2"/>
                </a:solidFill>
              </a:defRPr>
            </a:lvl4pPr>
            <a:lvl5pPr lvl="4" algn="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None/>
              <a:defRPr sz="1200">
                <a:solidFill>
                  <a:schemeClr val="lt2"/>
                </a:solidFill>
              </a:defRPr>
            </a:lvl5pPr>
            <a:lvl6pPr lvl="5" algn="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None/>
              <a:defRPr sz="1200">
                <a:solidFill>
                  <a:schemeClr val="lt2"/>
                </a:solidFill>
              </a:defRPr>
            </a:lvl6pPr>
            <a:lvl7pPr lvl="6" algn="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None/>
              <a:defRPr sz="1200">
                <a:solidFill>
                  <a:schemeClr val="lt2"/>
                </a:solidFill>
              </a:defRPr>
            </a:lvl7pPr>
            <a:lvl8pPr lvl="7" algn="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None/>
              <a:defRPr sz="1200">
                <a:solidFill>
                  <a:schemeClr val="lt2"/>
                </a:solidFill>
              </a:defRPr>
            </a:lvl8pPr>
            <a:lvl9pPr lvl="8" algn="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None/>
              <a:defRPr sz="1200"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407" name="Google Shape;407;p30"/>
          <p:cNvSpPr txBox="1"/>
          <p:nvPr>
            <p:ph idx="3" type="subTitle"/>
          </p:nvPr>
        </p:nvSpPr>
        <p:spPr>
          <a:xfrm>
            <a:off x="457200" y="332425"/>
            <a:ext cx="2505600" cy="282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/>
        </p:txBody>
      </p:sp>
      <p:sp>
        <p:nvSpPr>
          <p:cNvPr id="408" name="Google Shape;408;p30"/>
          <p:cNvSpPr/>
          <p:nvPr>
            <p:ph idx="4" type="pic"/>
          </p:nvPr>
        </p:nvSpPr>
        <p:spPr>
          <a:xfrm>
            <a:off x="630200" y="860275"/>
            <a:ext cx="2124300" cy="1311600"/>
          </a:xfrm>
          <a:prstGeom prst="rect">
            <a:avLst/>
          </a:prstGeom>
          <a:noFill/>
          <a:ln>
            <a:noFill/>
          </a:ln>
        </p:spPr>
      </p:sp>
      <p:sp>
        <p:nvSpPr>
          <p:cNvPr id="409" name="Google Shape;409;p30"/>
          <p:cNvSpPr txBox="1"/>
          <p:nvPr>
            <p:ph idx="5" type="body"/>
          </p:nvPr>
        </p:nvSpPr>
        <p:spPr>
          <a:xfrm>
            <a:off x="548700" y="2605672"/>
            <a:ext cx="2322600" cy="1369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9pPr>
          </a:lstStyle>
          <a:p/>
        </p:txBody>
      </p:sp>
      <p:sp>
        <p:nvSpPr>
          <p:cNvPr id="410" name="Google Shape;410;p30"/>
          <p:cNvSpPr txBox="1"/>
          <p:nvPr>
            <p:ph idx="6" type="subTitle"/>
          </p:nvPr>
        </p:nvSpPr>
        <p:spPr>
          <a:xfrm>
            <a:off x="548650" y="2171875"/>
            <a:ext cx="2322600" cy="259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400"/>
              <a:buFont typeface="STIX Two Text SemiBold"/>
              <a:buNone/>
              <a:defRPr>
                <a:latin typeface="STIX Two Text SemiBold"/>
                <a:ea typeface="STIX Two Text SemiBold"/>
                <a:cs typeface="STIX Two Text SemiBold"/>
                <a:sym typeface="STIX Two Text SemiBold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Font typeface="STIX Two Text SemiBold"/>
              <a:buNone/>
              <a:defRPr>
                <a:latin typeface="STIX Two Text SemiBold"/>
                <a:ea typeface="STIX Two Text SemiBold"/>
                <a:cs typeface="STIX Two Text SemiBold"/>
                <a:sym typeface="STIX Two Text SemiBold"/>
              </a:defRPr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Font typeface="STIX Two Text SemiBold"/>
              <a:buNone/>
              <a:defRPr>
                <a:latin typeface="STIX Two Text SemiBold"/>
                <a:ea typeface="STIX Two Text SemiBold"/>
                <a:cs typeface="STIX Two Text SemiBold"/>
                <a:sym typeface="STIX Two Text SemiBold"/>
              </a:defRPr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Font typeface="STIX Two Text SemiBold"/>
              <a:buNone/>
              <a:defRPr>
                <a:latin typeface="STIX Two Text SemiBold"/>
                <a:ea typeface="STIX Two Text SemiBold"/>
                <a:cs typeface="STIX Two Text SemiBold"/>
                <a:sym typeface="STIX Two Text SemiBold"/>
              </a:defRPr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Font typeface="STIX Two Text SemiBold"/>
              <a:buNone/>
              <a:defRPr>
                <a:latin typeface="STIX Two Text SemiBold"/>
                <a:ea typeface="STIX Two Text SemiBold"/>
                <a:cs typeface="STIX Two Text SemiBold"/>
                <a:sym typeface="STIX Two Text SemiBold"/>
              </a:defRPr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Font typeface="STIX Two Text SemiBold"/>
              <a:buNone/>
              <a:defRPr>
                <a:latin typeface="STIX Two Text SemiBold"/>
                <a:ea typeface="STIX Two Text SemiBold"/>
                <a:cs typeface="STIX Two Text SemiBold"/>
                <a:sym typeface="STIX Two Text SemiBold"/>
              </a:defRPr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Font typeface="STIX Two Text SemiBold"/>
              <a:buNone/>
              <a:defRPr>
                <a:latin typeface="STIX Two Text SemiBold"/>
                <a:ea typeface="STIX Two Text SemiBold"/>
                <a:cs typeface="STIX Two Text SemiBold"/>
                <a:sym typeface="STIX Two Text SemiBold"/>
              </a:defRPr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Font typeface="STIX Two Text SemiBold"/>
              <a:buNone/>
              <a:defRPr>
                <a:latin typeface="STIX Two Text SemiBold"/>
                <a:ea typeface="STIX Two Text SemiBold"/>
                <a:cs typeface="STIX Two Text SemiBold"/>
                <a:sym typeface="STIX Two Text SemiBold"/>
              </a:defRPr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Font typeface="STIX Two Text SemiBold"/>
              <a:buNone/>
              <a:defRPr>
                <a:latin typeface="STIX Two Text SemiBold"/>
                <a:ea typeface="STIX Two Text SemiBold"/>
                <a:cs typeface="STIX Two Text SemiBold"/>
                <a:sym typeface="STIX Two Text SemiBold"/>
              </a:defRPr>
            </a:lvl9pPr>
          </a:lstStyle>
          <a:p/>
        </p:txBody>
      </p:sp>
      <p:sp>
        <p:nvSpPr>
          <p:cNvPr id="411" name="Google Shape;411;p30"/>
          <p:cNvSpPr txBox="1"/>
          <p:nvPr>
            <p:ph idx="7" type="subTitle"/>
          </p:nvPr>
        </p:nvSpPr>
        <p:spPr>
          <a:xfrm>
            <a:off x="3319225" y="332425"/>
            <a:ext cx="2505600" cy="282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/>
        </p:txBody>
      </p:sp>
      <p:sp>
        <p:nvSpPr>
          <p:cNvPr id="412" name="Google Shape;412;p30"/>
          <p:cNvSpPr/>
          <p:nvPr>
            <p:ph idx="8" type="pic"/>
          </p:nvPr>
        </p:nvSpPr>
        <p:spPr>
          <a:xfrm>
            <a:off x="3492225" y="860275"/>
            <a:ext cx="2124300" cy="1311600"/>
          </a:xfrm>
          <a:prstGeom prst="rect">
            <a:avLst/>
          </a:prstGeom>
          <a:noFill/>
          <a:ln>
            <a:noFill/>
          </a:ln>
        </p:spPr>
      </p:sp>
      <p:sp>
        <p:nvSpPr>
          <p:cNvPr id="413" name="Google Shape;413;p30"/>
          <p:cNvSpPr txBox="1"/>
          <p:nvPr>
            <p:ph idx="9" type="subTitle"/>
          </p:nvPr>
        </p:nvSpPr>
        <p:spPr>
          <a:xfrm>
            <a:off x="3410725" y="2171875"/>
            <a:ext cx="2322600" cy="259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400"/>
              <a:buFont typeface="STIX Two Text SemiBold"/>
              <a:buNone/>
              <a:defRPr>
                <a:latin typeface="STIX Two Text SemiBold"/>
                <a:ea typeface="STIX Two Text SemiBold"/>
                <a:cs typeface="STIX Two Text SemiBold"/>
                <a:sym typeface="STIX Two Text SemiBold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Font typeface="STIX Two Text SemiBold"/>
              <a:buNone/>
              <a:defRPr>
                <a:latin typeface="STIX Two Text SemiBold"/>
                <a:ea typeface="STIX Two Text SemiBold"/>
                <a:cs typeface="STIX Two Text SemiBold"/>
                <a:sym typeface="STIX Two Text SemiBold"/>
              </a:defRPr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Font typeface="STIX Two Text SemiBold"/>
              <a:buNone/>
              <a:defRPr>
                <a:latin typeface="STIX Two Text SemiBold"/>
                <a:ea typeface="STIX Two Text SemiBold"/>
                <a:cs typeface="STIX Two Text SemiBold"/>
                <a:sym typeface="STIX Two Text SemiBold"/>
              </a:defRPr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Font typeface="STIX Two Text SemiBold"/>
              <a:buNone/>
              <a:defRPr>
                <a:latin typeface="STIX Two Text SemiBold"/>
                <a:ea typeface="STIX Two Text SemiBold"/>
                <a:cs typeface="STIX Two Text SemiBold"/>
                <a:sym typeface="STIX Two Text SemiBold"/>
              </a:defRPr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Font typeface="STIX Two Text SemiBold"/>
              <a:buNone/>
              <a:defRPr>
                <a:latin typeface="STIX Two Text SemiBold"/>
                <a:ea typeface="STIX Two Text SemiBold"/>
                <a:cs typeface="STIX Two Text SemiBold"/>
                <a:sym typeface="STIX Two Text SemiBold"/>
              </a:defRPr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Font typeface="STIX Two Text SemiBold"/>
              <a:buNone/>
              <a:defRPr>
                <a:latin typeface="STIX Two Text SemiBold"/>
                <a:ea typeface="STIX Two Text SemiBold"/>
                <a:cs typeface="STIX Two Text SemiBold"/>
                <a:sym typeface="STIX Two Text SemiBold"/>
              </a:defRPr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Font typeface="STIX Two Text SemiBold"/>
              <a:buNone/>
              <a:defRPr>
                <a:latin typeface="STIX Two Text SemiBold"/>
                <a:ea typeface="STIX Two Text SemiBold"/>
                <a:cs typeface="STIX Two Text SemiBold"/>
                <a:sym typeface="STIX Two Text SemiBold"/>
              </a:defRPr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Font typeface="STIX Two Text SemiBold"/>
              <a:buNone/>
              <a:defRPr>
                <a:latin typeface="STIX Two Text SemiBold"/>
                <a:ea typeface="STIX Two Text SemiBold"/>
                <a:cs typeface="STIX Two Text SemiBold"/>
                <a:sym typeface="STIX Two Text SemiBold"/>
              </a:defRPr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Font typeface="STIX Two Text SemiBold"/>
              <a:buNone/>
              <a:defRPr>
                <a:latin typeface="STIX Two Text SemiBold"/>
                <a:ea typeface="STIX Two Text SemiBold"/>
                <a:cs typeface="STIX Two Text SemiBold"/>
                <a:sym typeface="STIX Two Text SemiBold"/>
              </a:defRPr>
            </a:lvl9pPr>
          </a:lstStyle>
          <a:p/>
        </p:txBody>
      </p:sp>
      <p:sp>
        <p:nvSpPr>
          <p:cNvPr id="414" name="Google Shape;414;p30"/>
          <p:cNvSpPr txBox="1"/>
          <p:nvPr>
            <p:ph idx="13" type="subTitle"/>
          </p:nvPr>
        </p:nvSpPr>
        <p:spPr>
          <a:xfrm>
            <a:off x="6181250" y="332425"/>
            <a:ext cx="2505600" cy="282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/>
        </p:txBody>
      </p:sp>
      <p:sp>
        <p:nvSpPr>
          <p:cNvPr id="415" name="Google Shape;415;p30"/>
          <p:cNvSpPr/>
          <p:nvPr>
            <p:ph idx="14" type="pic"/>
          </p:nvPr>
        </p:nvSpPr>
        <p:spPr>
          <a:xfrm>
            <a:off x="6354250" y="860275"/>
            <a:ext cx="2124300" cy="1311600"/>
          </a:xfrm>
          <a:prstGeom prst="rect">
            <a:avLst/>
          </a:prstGeom>
          <a:noFill/>
          <a:ln>
            <a:noFill/>
          </a:ln>
        </p:spPr>
      </p:sp>
      <p:sp>
        <p:nvSpPr>
          <p:cNvPr id="416" name="Google Shape;416;p30"/>
          <p:cNvSpPr txBox="1"/>
          <p:nvPr>
            <p:ph idx="15" type="body"/>
          </p:nvPr>
        </p:nvSpPr>
        <p:spPr>
          <a:xfrm>
            <a:off x="6272750" y="2605672"/>
            <a:ext cx="2322600" cy="1369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9pPr>
          </a:lstStyle>
          <a:p/>
        </p:txBody>
      </p:sp>
      <p:sp>
        <p:nvSpPr>
          <p:cNvPr id="417" name="Google Shape;417;p30"/>
          <p:cNvSpPr txBox="1"/>
          <p:nvPr>
            <p:ph idx="16" type="subTitle"/>
          </p:nvPr>
        </p:nvSpPr>
        <p:spPr>
          <a:xfrm>
            <a:off x="6272750" y="2171875"/>
            <a:ext cx="2322600" cy="259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400"/>
              <a:buFont typeface="STIX Two Text SemiBold"/>
              <a:buNone/>
              <a:defRPr>
                <a:latin typeface="STIX Two Text SemiBold"/>
                <a:ea typeface="STIX Two Text SemiBold"/>
                <a:cs typeface="STIX Two Text SemiBold"/>
                <a:sym typeface="STIX Two Text SemiBold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Font typeface="STIX Two Text SemiBold"/>
              <a:buNone/>
              <a:defRPr>
                <a:latin typeface="STIX Two Text SemiBold"/>
                <a:ea typeface="STIX Two Text SemiBold"/>
                <a:cs typeface="STIX Two Text SemiBold"/>
                <a:sym typeface="STIX Two Text SemiBold"/>
              </a:defRPr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Font typeface="STIX Two Text SemiBold"/>
              <a:buNone/>
              <a:defRPr>
                <a:latin typeface="STIX Two Text SemiBold"/>
                <a:ea typeface="STIX Two Text SemiBold"/>
                <a:cs typeface="STIX Two Text SemiBold"/>
                <a:sym typeface="STIX Two Text SemiBold"/>
              </a:defRPr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Font typeface="STIX Two Text SemiBold"/>
              <a:buNone/>
              <a:defRPr>
                <a:latin typeface="STIX Two Text SemiBold"/>
                <a:ea typeface="STIX Two Text SemiBold"/>
                <a:cs typeface="STIX Two Text SemiBold"/>
                <a:sym typeface="STIX Two Text SemiBold"/>
              </a:defRPr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Font typeface="STIX Two Text SemiBold"/>
              <a:buNone/>
              <a:defRPr>
                <a:latin typeface="STIX Two Text SemiBold"/>
                <a:ea typeface="STIX Two Text SemiBold"/>
                <a:cs typeface="STIX Two Text SemiBold"/>
                <a:sym typeface="STIX Two Text SemiBold"/>
              </a:defRPr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Font typeface="STIX Two Text SemiBold"/>
              <a:buNone/>
              <a:defRPr>
                <a:latin typeface="STIX Two Text SemiBold"/>
                <a:ea typeface="STIX Two Text SemiBold"/>
                <a:cs typeface="STIX Two Text SemiBold"/>
                <a:sym typeface="STIX Two Text SemiBold"/>
              </a:defRPr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Font typeface="STIX Two Text SemiBold"/>
              <a:buNone/>
              <a:defRPr>
                <a:latin typeface="STIX Two Text SemiBold"/>
                <a:ea typeface="STIX Two Text SemiBold"/>
                <a:cs typeface="STIX Two Text SemiBold"/>
                <a:sym typeface="STIX Two Text SemiBold"/>
              </a:defRPr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Font typeface="STIX Two Text SemiBold"/>
              <a:buNone/>
              <a:defRPr>
                <a:latin typeface="STIX Two Text SemiBold"/>
                <a:ea typeface="STIX Two Text SemiBold"/>
                <a:cs typeface="STIX Two Text SemiBold"/>
                <a:sym typeface="STIX Two Text SemiBold"/>
              </a:defRPr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Font typeface="STIX Two Text SemiBold"/>
              <a:buNone/>
              <a:defRPr>
                <a:latin typeface="STIX Two Text SemiBold"/>
                <a:ea typeface="STIX Two Text SemiBold"/>
                <a:cs typeface="STIX Two Text SemiBold"/>
                <a:sym typeface="STIX Two Text SemiBold"/>
              </a:defRPr>
            </a:lvl9pPr>
          </a:lstStyle>
          <a:p/>
        </p:txBody>
      </p:sp>
      <p:sp>
        <p:nvSpPr>
          <p:cNvPr id="418" name="Google Shape;418;p30"/>
          <p:cNvSpPr txBox="1"/>
          <p:nvPr>
            <p:ph idx="17" type="body"/>
          </p:nvPr>
        </p:nvSpPr>
        <p:spPr>
          <a:xfrm>
            <a:off x="3410725" y="2605672"/>
            <a:ext cx="2322600" cy="1369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_1">
    <p:spTree>
      <p:nvGrpSpPr>
        <p:cNvPr id="34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4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6" name="Google Shape;36;p4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7" name="Google Shape;37;p4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8" name="Google Shape;38;p4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9pPr>
          </a:lstStyle>
          <a:p/>
        </p:txBody>
      </p:sp>
      <p:sp>
        <p:nvSpPr>
          <p:cNvPr id="39" name="Google Shape;3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lumn comparison" type="twoColTx">
  <p:cSld name="TITLE_AND_TWO_COLUMNS">
    <p:spTree>
      <p:nvGrpSpPr>
        <p:cNvPr id="419" name="Shape 4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0" name="Google Shape;420;p31"/>
          <p:cNvGrpSpPr/>
          <p:nvPr/>
        </p:nvGrpSpPr>
        <p:grpSpPr>
          <a:xfrm>
            <a:off x="0" y="455100"/>
            <a:ext cx="9144000" cy="4519401"/>
            <a:chOff x="0" y="455100"/>
            <a:chExt cx="9144000" cy="4519401"/>
          </a:xfrm>
        </p:grpSpPr>
        <p:sp>
          <p:nvSpPr>
            <p:cNvPr id="421" name="Google Shape;421;p31"/>
            <p:cNvSpPr/>
            <p:nvPr/>
          </p:nvSpPr>
          <p:spPr>
            <a:xfrm flipH="1">
              <a:off x="4560600" y="455100"/>
              <a:ext cx="4583400" cy="4231200"/>
            </a:xfrm>
            <a:prstGeom prst="round1Rect">
              <a:avLst>
                <a:gd fmla="val 7773" name="adj"/>
              </a:avLst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2" name="Google Shape;422;p31"/>
            <p:cNvSpPr/>
            <p:nvPr/>
          </p:nvSpPr>
          <p:spPr>
            <a:xfrm>
              <a:off x="0" y="455100"/>
              <a:ext cx="4583400" cy="4231200"/>
            </a:xfrm>
            <a:prstGeom prst="round1Rect">
              <a:avLst>
                <a:gd fmla="val 7773" name="adj"/>
              </a:avLst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3" name="Google Shape;423;p31"/>
            <p:cNvSpPr/>
            <p:nvPr/>
          </p:nvSpPr>
          <p:spPr>
            <a:xfrm>
              <a:off x="4212650" y="4256001"/>
              <a:ext cx="718800" cy="718500"/>
            </a:xfrm>
            <a:prstGeom prst="ellipse">
              <a:avLst/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424" name="Google Shape;424;p31"/>
          <p:cNvSpPr txBox="1"/>
          <p:nvPr/>
        </p:nvSpPr>
        <p:spPr>
          <a:xfrm>
            <a:off x="4212575" y="4533153"/>
            <a:ext cx="718800" cy="421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>
                <a:solidFill>
                  <a:schemeClr val="accent1"/>
                </a:solidFill>
                <a:latin typeface="STIX Two Text Medium"/>
                <a:ea typeface="STIX Two Text Medium"/>
                <a:cs typeface="STIX Two Text Medium"/>
                <a:sym typeface="STIX Two Text Medium"/>
              </a:rPr>
              <a:t>‹#›</a:t>
            </a:fld>
            <a:endParaRPr>
              <a:solidFill>
                <a:schemeClr val="accent1"/>
              </a:solidFill>
              <a:latin typeface="STIX Two Text Medium"/>
              <a:ea typeface="STIX Two Text Medium"/>
              <a:cs typeface="STIX Two Text Medium"/>
              <a:sym typeface="STIX Two Text Medium"/>
            </a:endParaRPr>
          </a:p>
        </p:txBody>
      </p:sp>
      <p:sp>
        <p:nvSpPr>
          <p:cNvPr id="425" name="Google Shape;425;p31"/>
          <p:cNvSpPr txBox="1"/>
          <p:nvPr>
            <p:ph idx="1" type="subTitle"/>
          </p:nvPr>
        </p:nvSpPr>
        <p:spPr>
          <a:xfrm>
            <a:off x="366100" y="4773588"/>
            <a:ext cx="3539400" cy="282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None/>
              <a:defRPr sz="1200">
                <a:solidFill>
                  <a:schemeClr val="lt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None/>
              <a:defRPr sz="1200">
                <a:solidFill>
                  <a:schemeClr val="lt2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None/>
              <a:defRPr sz="1200">
                <a:solidFill>
                  <a:schemeClr val="lt2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None/>
              <a:defRPr sz="1200">
                <a:solidFill>
                  <a:schemeClr val="lt2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None/>
              <a:defRPr sz="1200">
                <a:solidFill>
                  <a:schemeClr val="lt2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None/>
              <a:defRPr sz="1200">
                <a:solidFill>
                  <a:schemeClr val="lt2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None/>
              <a:defRPr sz="1200">
                <a:solidFill>
                  <a:schemeClr val="lt2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None/>
              <a:defRPr sz="1200">
                <a:solidFill>
                  <a:schemeClr val="lt2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None/>
              <a:defRPr sz="1200"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426" name="Google Shape;426;p31"/>
          <p:cNvSpPr txBox="1"/>
          <p:nvPr>
            <p:ph idx="2" type="subTitle"/>
          </p:nvPr>
        </p:nvSpPr>
        <p:spPr>
          <a:xfrm>
            <a:off x="5251900" y="4773588"/>
            <a:ext cx="3539400" cy="282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None/>
              <a:defRPr sz="1200">
                <a:solidFill>
                  <a:schemeClr val="lt2"/>
                </a:solidFill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None/>
              <a:defRPr sz="1200">
                <a:solidFill>
                  <a:schemeClr val="lt2"/>
                </a:solidFill>
              </a:defRPr>
            </a:lvl2pPr>
            <a:lvl3pPr lvl="2" algn="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None/>
              <a:defRPr sz="1200">
                <a:solidFill>
                  <a:schemeClr val="lt2"/>
                </a:solidFill>
              </a:defRPr>
            </a:lvl3pPr>
            <a:lvl4pPr lvl="3" algn="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None/>
              <a:defRPr sz="1200">
                <a:solidFill>
                  <a:schemeClr val="lt2"/>
                </a:solidFill>
              </a:defRPr>
            </a:lvl4pPr>
            <a:lvl5pPr lvl="4" algn="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None/>
              <a:defRPr sz="1200">
                <a:solidFill>
                  <a:schemeClr val="lt2"/>
                </a:solidFill>
              </a:defRPr>
            </a:lvl5pPr>
            <a:lvl6pPr lvl="5" algn="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None/>
              <a:defRPr sz="1200">
                <a:solidFill>
                  <a:schemeClr val="lt2"/>
                </a:solidFill>
              </a:defRPr>
            </a:lvl6pPr>
            <a:lvl7pPr lvl="6" algn="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None/>
              <a:defRPr sz="1200">
                <a:solidFill>
                  <a:schemeClr val="lt2"/>
                </a:solidFill>
              </a:defRPr>
            </a:lvl7pPr>
            <a:lvl8pPr lvl="7" algn="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None/>
              <a:defRPr sz="1200">
                <a:solidFill>
                  <a:schemeClr val="lt2"/>
                </a:solidFill>
              </a:defRPr>
            </a:lvl8pPr>
            <a:lvl9pPr lvl="8" algn="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None/>
              <a:defRPr sz="1200"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427" name="Google Shape;427;p31"/>
          <p:cNvSpPr txBox="1"/>
          <p:nvPr>
            <p:ph idx="3" type="subTitle"/>
          </p:nvPr>
        </p:nvSpPr>
        <p:spPr>
          <a:xfrm rot="-5400000">
            <a:off x="-1577350" y="2403575"/>
            <a:ext cx="4226400" cy="336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28" name="Google Shape;428;p31"/>
          <p:cNvSpPr txBox="1"/>
          <p:nvPr>
            <p:ph type="title"/>
          </p:nvPr>
        </p:nvSpPr>
        <p:spPr>
          <a:xfrm>
            <a:off x="1218500" y="930550"/>
            <a:ext cx="3025500" cy="489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429" name="Google Shape;429;p31"/>
          <p:cNvSpPr txBox="1"/>
          <p:nvPr>
            <p:ph idx="4" type="title"/>
          </p:nvPr>
        </p:nvSpPr>
        <p:spPr>
          <a:xfrm>
            <a:off x="4900025" y="930550"/>
            <a:ext cx="3025500" cy="489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430" name="Google Shape;430;p31"/>
          <p:cNvSpPr txBox="1"/>
          <p:nvPr>
            <p:ph idx="5" type="subTitle"/>
          </p:nvPr>
        </p:nvSpPr>
        <p:spPr>
          <a:xfrm>
            <a:off x="2404500" y="1572850"/>
            <a:ext cx="4335300" cy="384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31" name="Google Shape;431;p31"/>
          <p:cNvSpPr txBox="1"/>
          <p:nvPr>
            <p:ph idx="6" type="body"/>
          </p:nvPr>
        </p:nvSpPr>
        <p:spPr>
          <a:xfrm>
            <a:off x="2404375" y="1956725"/>
            <a:ext cx="4335300" cy="623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 algn="ctr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1pPr>
            <a:lvl2pPr indent="-304800" lvl="1" marL="914400" algn="ctr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2pPr>
            <a:lvl3pPr indent="-304800" lvl="2" marL="1371600" algn="ctr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3pPr>
            <a:lvl4pPr indent="-304800" lvl="3" marL="1828800" algn="ctr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4pPr>
            <a:lvl5pPr indent="-304800" lvl="4" marL="2286000" algn="ctr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5pPr>
            <a:lvl6pPr indent="-304800" lvl="5" marL="2743200" algn="ctr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6pPr>
            <a:lvl7pPr indent="-304800" lvl="6" marL="3200400" algn="ctr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7pPr>
            <a:lvl8pPr indent="-304800" lvl="7" marL="3657600" algn="ctr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8pPr>
            <a:lvl9pPr indent="-304800" lvl="8" marL="4114800" algn="ctr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9pPr>
          </a:lstStyle>
          <a:p/>
        </p:txBody>
      </p:sp>
      <p:sp>
        <p:nvSpPr>
          <p:cNvPr id="432" name="Google Shape;432;p31"/>
          <p:cNvSpPr txBox="1"/>
          <p:nvPr>
            <p:ph idx="7" type="title"/>
          </p:nvPr>
        </p:nvSpPr>
        <p:spPr>
          <a:xfrm>
            <a:off x="1218500" y="2679600"/>
            <a:ext cx="3025500" cy="489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433" name="Google Shape;433;p31"/>
          <p:cNvSpPr txBox="1"/>
          <p:nvPr>
            <p:ph idx="8" type="title"/>
          </p:nvPr>
        </p:nvSpPr>
        <p:spPr>
          <a:xfrm>
            <a:off x="4900025" y="2679600"/>
            <a:ext cx="3025500" cy="489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434" name="Google Shape;434;p31"/>
          <p:cNvSpPr txBox="1"/>
          <p:nvPr>
            <p:ph idx="9" type="subTitle"/>
          </p:nvPr>
        </p:nvSpPr>
        <p:spPr>
          <a:xfrm>
            <a:off x="2404500" y="3321900"/>
            <a:ext cx="4335300" cy="384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35" name="Google Shape;435;p31"/>
          <p:cNvSpPr txBox="1"/>
          <p:nvPr>
            <p:ph idx="13" type="body"/>
          </p:nvPr>
        </p:nvSpPr>
        <p:spPr>
          <a:xfrm>
            <a:off x="2404375" y="3705777"/>
            <a:ext cx="4335300" cy="623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 algn="ctr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1pPr>
            <a:lvl2pPr indent="-304800" lvl="1" marL="914400" algn="ctr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2pPr>
            <a:lvl3pPr indent="-304800" lvl="2" marL="1371600" algn="ctr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3pPr>
            <a:lvl4pPr indent="-304800" lvl="3" marL="1828800" algn="ctr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4pPr>
            <a:lvl5pPr indent="-304800" lvl="4" marL="2286000" algn="ctr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5pPr>
            <a:lvl6pPr indent="-304800" lvl="5" marL="2743200" algn="ctr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6pPr>
            <a:lvl7pPr indent="-304800" lvl="6" marL="3200400" algn="ctr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7pPr>
            <a:lvl8pPr indent="-304800" lvl="7" marL="3657600" algn="ctr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8pPr>
            <a:lvl9pPr indent="-304800" lvl="8" marL="4114800" algn="ctr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comparison">
  <p:cSld name="TITLE_AND_TWO_COLUMNS_1">
    <p:spTree>
      <p:nvGrpSpPr>
        <p:cNvPr id="436" name="Shape 4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7" name="Google Shape;437;p32"/>
          <p:cNvGrpSpPr/>
          <p:nvPr/>
        </p:nvGrpSpPr>
        <p:grpSpPr>
          <a:xfrm>
            <a:off x="0" y="455100"/>
            <a:ext cx="9144000" cy="4519401"/>
            <a:chOff x="0" y="455100"/>
            <a:chExt cx="9144000" cy="4519401"/>
          </a:xfrm>
        </p:grpSpPr>
        <p:sp>
          <p:nvSpPr>
            <p:cNvPr id="438" name="Google Shape;438;p32"/>
            <p:cNvSpPr/>
            <p:nvPr/>
          </p:nvSpPr>
          <p:spPr>
            <a:xfrm flipH="1">
              <a:off x="4560600" y="455100"/>
              <a:ext cx="4583400" cy="4231200"/>
            </a:xfrm>
            <a:prstGeom prst="round1Rect">
              <a:avLst>
                <a:gd fmla="val 7773" name="adj"/>
              </a:avLst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9" name="Google Shape;439;p32"/>
            <p:cNvSpPr/>
            <p:nvPr/>
          </p:nvSpPr>
          <p:spPr>
            <a:xfrm>
              <a:off x="0" y="455100"/>
              <a:ext cx="4583400" cy="4231200"/>
            </a:xfrm>
            <a:prstGeom prst="round1Rect">
              <a:avLst>
                <a:gd fmla="val 7773" name="adj"/>
              </a:avLst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0" name="Google Shape;440;p32"/>
            <p:cNvSpPr/>
            <p:nvPr/>
          </p:nvSpPr>
          <p:spPr>
            <a:xfrm>
              <a:off x="4212650" y="4256001"/>
              <a:ext cx="718800" cy="718500"/>
            </a:xfrm>
            <a:prstGeom prst="ellipse">
              <a:avLst/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441" name="Google Shape;441;p32"/>
          <p:cNvSpPr txBox="1"/>
          <p:nvPr/>
        </p:nvSpPr>
        <p:spPr>
          <a:xfrm>
            <a:off x="4212575" y="4533153"/>
            <a:ext cx="718800" cy="421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>
                <a:solidFill>
                  <a:schemeClr val="accent1"/>
                </a:solidFill>
                <a:latin typeface="STIX Two Text Medium"/>
                <a:ea typeface="STIX Two Text Medium"/>
                <a:cs typeface="STIX Two Text Medium"/>
                <a:sym typeface="STIX Two Text Medium"/>
              </a:rPr>
              <a:t>‹#›</a:t>
            </a:fld>
            <a:endParaRPr>
              <a:solidFill>
                <a:schemeClr val="accent1"/>
              </a:solidFill>
              <a:latin typeface="STIX Two Text Medium"/>
              <a:ea typeface="STIX Two Text Medium"/>
              <a:cs typeface="STIX Two Text Medium"/>
              <a:sym typeface="STIX Two Text Medium"/>
            </a:endParaRPr>
          </a:p>
        </p:txBody>
      </p:sp>
      <p:sp>
        <p:nvSpPr>
          <p:cNvPr id="442" name="Google Shape;442;p32"/>
          <p:cNvSpPr txBox="1"/>
          <p:nvPr>
            <p:ph idx="1" type="subTitle"/>
          </p:nvPr>
        </p:nvSpPr>
        <p:spPr>
          <a:xfrm>
            <a:off x="366100" y="4773588"/>
            <a:ext cx="3539400" cy="282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None/>
              <a:defRPr sz="1200">
                <a:solidFill>
                  <a:schemeClr val="lt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None/>
              <a:defRPr sz="1200">
                <a:solidFill>
                  <a:schemeClr val="lt2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None/>
              <a:defRPr sz="1200">
                <a:solidFill>
                  <a:schemeClr val="lt2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None/>
              <a:defRPr sz="1200">
                <a:solidFill>
                  <a:schemeClr val="lt2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None/>
              <a:defRPr sz="1200">
                <a:solidFill>
                  <a:schemeClr val="lt2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None/>
              <a:defRPr sz="1200">
                <a:solidFill>
                  <a:schemeClr val="lt2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None/>
              <a:defRPr sz="1200">
                <a:solidFill>
                  <a:schemeClr val="lt2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None/>
              <a:defRPr sz="1200">
                <a:solidFill>
                  <a:schemeClr val="lt2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None/>
              <a:defRPr sz="1200"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443" name="Google Shape;443;p32"/>
          <p:cNvSpPr txBox="1"/>
          <p:nvPr>
            <p:ph idx="2" type="subTitle"/>
          </p:nvPr>
        </p:nvSpPr>
        <p:spPr>
          <a:xfrm>
            <a:off x="5251900" y="4773588"/>
            <a:ext cx="3539400" cy="282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None/>
              <a:defRPr sz="1200">
                <a:solidFill>
                  <a:schemeClr val="lt2"/>
                </a:solidFill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None/>
              <a:defRPr sz="1200">
                <a:solidFill>
                  <a:schemeClr val="lt2"/>
                </a:solidFill>
              </a:defRPr>
            </a:lvl2pPr>
            <a:lvl3pPr lvl="2" algn="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None/>
              <a:defRPr sz="1200">
                <a:solidFill>
                  <a:schemeClr val="lt2"/>
                </a:solidFill>
              </a:defRPr>
            </a:lvl3pPr>
            <a:lvl4pPr lvl="3" algn="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None/>
              <a:defRPr sz="1200">
                <a:solidFill>
                  <a:schemeClr val="lt2"/>
                </a:solidFill>
              </a:defRPr>
            </a:lvl4pPr>
            <a:lvl5pPr lvl="4" algn="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None/>
              <a:defRPr sz="1200">
                <a:solidFill>
                  <a:schemeClr val="lt2"/>
                </a:solidFill>
              </a:defRPr>
            </a:lvl5pPr>
            <a:lvl6pPr lvl="5" algn="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None/>
              <a:defRPr sz="1200">
                <a:solidFill>
                  <a:schemeClr val="lt2"/>
                </a:solidFill>
              </a:defRPr>
            </a:lvl6pPr>
            <a:lvl7pPr lvl="6" algn="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None/>
              <a:defRPr sz="1200">
                <a:solidFill>
                  <a:schemeClr val="lt2"/>
                </a:solidFill>
              </a:defRPr>
            </a:lvl7pPr>
            <a:lvl8pPr lvl="7" algn="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None/>
              <a:defRPr sz="1200">
                <a:solidFill>
                  <a:schemeClr val="lt2"/>
                </a:solidFill>
              </a:defRPr>
            </a:lvl8pPr>
            <a:lvl9pPr lvl="8" algn="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None/>
              <a:defRPr sz="1200"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444" name="Google Shape;444;p32"/>
          <p:cNvSpPr txBox="1"/>
          <p:nvPr>
            <p:ph idx="3" type="subTitle"/>
          </p:nvPr>
        </p:nvSpPr>
        <p:spPr>
          <a:xfrm rot="-5400000">
            <a:off x="-1577350" y="2403575"/>
            <a:ext cx="4226400" cy="336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5" name="Google Shape;445;p32"/>
          <p:cNvSpPr txBox="1"/>
          <p:nvPr>
            <p:ph type="title"/>
          </p:nvPr>
        </p:nvSpPr>
        <p:spPr>
          <a:xfrm>
            <a:off x="1218500" y="1770750"/>
            <a:ext cx="3025500" cy="623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446" name="Google Shape;446;p32"/>
          <p:cNvSpPr txBox="1"/>
          <p:nvPr>
            <p:ph idx="4" type="title"/>
          </p:nvPr>
        </p:nvSpPr>
        <p:spPr>
          <a:xfrm>
            <a:off x="1218500" y="2749050"/>
            <a:ext cx="3025500" cy="623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447" name="Google Shape;447;p32"/>
          <p:cNvSpPr txBox="1"/>
          <p:nvPr>
            <p:ph idx="5" type="subTitle"/>
          </p:nvPr>
        </p:nvSpPr>
        <p:spPr>
          <a:xfrm>
            <a:off x="1218550" y="2457900"/>
            <a:ext cx="3025500" cy="227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8" name="Google Shape;448;p32"/>
          <p:cNvSpPr txBox="1"/>
          <p:nvPr>
            <p:ph idx="6" type="subTitle"/>
          </p:nvPr>
        </p:nvSpPr>
        <p:spPr>
          <a:xfrm>
            <a:off x="4829450" y="1469400"/>
            <a:ext cx="3961800" cy="376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9" name="Google Shape;449;p32"/>
          <p:cNvSpPr txBox="1"/>
          <p:nvPr>
            <p:ph idx="7" type="body"/>
          </p:nvPr>
        </p:nvSpPr>
        <p:spPr>
          <a:xfrm>
            <a:off x="4829450" y="2001499"/>
            <a:ext cx="3961800" cy="19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 with footer">
  <p:cSld name="TITLE_AND_TWO_COLUMNS_1_1">
    <p:spTree>
      <p:nvGrpSpPr>
        <p:cNvPr id="450" name="Shape 4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51" name="Google Shape;451;p33"/>
          <p:cNvGrpSpPr/>
          <p:nvPr/>
        </p:nvGrpSpPr>
        <p:grpSpPr>
          <a:xfrm>
            <a:off x="0" y="455100"/>
            <a:ext cx="9144000" cy="4519401"/>
            <a:chOff x="0" y="455100"/>
            <a:chExt cx="9144000" cy="4519401"/>
          </a:xfrm>
        </p:grpSpPr>
        <p:sp>
          <p:nvSpPr>
            <p:cNvPr id="452" name="Google Shape;452;p33"/>
            <p:cNvSpPr/>
            <p:nvPr/>
          </p:nvSpPr>
          <p:spPr>
            <a:xfrm flipH="1">
              <a:off x="4560600" y="455100"/>
              <a:ext cx="4583400" cy="4231200"/>
            </a:xfrm>
            <a:prstGeom prst="round1Rect">
              <a:avLst>
                <a:gd fmla="val 7773" name="adj"/>
              </a:avLst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3" name="Google Shape;453;p33"/>
            <p:cNvSpPr/>
            <p:nvPr/>
          </p:nvSpPr>
          <p:spPr>
            <a:xfrm>
              <a:off x="0" y="455100"/>
              <a:ext cx="4583400" cy="4231200"/>
            </a:xfrm>
            <a:prstGeom prst="round1Rect">
              <a:avLst>
                <a:gd fmla="val 7773" name="adj"/>
              </a:avLst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4" name="Google Shape;454;p33"/>
            <p:cNvSpPr/>
            <p:nvPr/>
          </p:nvSpPr>
          <p:spPr>
            <a:xfrm>
              <a:off x="4212650" y="4256001"/>
              <a:ext cx="718800" cy="718500"/>
            </a:xfrm>
            <a:prstGeom prst="ellipse">
              <a:avLst/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455" name="Google Shape;455;p33"/>
          <p:cNvSpPr txBox="1"/>
          <p:nvPr/>
        </p:nvSpPr>
        <p:spPr>
          <a:xfrm>
            <a:off x="4212575" y="4533153"/>
            <a:ext cx="718800" cy="421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>
                <a:solidFill>
                  <a:schemeClr val="accent1"/>
                </a:solidFill>
                <a:latin typeface="STIX Two Text Medium"/>
                <a:ea typeface="STIX Two Text Medium"/>
                <a:cs typeface="STIX Two Text Medium"/>
                <a:sym typeface="STIX Two Text Medium"/>
              </a:rPr>
              <a:t>‹#›</a:t>
            </a:fld>
            <a:endParaRPr>
              <a:solidFill>
                <a:schemeClr val="accent1"/>
              </a:solidFill>
              <a:latin typeface="STIX Two Text Medium"/>
              <a:ea typeface="STIX Two Text Medium"/>
              <a:cs typeface="STIX Two Text Medium"/>
              <a:sym typeface="STIX Two Text Medium"/>
            </a:endParaRPr>
          </a:p>
        </p:txBody>
      </p:sp>
      <p:sp>
        <p:nvSpPr>
          <p:cNvPr id="456" name="Google Shape;456;p33"/>
          <p:cNvSpPr txBox="1"/>
          <p:nvPr>
            <p:ph idx="1" type="subTitle"/>
          </p:nvPr>
        </p:nvSpPr>
        <p:spPr>
          <a:xfrm>
            <a:off x="366100" y="4773588"/>
            <a:ext cx="3539400" cy="282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None/>
              <a:defRPr sz="1200">
                <a:solidFill>
                  <a:schemeClr val="lt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None/>
              <a:defRPr sz="1200">
                <a:solidFill>
                  <a:schemeClr val="lt2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None/>
              <a:defRPr sz="1200">
                <a:solidFill>
                  <a:schemeClr val="lt2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None/>
              <a:defRPr sz="1200">
                <a:solidFill>
                  <a:schemeClr val="lt2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None/>
              <a:defRPr sz="1200">
                <a:solidFill>
                  <a:schemeClr val="lt2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None/>
              <a:defRPr sz="1200">
                <a:solidFill>
                  <a:schemeClr val="lt2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None/>
              <a:defRPr sz="1200">
                <a:solidFill>
                  <a:schemeClr val="lt2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None/>
              <a:defRPr sz="1200">
                <a:solidFill>
                  <a:schemeClr val="lt2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None/>
              <a:defRPr sz="1200"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457" name="Google Shape;457;p33"/>
          <p:cNvSpPr txBox="1"/>
          <p:nvPr>
            <p:ph idx="2" type="subTitle"/>
          </p:nvPr>
        </p:nvSpPr>
        <p:spPr>
          <a:xfrm>
            <a:off x="5251900" y="4773588"/>
            <a:ext cx="3539400" cy="282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None/>
              <a:defRPr sz="1200">
                <a:solidFill>
                  <a:schemeClr val="lt2"/>
                </a:solidFill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None/>
              <a:defRPr sz="1200">
                <a:solidFill>
                  <a:schemeClr val="lt2"/>
                </a:solidFill>
              </a:defRPr>
            </a:lvl2pPr>
            <a:lvl3pPr lvl="2" algn="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None/>
              <a:defRPr sz="1200">
                <a:solidFill>
                  <a:schemeClr val="lt2"/>
                </a:solidFill>
              </a:defRPr>
            </a:lvl3pPr>
            <a:lvl4pPr lvl="3" algn="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None/>
              <a:defRPr sz="1200">
                <a:solidFill>
                  <a:schemeClr val="lt2"/>
                </a:solidFill>
              </a:defRPr>
            </a:lvl4pPr>
            <a:lvl5pPr lvl="4" algn="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None/>
              <a:defRPr sz="1200">
                <a:solidFill>
                  <a:schemeClr val="lt2"/>
                </a:solidFill>
              </a:defRPr>
            </a:lvl5pPr>
            <a:lvl6pPr lvl="5" algn="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None/>
              <a:defRPr sz="1200">
                <a:solidFill>
                  <a:schemeClr val="lt2"/>
                </a:solidFill>
              </a:defRPr>
            </a:lvl6pPr>
            <a:lvl7pPr lvl="6" algn="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None/>
              <a:defRPr sz="1200">
                <a:solidFill>
                  <a:schemeClr val="lt2"/>
                </a:solidFill>
              </a:defRPr>
            </a:lvl7pPr>
            <a:lvl8pPr lvl="7" algn="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None/>
              <a:defRPr sz="1200">
                <a:solidFill>
                  <a:schemeClr val="lt2"/>
                </a:solidFill>
              </a:defRPr>
            </a:lvl8pPr>
            <a:lvl9pPr lvl="8" algn="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None/>
              <a:defRPr sz="1200"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458" name="Google Shape;458;p33"/>
          <p:cNvSpPr txBox="1"/>
          <p:nvPr>
            <p:ph type="ctrTitle"/>
          </p:nvPr>
        </p:nvSpPr>
        <p:spPr>
          <a:xfrm>
            <a:off x="352550" y="2171700"/>
            <a:ext cx="3219900" cy="800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Font typeface="STIX Two Text SemiBold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459" name="Google Shape;459;p33"/>
          <p:cNvSpPr txBox="1"/>
          <p:nvPr>
            <p:ph idx="3" type="subTitle"/>
          </p:nvPr>
        </p:nvSpPr>
        <p:spPr>
          <a:xfrm>
            <a:off x="4829450" y="1625000"/>
            <a:ext cx="3961800" cy="376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60" name="Google Shape;460;p33"/>
          <p:cNvSpPr txBox="1"/>
          <p:nvPr>
            <p:ph idx="4" type="body"/>
          </p:nvPr>
        </p:nvSpPr>
        <p:spPr>
          <a:xfrm>
            <a:off x="4829450" y="2001499"/>
            <a:ext cx="3961800" cy="19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ustom one column text">
  <p:cSld name="TITLE_AND_TWO_COLUMNS_1_1_1">
    <p:spTree>
      <p:nvGrpSpPr>
        <p:cNvPr id="461" name="Shape 4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62" name="Google Shape;462;p34"/>
          <p:cNvGrpSpPr/>
          <p:nvPr/>
        </p:nvGrpSpPr>
        <p:grpSpPr>
          <a:xfrm>
            <a:off x="0" y="455100"/>
            <a:ext cx="9144000" cy="4519401"/>
            <a:chOff x="0" y="455100"/>
            <a:chExt cx="9144000" cy="4519401"/>
          </a:xfrm>
        </p:grpSpPr>
        <p:sp>
          <p:nvSpPr>
            <p:cNvPr id="463" name="Google Shape;463;p34"/>
            <p:cNvSpPr/>
            <p:nvPr/>
          </p:nvSpPr>
          <p:spPr>
            <a:xfrm flipH="1">
              <a:off x="4560600" y="455100"/>
              <a:ext cx="4583400" cy="4231200"/>
            </a:xfrm>
            <a:prstGeom prst="round1Rect">
              <a:avLst>
                <a:gd fmla="val 7773" name="adj"/>
              </a:avLst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4" name="Google Shape;464;p34"/>
            <p:cNvSpPr/>
            <p:nvPr/>
          </p:nvSpPr>
          <p:spPr>
            <a:xfrm>
              <a:off x="0" y="455100"/>
              <a:ext cx="4583400" cy="4231200"/>
            </a:xfrm>
            <a:prstGeom prst="round1Rect">
              <a:avLst>
                <a:gd fmla="val 7773" name="adj"/>
              </a:avLst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5" name="Google Shape;465;p34"/>
            <p:cNvSpPr/>
            <p:nvPr/>
          </p:nvSpPr>
          <p:spPr>
            <a:xfrm>
              <a:off x="4212650" y="4256001"/>
              <a:ext cx="718800" cy="718500"/>
            </a:xfrm>
            <a:prstGeom prst="ellipse">
              <a:avLst/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466" name="Google Shape;466;p34"/>
          <p:cNvSpPr txBox="1"/>
          <p:nvPr/>
        </p:nvSpPr>
        <p:spPr>
          <a:xfrm>
            <a:off x="4212575" y="4533153"/>
            <a:ext cx="718800" cy="421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>
                <a:solidFill>
                  <a:schemeClr val="accent1"/>
                </a:solidFill>
                <a:latin typeface="STIX Two Text Medium"/>
                <a:ea typeface="STIX Two Text Medium"/>
                <a:cs typeface="STIX Two Text Medium"/>
                <a:sym typeface="STIX Two Text Medium"/>
              </a:rPr>
              <a:t>‹#›</a:t>
            </a:fld>
            <a:endParaRPr>
              <a:solidFill>
                <a:schemeClr val="accent1"/>
              </a:solidFill>
              <a:latin typeface="STIX Two Text Medium"/>
              <a:ea typeface="STIX Two Text Medium"/>
              <a:cs typeface="STIX Two Text Medium"/>
              <a:sym typeface="STIX Two Text Medium"/>
            </a:endParaRPr>
          </a:p>
        </p:txBody>
      </p:sp>
      <p:sp>
        <p:nvSpPr>
          <p:cNvPr id="467" name="Google Shape;467;p34"/>
          <p:cNvSpPr txBox="1"/>
          <p:nvPr>
            <p:ph idx="1" type="subTitle"/>
          </p:nvPr>
        </p:nvSpPr>
        <p:spPr>
          <a:xfrm>
            <a:off x="4829450" y="1469400"/>
            <a:ext cx="3961800" cy="376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68" name="Google Shape;468;p34"/>
          <p:cNvSpPr txBox="1"/>
          <p:nvPr>
            <p:ph idx="2" type="body"/>
          </p:nvPr>
        </p:nvSpPr>
        <p:spPr>
          <a:xfrm>
            <a:off x="4829450" y="2001499"/>
            <a:ext cx="3961800" cy="19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9pPr>
          </a:lstStyle>
          <a:p/>
        </p:txBody>
      </p:sp>
      <p:sp>
        <p:nvSpPr>
          <p:cNvPr id="469" name="Google Shape;469;p34"/>
          <p:cNvSpPr txBox="1"/>
          <p:nvPr>
            <p:ph type="title"/>
          </p:nvPr>
        </p:nvSpPr>
        <p:spPr>
          <a:xfrm>
            <a:off x="311700" y="1555150"/>
            <a:ext cx="2896800" cy="231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STIX Two Text SemiBold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STIX Two Text SemiBold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STIX Two Text SemiBold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STIX Two Text SemiBold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STIX Two Text SemiBold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STIX Two Text SemiBold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STIX Two Text SemiBold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STIX Two Text SemiBold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STIX Two Text SemiBold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hree points timeline" type="titleOnly">
  <p:cSld name="TITLE_ONLY">
    <p:spTree>
      <p:nvGrpSpPr>
        <p:cNvPr id="470" name="Shape 4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71" name="Google Shape;471;p35"/>
          <p:cNvGrpSpPr/>
          <p:nvPr/>
        </p:nvGrpSpPr>
        <p:grpSpPr>
          <a:xfrm>
            <a:off x="0" y="1"/>
            <a:ext cx="9144000" cy="4974501"/>
            <a:chOff x="0" y="0"/>
            <a:chExt cx="9144000" cy="4974501"/>
          </a:xfrm>
        </p:grpSpPr>
        <p:sp>
          <p:nvSpPr>
            <p:cNvPr id="472" name="Google Shape;472;p35"/>
            <p:cNvSpPr/>
            <p:nvPr/>
          </p:nvSpPr>
          <p:spPr>
            <a:xfrm>
              <a:off x="0" y="0"/>
              <a:ext cx="9144000" cy="4686300"/>
            </a:xfrm>
            <a:prstGeom prst="rect">
              <a:avLst/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73" name="Google Shape;473;p35"/>
            <p:cNvSpPr/>
            <p:nvPr/>
          </p:nvSpPr>
          <p:spPr>
            <a:xfrm>
              <a:off x="4212650" y="4256001"/>
              <a:ext cx="718800" cy="718500"/>
            </a:xfrm>
            <a:prstGeom prst="ellipse">
              <a:avLst/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474" name="Google Shape;474;p35"/>
          <p:cNvSpPr txBox="1"/>
          <p:nvPr>
            <p:ph idx="1" type="subTitle"/>
          </p:nvPr>
        </p:nvSpPr>
        <p:spPr>
          <a:xfrm>
            <a:off x="4118875" y="277175"/>
            <a:ext cx="2924100" cy="376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5" name="Google Shape;475;p35"/>
          <p:cNvSpPr txBox="1"/>
          <p:nvPr>
            <p:ph idx="2" type="body"/>
          </p:nvPr>
        </p:nvSpPr>
        <p:spPr>
          <a:xfrm>
            <a:off x="4118875" y="653675"/>
            <a:ext cx="2924100" cy="758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9pPr>
          </a:lstStyle>
          <a:p/>
        </p:txBody>
      </p:sp>
      <p:sp>
        <p:nvSpPr>
          <p:cNvPr id="476" name="Google Shape;476;p3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477" name="Google Shape;477;p35"/>
          <p:cNvSpPr txBox="1"/>
          <p:nvPr/>
        </p:nvSpPr>
        <p:spPr>
          <a:xfrm>
            <a:off x="4212575" y="4533153"/>
            <a:ext cx="718800" cy="421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>
                <a:solidFill>
                  <a:schemeClr val="accent1"/>
                </a:solidFill>
                <a:latin typeface="STIX Two Text Medium"/>
                <a:ea typeface="STIX Two Text Medium"/>
                <a:cs typeface="STIX Two Text Medium"/>
                <a:sym typeface="STIX Two Text Medium"/>
              </a:rPr>
              <a:t>‹#›</a:t>
            </a:fld>
            <a:endParaRPr>
              <a:solidFill>
                <a:schemeClr val="accent1"/>
              </a:solidFill>
              <a:latin typeface="STIX Two Text Medium"/>
              <a:ea typeface="STIX Two Text Medium"/>
              <a:cs typeface="STIX Two Text Medium"/>
              <a:sym typeface="STIX Two Text Medium"/>
            </a:endParaRPr>
          </a:p>
        </p:txBody>
      </p:sp>
      <p:sp>
        <p:nvSpPr>
          <p:cNvPr id="478" name="Google Shape;478;p35"/>
          <p:cNvSpPr txBox="1"/>
          <p:nvPr>
            <p:ph idx="3" type="subTitle"/>
          </p:nvPr>
        </p:nvSpPr>
        <p:spPr>
          <a:xfrm>
            <a:off x="366100" y="4773588"/>
            <a:ext cx="3539400" cy="282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None/>
              <a:defRPr sz="1200">
                <a:solidFill>
                  <a:schemeClr val="lt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None/>
              <a:defRPr sz="1200">
                <a:solidFill>
                  <a:schemeClr val="lt2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None/>
              <a:defRPr sz="1200">
                <a:solidFill>
                  <a:schemeClr val="lt2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None/>
              <a:defRPr sz="1200">
                <a:solidFill>
                  <a:schemeClr val="lt2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None/>
              <a:defRPr sz="1200">
                <a:solidFill>
                  <a:schemeClr val="lt2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None/>
              <a:defRPr sz="1200">
                <a:solidFill>
                  <a:schemeClr val="lt2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None/>
              <a:defRPr sz="1200">
                <a:solidFill>
                  <a:schemeClr val="lt2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None/>
              <a:defRPr sz="1200">
                <a:solidFill>
                  <a:schemeClr val="lt2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None/>
              <a:defRPr sz="1200"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479" name="Google Shape;479;p35"/>
          <p:cNvSpPr txBox="1"/>
          <p:nvPr>
            <p:ph idx="4" type="subTitle"/>
          </p:nvPr>
        </p:nvSpPr>
        <p:spPr>
          <a:xfrm>
            <a:off x="5251900" y="4773588"/>
            <a:ext cx="3539400" cy="282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None/>
              <a:defRPr sz="1200">
                <a:solidFill>
                  <a:schemeClr val="lt2"/>
                </a:solidFill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None/>
              <a:defRPr sz="1200">
                <a:solidFill>
                  <a:schemeClr val="lt2"/>
                </a:solidFill>
              </a:defRPr>
            </a:lvl2pPr>
            <a:lvl3pPr lvl="2" algn="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None/>
              <a:defRPr sz="1200">
                <a:solidFill>
                  <a:schemeClr val="lt2"/>
                </a:solidFill>
              </a:defRPr>
            </a:lvl3pPr>
            <a:lvl4pPr lvl="3" algn="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None/>
              <a:defRPr sz="1200">
                <a:solidFill>
                  <a:schemeClr val="lt2"/>
                </a:solidFill>
              </a:defRPr>
            </a:lvl4pPr>
            <a:lvl5pPr lvl="4" algn="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None/>
              <a:defRPr sz="1200">
                <a:solidFill>
                  <a:schemeClr val="lt2"/>
                </a:solidFill>
              </a:defRPr>
            </a:lvl5pPr>
            <a:lvl6pPr lvl="5" algn="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None/>
              <a:defRPr sz="1200">
                <a:solidFill>
                  <a:schemeClr val="lt2"/>
                </a:solidFill>
              </a:defRPr>
            </a:lvl6pPr>
            <a:lvl7pPr lvl="6" algn="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None/>
              <a:defRPr sz="1200">
                <a:solidFill>
                  <a:schemeClr val="lt2"/>
                </a:solidFill>
              </a:defRPr>
            </a:lvl7pPr>
            <a:lvl8pPr lvl="7" algn="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None/>
              <a:defRPr sz="1200">
                <a:solidFill>
                  <a:schemeClr val="lt2"/>
                </a:solidFill>
              </a:defRPr>
            </a:lvl8pPr>
            <a:lvl9pPr lvl="8" algn="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None/>
              <a:defRPr sz="1200"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480" name="Google Shape;480;p35"/>
          <p:cNvSpPr/>
          <p:nvPr/>
        </p:nvSpPr>
        <p:spPr>
          <a:xfrm>
            <a:off x="0" y="0"/>
            <a:ext cx="9143625" cy="4449575"/>
          </a:xfrm>
          <a:custGeom>
            <a:rect b="b" l="l" r="r" t="t"/>
            <a:pathLst>
              <a:path extrusionOk="0" h="177983" w="365745">
                <a:moveTo>
                  <a:pt x="0" y="177983"/>
                </a:moveTo>
                <a:lnTo>
                  <a:pt x="168557" y="177965"/>
                </a:lnTo>
                <a:lnTo>
                  <a:pt x="365745" y="0"/>
                </a:lnTo>
              </a:path>
            </a:pathLst>
          </a:custGeom>
          <a:noFill/>
          <a:ln cap="flat" cmpd="sng" w="38100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481" name="Google Shape;481;p35"/>
          <p:cNvSpPr txBox="1"/>
          <p:nvPr>
            <p:ph idx="5" type="body"/>
          </p:nvPr>
        </p:nvSpPr>
        <p:spPr>
          <a:xfrm>
            <a:off x="366100" y="3419950"/>
            <a:ext cx="2924100" cy="758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9pPr>
          </a:lstStyle>
          <a:p/>
        </p:txBody>
      </p:sp>
      <p:sp>
        <p:nvSpPr>
          <p:cNvPr id="482" name="Google Shape;482;p35"/>
          <p:cNvSpPr txBox="1"/>
          <p:nvPr>
            <p:ph idx="6" type="subTitle"/>
          </p:nvPr>
        </p:nvSpPr>
        <p:spPr>
          <a:xfrm>
            <a:off x="2242500" y="1816000"/>
            <a:ext cx="2924100" cy="376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3" name="Google Shape;483;p35"/>
          <p:cNvSpPr txBox="1"/>
          <p:nvPr>
            <p:ph idx="7" type="body"/>
          </p:nvPr>
        </p:nvSpPr>
        <p:spPr>
          <a:xfrm>
            <a:off x="2242500" y="2192500"/>
            <a:ext cx="2924100" cy="758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9pPr>
          </a:lstStyle>
          <a:p/>
        </p:txBody>
      </p:sp>
      <p:sp>
        <p:nvSpPr>
          <p:cNvPr id="484" name="Google Shape;484;p35"/>
          <p:cNvSpPr txBox="1"/>
          <p:nvPr>
            <p:ph idx="8" type="subTitle"/>
          </p:nvPr>
        </p:nvSpPr>
        <p:spPr>
          <a:xfrm>
            <a:off x="366100" y="3043450"/>
            <a:ext cx="2924100" cy="376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points timeline">
  <p:cSld name="TITLE_ONLY_1">
    <p:spTree>
      <p:nvGrpSpPr>
        <p:cNvPr id="485" name="Shape 4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86" name="Google Shape;486;p36"/>
          <p:cNvGrpSpPr/>
          <p:nvPr/>
        </p:nvGrpSpPr>
        <p:grpSpPr>
          <a:xfrm>
            <a:off x="0" y="1"/>
            <a:ext cx="9144000" cy="4974501"/>
            <a:chOff x="0" y="0"/>
            <a:chExt cx="9144000" cy="4974501"/>
          </a:xfrm>
        </p:grpSpPr>
        <p:sp>
          <p:nvSpPr>
            <p:cNvPr id="487" name="Google Shape;487;p36"/>
            <p:cNvSpPr/>
            <p:nvPr/>
          </p:nvSpPr>
          <p:spPr>
            <a:xfrm>
              <a:off x="0" y="0"/>
              <a:ext cx="9144000" cy="4686300"/>
            </a:xfrm>
            <a:prstGeom prst="rect">
              <a:avLst/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88" name="Google Shape;488;p36"/>
            <p:cNvSpPr/>
            <p:nvPr/>
          </p:nvSpPr>
          <p:spPr>
            <a:xfrm>
              <a:off x="4212650" y="4256001"/>
              <a:ext cx="718800" cy="718500"/>
            </a:xfrm>
            <a:prstGeom prst="ellipse">
              <a:avLst/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489" name="Google Shape;489;p3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490" name="Google Shape;490;p36"/>
          <p:cNvSpPr txBox="1"/>
          <p:nvPr/>
        </p:nvSpPr>
        <p:spPr>
          <a:xfrm>
            <a:off x="4212575" y="4533153"/>
            <a:ext cx="718800" cy="421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>
                <a:solidFill>
                  <a:schemeClr val="accent1"/>
                </a:solidFill>
                <a:latin typeface="STIX Two Text Medium"/>
                <a:ea typeface="STIX Two Text Medium"/>
                <a:cs typeface="STIX Two Text Medium"/>
                <a:sym typeface="STIX Two Text Medium"/>
              </a:rPr>
              <a:t>‹#›</a:t>
            </a:fld>
            <a:endParaRPr>
              <a:solidFill>
                <a:schemeClr val="accent1"/>
              </a:solidFill>
              <a:latin typeface="STIX Two Text Medium"/>
              <a:ea typeface="STIX Two Text Medium"/>
              <a:cs typeface="STIX Two Text Medium"/>
              <a:sym typeface="STIX Two Text Medium"/>
            </a:endParaRPr>
          </a:p>
        </p:txBody>
      </p:sp>
      <p:sp>
        <p:nvSpPr>
          <p:cNvPr id="491" name="Google Shape;491;p36"/>
          <p:cNvSpPr txBox="1"/>
          <p:nvPr>
            <p:ph idx="1" type="subTitle"/>
          </p:nvPr>
        </p:nvSpPr>
        <p:spPr>
          <a:xfrm>
            <a:off x="366100" y="4773588"/>
            <a:ext cx="3539400" cy="282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None/>
              <a:defRPr sz="1200">
                <a:solidFill>
                  <a:schemeClr val="lt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None/>
              <a:defRPr sz="1200">
                <a:solidFill>
                  <a:schemeClr val="lt2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None/>
              <a:defRPr sz="1200">
                <a:solidFill>
                  <a:schemeClr val="lt2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None/>
              <a:defRPr sz="1200">
                <a:solidFill>
                  <a:schemeClr val="lt2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None/>
              <a:defRPr sz="1200">
                <a:solidFill>
                  <a:schemeClr val="lt2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None/>
              <a:defRPr sz="1200">
                <a:solidFill>
                  <a:schemeClr val="lt2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None/>
              <a:defRPr sz="1200">
                <a:solidFill>
                  <a:schemeClr val="lt2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None/>
              <a:defRPr sz="1200">
                <a:solidFill>
                  <a:schemeClr val="lt2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None/>
              <a:defRPr sz="1200"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492" name="Google Shape;492;p36"/>
          <p:cNvSpPr txBox="1"/>
          <p:nvPr>
            <p:ph idx="2" type="subTitle"/>
          </p:nvPr>
        </p:nvSpPr>
        <p:spPr>
          <a:xfrm>
            <a:off x="5251900" y="4773588"/>
            <a:ext cx="3539400" cy="282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None/>
              <a:defRPr sz="1200">
                <a:solidFill>
                  <a:schemeClr val="lt2"/>
                </a:solidFill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None/>
              <a:defRPr sz="1200">
                <a:solidFill>
                  <a:schemeClr val="lt2"/>
                </a:solidFill>
              </a:defRPr>
            </a:lvl2pPr>
            <a:lvl3pPr lvl="2" algn="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None/>
              <a:defRPr sz="1200">
                <a:solidFill>
                  <a:schemeClr val="lt2"/>
                </a:solidFill>
              </a:defRPr>
            </a:lvl3pPr>
            <a:lvl4pPr lvl="3" algn="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None/>
              <a:defRPr sz="1200">
                <a:solidFill>
                  <a:schemeClr val="lt2"/>
                </a:solidFill>
              </a:defRPr>
            </a:lvl4pPr>
            <a:lvl5pPr lvl="4" algn="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None/>
              <a:defRPr sz="1200">
                <a:solidFill>
                  <a:schemeClr val="lt2"/>
                </a:solidFill>
              </a:defRPr>
            </a:lvl5pPr>
            <a:lvl6pPr lvl="5" algn="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None/>
              <a:defRPr sz="1200">
                <a:solidFill>
                  <a:schemeClr val="lt2"/>
                </a:solidFill>
              </a:defRPr>
            </a:lvl6pPr>
            <a:lvl7pPr lvl="6" algn="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None/>
              <a:defRPr sz="1200">
                <a:solidFill>
                  <a:schemeClr val="lt2"/>
                </a:solidFill>
              </a:defRPr>
            </a:lvl7pPr>
            <a:lvl8pPr lvl="7" algn="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None/>
              <a:defRPr sz="1200">
                <a:solidFill>
                  <a:schemeClr val="lt2"/>
                </a:solidFill>
              </a:defRPr>
            </a:lvl8pPr>
            <a:lvl9pPr lvl="8" algn="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None/>
              <a:defRPr sz="1200"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493" name="Google Shape;493;p36"/>
          <p:cNvSpPr txBox="1"/>
          <p:nvPr>
            <p:ph idx="3" type="subTitle"/>
          </p:nvPr>
        </p:nvSpPr>
        <p:spPr>
          <a:xfrm>
            <a:off x="4118875" y="277175"/>
            <a:ext cx="2924100" cy="376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94" name="Google Shape;494;p36"/>
          <p:cNvSpPr txBox="1"/>
          <p:nvPr>
            <p:ph idx="4" type="body"/>
          </p:nvPr>
        </p:nvSpPr>
        <p:spPr>
          <a:xfrm>
            <a:off x="4118875" y="653675"/>
            <a:ext cx="2924100" cy="758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9pPr>
          </a:lstStyle>
          <a:p/>
        </p:txBody>
      </p:sp>
      <p:sp>
        <p:nvSpPr>
          <p:cNvPr id="495" name="Google Shape;495;p36"/>
          <p:cNvSpPr/>
          <p:nvPr/>
        </p:nvSpPr>
        <p:spPr>
          <a:xfrm flipH="1">
            <a:off x="0" y="0"/>
            <a:ext cx="9143625" cy="4449575"/>
          </a:xfrm>
          <a:custGeom>
            <a:rect b="b" l="l" r="r" t="t"/>
            <a:pathLst>
              <a:path extrusionOk="0" h="177983" w="365745">
                <a:moveTo>
                  <a:pt x="0" y="177983"/>
                </a:moveTo>
                <a:lnTo>
                  <a:pt x="168557" y="177965"/>
                </a:lnTo>
                <a:lnTo>
                  <a:pt x="365745" y="0"/>
                </a:lnTo>
              </a:path>
            </a:pathLst>
          </a:custGeom>
          <a:noFill/>
          <a:ln cap="flat" cmpd="sng" w="38100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496" name="Google Shape;496;p36"/>
          <p:cNvSpPr txBox="1"/>
          <p:nvPr>
            <p:ph idx="5" type="subTitle"/>
          </p:nvPr>
        </p:nvSpPr>
        <p:spPr>
          <a:xfrm>
            <a:off x="5953000" y="3043450"/>
            <a:ext cx="2924100" cy="376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97" name="Google Shape;497;p36"/>
          <p:cNvSpPr txBox="1"/>
          <p:nvPr>
            <p:ph idx="6" type="body"/>
          </p:nvPr>
        </p:nvSpPr>
        <p:spPr>
          <a:xfrm>
            <a:off x="5953000" y="3419950"/>
            <a:ext cx="2924100" cy="758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TITLE_ONLY_1_1">
    <p:spTree>
      <p:nvGrpSpPr>
        <p:cNvPr id="498" name="Shape 4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99" name="Google Shape;499;p37"/>
          <p:cNvGrpSpPr/>
          <p:nvPr/>
        </p:nvGrpSpPr>
        <p:grpSpPr>
          <a:xfrm>
            <a:off x="0" y="1"/>
            <a:ext cx="9144000" cy="4974501"/>
            <a:chOff x="0" y="0"/>
            <a:chExt cx="9144000" cy="4974501"/>
          </a:xfrm>
        </p:grpSpPr>
        <p:sp>
          <p:nvSpPr>
            <p:cNvPr id="500" name="Google Shape;500;p37"/>
            <p:cNvSpPr/>
            <p:nvPr/>
          </p:nvSpPr>
          <p:spPr>
            <a:xfrm>
              <a:off x="0" y="0"/>
              <a:ext cx="9144000" cy="4686300"/>
            </a:xfrm>
            <a:prstGeom prst="rect">
              <a:avLst/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01" name="Google Shape;501;p37"/>
            <p:cNvSpPr/>
            <p:nvPr/>
          </p:nvSpPr>
          <p:spPr>
            <a:xfrm>
              <a:off x="4212650" y="4256001"/>
              <a:ext cx="718800" cy="718500"/>
            </a:xfrm>
            <a:prstGeom prst="ellipse">
              <a:avLst/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502" name="Google Shape;502;p3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503" name="Google Shape;503;p37"/>
          <p:cNvSpPr txBox="1"/>
          <p:nvPr/>
        </p:nvSpPr>
        <p:spPr>
          <a:xfrm>
            <a:off x="4212575" y="4533153"/>
            <a:ext cx="718800" cy="421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>
                <a:solidFill>
                  <a:schemeClr val="accent1"/>
                </a:solidFill>
                <a:latin typeface="STIX Two Text Medium"/>
                <a:ea typeface="STIX Two Text Medium"/>
                <a:cs typeface="STIX Two Text Medium"/>
                <a:sym typeface="STIX Two Text Medium"/>
              </a:rPr>
              <a:t>‹#›</a:t>
            </a:fld>
            <a:endParaRPr>
              <a:solidFill>
                <a:schemeClr val="accent1"/>
              </a:solidFill>
              <a:latin typeface="STIX Two Text Medium"/>
              <a:ea typeface="STIX Two Text Medium"/>
              <a:cs typeface="STIX Two Text Medium"/>
              <a:sym typeface="STIX Two Text Medium"/>
            </a:endParaRPr>
          </a:p>
        </p:txBody>
      </p:sp>
      <p:cxnSp>
        <p:nvCxnSpPr>
          <p:cNvPr id="504" name="Google Shape;504;p37"/>
          <p:cNvCxnSpPr/>
          <p:nvPr/>
        </p:nvCxnSpPr>
        <p:spPr>
          <a:xfrm>
            <a:off x="4050" y="3613075"/>
            <a:ext cx="5897700" cy="0"/>
          </a:xfrm>
          <a:prstGeom prst="straightConnector1">
            <a:avLst/>
          </a:prstGeom>
          <a:noFill/>
          <a:ln cap="flat" cmpd="sng" w="38100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505" name="Google Shape;505;p37"/>
          <p:cNvSpPr txBox="1"/>
          <p:nvPr>
            <p:ph idx="1" type="body"/>
          </p:nvPr>
        </p:nvSpPr>
        <p:spPr>
          <a:xfrm>
            <a:off x="5953000" y="3419950"/>
            <a:ext cx="2924100" cy="758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Image only">
  <p:cSld name="TITLE_ONLY_1_1_1">
    <p:spTree>
      <p:nvGrpSpPr>
        <p:cNvPr id="506" name="Shape 5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07" name="Google Shape;507;p38"/>
          <p:cNvGrpSpPr/>
          <p:nvPr/>
        </p:nvGrpSpPr>
        <p:grpSpPr>
          <a:xfrm>
            <a:off x="0" y="1"/>
            <a:ext cx="9144000" cy="4974501"/>
            <a:chOff x="0" y="0"/>
            <a:chExt cx="9144000" cy="4974501"/>
          </a:xfrm>
        </p:grpSpPr>
        <p:sp>
          <p:nvSpPr>
            <p:cNvPr id="508" name="Google Shape;508;p38"/>
            <p:cNvSpPr/>
            <p:nvPr/>
          </p:nvSpPr>
          <p:spPr>
            <a:xfrm>
              <a:off x="0" y="0"/>
              <a:ext cx="9144000" cy="4686300"/>
            </a:xfrm>
            <a:prstGeom prst="rect">
              <a:avLst/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09" name="Google Shape;509;p38"/>
            <p:cNvSpPr/>
            <p:nvPr/>
          </p:nvSpPr>
          <p:spPr>
            <a:xfrm>
              <a:off x="4212650" y="4256001"/>
              <a:ext cx="718800" cy="718500"/>
            </a:xfrm>
            <a:prstGeom prst="ellipse">
              <a:avLst/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510" name="Google Shape;510;p3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511" name="Google Shape;511;p38"/>
          <p:cNvSpPr txBox="1"/>
          <p:nvPr/>
        </p:nvSpPr>
        <p:spPr>
          <a:xfrm>
            <a:off x="4212575" y="4533153"/>
            <a:ext cx="718800" cy="421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>
                <a:solidFill>
                  <a:schemeClr val="accent1"/>
                </a:solidFill>
                <a:latin typeface="STIX Two Text Medium"/>
                <a:ea typeface="STIX Two Text Medium"/>
                <a:cs typeface="STIX Two Text Medium"/>
                <a:sym typeface="STIX Two Text Medium"/>
              </a:rPr>
              <a:t>‹#›</a:t>
            </a:fld>
            <a:endParaRPr>
              <a:solidFill>
                <a:schemeClr val="accent1"/>
              </a:solidFill>
              <a:latin typeface="STIX Two Text Medium"/>
              <a:ea typeface="STIX Two Text Medium"/>
              <a:cs typeface="STIX Two Text Medium"/>
              <a:sym typeface="STIX Two Text Medium"/>
            </a:endParaRPr>
          </a:p>
        </p:txBody>
      </p:sp>
      <p:sp>
        <p:nvSpPr>
          <p:cNvPr id="512" name="Google Shape;512;p38"/>
          <p:cNvSpPr/>
          <p:nvPr>
            <p:ph idx="2" type="pic"/>
          </p:nvPr>
        </p:nvSpPr>
        <p:spPr>
          <a:xfrm>
            <a:off x="457200" y="409650"/>
            <a:ext cx="8229600" cy="3844200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Image grid">
  <p:cSld name="TITLE_ONLY_1_1_1_1">
    <p:spTree>
      <p:nvGrpSpPr>
        <p:cNvPr id="513" name="Shape 5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4" name="Google Shape;514;p39"/>
          <p:cNvGrpSpPr/>
          <p:nvPr/>
        </p:nvGrpSpPr>
        <p:grpSpPr>
          <a:xfrm>
            <a:off x="0" y="1"/>
            <a:ext cx="9144000" cy="4974501"/>
            <a:chOff x="0" y="0"/>
            <a:chExt cx="9144000" cy="4974501"/>
          </a:xfrm>
        </p:grpSpPr>
        <p:sp>
          <p:nvSpPr>
            <p:cNvPr id="515" name="Google Shape;515;p39"/>
            <p:cNvSpPr/>
            <p:nvPr/>
          </p:nvSpPr>
          <p:spPr>
            <a:xfrm>
              <a:off x="0" y="0"/>
              <a:ext cx="9144000" cy="4686300"/>
            </a:xfrm>
            <a:prstGeom prst="rect">
              <a:avLst/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16" name="Google Shape;516;p39"/>
            <p:cNvSpPr/>
            <p:nvPr/>
          </p:nvSpPr>
          <p:spPr>
            <a:xfrm>
              <a:off x="4212650" y="4256001"/>
              <a:ext cx="718800" cy="718500"/>
            </a:xfrm>
            <a:prstGeom prst="ellipse">
              <a:avLst/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517" name="Google Shape;517;p3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518" name="Google Shape;518;p39"/>
          <p:cNvSpPr txBox="1"/>
          <p:nvPr/>
        </p:nvSpPr>
        <p:spPr>
          <a:xfrm>
            <a:off x="4212575" y="4533153"/>
            <a:ext cx="718800" cy="421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>
                <a:solidFill>
                  <a:schemeClr val="accent1"/>
                </a:solidFill>
                <a:latin typeface="STIX Two Text Medium"/>
                <a:ea typeface="STIX Two Text Medium"/>
                <a:cs typeface="STIX Two Text Medium"/>
                <a:sym typeface="STIX Two Text Medium"/>
              </a:rPr>
              <a:t>‹#›</a:t>
            </a:fld>
            <a:endParaRPr>
              <a:solidFill>
                <a:schemeClr val="accent1"/>
              </a:solidFill>
              <a:latin typeface="STIX Two Text Medium"/>
              <a:ea typeface="STIX Two Text Medium"/>
              <a:cs typeface="STIX Two Text Medium"/>
              <a:sym typeface="STIX Two Text Medium"/>
            </a:endParaRPr>
          </a:p>
        </p:txBody>
      </p:sp>
      <p:sp>
        <p:nvSpPr>
          <p:cNvPr id="519" name="Google Shape;519;p39"/>
          <p:cNvSpPr/>
          <p:nvPr>
            <p:ph idx="2" type="pic"/>
          </p:nvPr>
        </p:nvSpPr>
        <p:spPr>
          <a:xfrm>
            <a:off x="457200" y="1013475"/>
            <a:ext cx="2652900" cy="1020900"/>
          </a:xfrm>
          <a:prstGeom prst="rect">
            <a:avLst/>
          </a:prstGeom>
          <a:noFill/>
          <a:ln>
            <a:noFill/>
          </a:ln>
        </p:spPr>
      </p:sp>
      <p:sp>
        <p:nvSpPr>
          <p:cNvPr id="520" name="Google Shape;520;p39"/>
          <p:cNvSpPr/>
          <p:nvPr>
            <p:ph idx="3" type="pic"/>
          </p:nvPr>
        </p:nvSpPr>
        <p:spPr>
          <a:xfrm>
            <a:off x="3245513" y="1013475"/>
            <a:ext cx="2652900" cy="1020900"/>
          </a:xfrm>
          <a:prstGeom prst="rect">
            <a:avLst/>
          </a:prstGeom>
          <a:noFill/>
          <a:ln>
            <a:noFill/>
          </a:ln>
        </p:spPr>
      </p:sp>
      <p:sp>
        <p:nvSpPr>
          <p:cNvPr id="521" name="Google Shape;521;p39"/>
          <p:cNvSpPr/>
          <p:nvPr>
            <p:ph idx="4" type="pic"/>
          </p:nvPr>
        </p:nvSpPr>
        <p:spPr>
          <a:xfrm>
            <a:off x="6033825" y="1013475"/>
            <a:ext cx="2652900" cy="1020900"/>
          </a:xfrm>
          <a:prstGeom prst="rect">
            <a:avLst/>
          </a:prstGeom>
          <a:noFill/>
          <a:ln>
            <a:noFill/>
          </a:ln>
        </p:spPr>
      </p:sp>
      <p:sp>
        <p:nvSpPr>
          <p:cNvPr id="522" name="Google Shape;522;p39"/>
          <p:cNvSpPr txBox="1"/>
          <p:nvPr>
            <p:ph type="title"/>
          </p:nvPr>
        </p:nvSpPr>
        <p:spPr>
          <a:xfrm>
            <a:off x="366100" y="246950"/>
            <a:ext cx="8411700" cy="623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523" name="Google Shape;523;p39"/>
          <p:cNvSpPr/>
          <p:nvPr>
            <p:ph idx="5" type="pic"/>
          </p:nvPr>
        </p:nvSpPr>
        <p:spPr>
          <a:xfrm>
            <a:off x="457200" y="2174925"/>
            <a:ext cx="2652900" cy="1020900"/>
          </a:xfrm>
          <a:prstGeom prst="rect">
            <a:avLst/>
          </a:prstGeom>
          <a:noFill/>
          <a:ln>
            <a:noFill/>
          </a:ln>
        </p:spPr>
      </p:sp>
      <p:sp>
        <p:nvSpPr>
          <p:cNvPr id="524" name="Google Shape;524;p39"/>
          <p:cNvSpPr/>
          <p:nvPr>
            <p:ph idx="6" type="pic"/>
          </p:nvPr>
        </p:nvSpPr>
        <p:spPr>
          <a:xfrm>
            <a:off x="3245513" y="2174925"/>
            <a:ext cx="2652900" cy="1020900"/>
          </a:xfrm>
          <a:prstGeom prst="rect">
            <a:avLst/>
          </a:prstGeom>
          <a:noFill/>
          <a:ln>
            <a:noFill/>
          </a:ln>
        </p:spPr>
      </p:sp>
      <p:sp>
        <p:nvSpPr>
          <p:cNvPr id="525" name="Google Shape;525;p39"/>
          <p:cNvSpPr/>
          <p:nvPr>
            <p:ph idx="7" type="pic"/>
          </p:nvPr>
        </p:nvSpPr>
        <p:spPr>
          <a:xfrm>
            <a:off x="6033825" y="2174925"/>
            <a:ext cx="2652900" cy="1020900"/>
          </a:xfrm>
          <a:prstGeom prst="rect">
            <a:avLst/>
          </a:prstGeom>
          <a:noFill/>
          <a:ln>
            <a:noFill/>
          </a:ln>
        </p:spPr>
      </p:sp>
      <p:sp>
        <p:nvSpPr>
          <p:cNvPr id="526" name="Google Shape;526;p39"/>
          <p:cNvSpPr/>
          <p:nvPr>
            <p:ph idx="8" type="pic"/>
          </p:nvPr>
        </p:nvSpPr>
        <p:spPr>
          <a:xfrm>
            <a:off x="457200" y="3336375"/>
            <a:ext cx="2652900" cy="1020900"/>
          </a:xfrm>
          <a:prstGeom prst="rect">
            <a:avLst/>
          </a:prstGeom>
          <a:noFill/>
          <a:ln>
            <a:noFill/>
          </a:ln>
        </p:spPr>
      </p:sp>
      <p:sp>
        <p:nvSpPr>
          <p:cNvPr id="527" name="Google Shape;527;p39"/>
          <p:cNvSpPr/>
          <p:nvPr>
            <p:ph idx="9" type="pic"/>
          </p:nvPr>
        </p:nvSpPr>
        <p:spPr>
          <a:xfrm>
            <a:off x="3245513" y="3336375"/>
            <a:ext cx="2652900" cy="1020900"/>
          </a:xfrm>
          <a:prstGeom prst="rect">
            <a:avLst/>
          </a:prstGeom>
          <a:noFill/>
          <a:ln>
            <a:noFill/>
          </a:ln>
        </p:spPr>
      </p:sp>
      <p:sp>
        <p:nvSpPr>
          <p:cNvPr id="528" name="Google Shape;528;p39"/>
          <p:cNvSpPr/>
          <p:nvPr>
            <p:ph idx="13" type="pic"/>
          </p:nvPr>
        </p:nvSpPr>
        <p:spPr>
          <a:xfrm>
            <a:off x="6033825" y="3336375"/>
            <a:ext cx="2652900" cy="1020900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  <p:extLst>
    <p:ext uri="{DCECCB84-F9BA-43D5-87BE-67443E8EF086}">
      <p15:sldGuideLst>
        <p15:guide id="1" orient="horz" pos="287">
          <p15:clr>
            <a:srgbClr val="E46962"/>
          </p15:clr>
        </p15:guide>
      </p15:sldGuideLst>
    </p:ext>
  </p:extLst>
</p:sldLayout>
</file>

<file path=ppt/slideLayouts/slideLayout3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Review">
  <p:cSld name="CUSTOM_2">
    <p:spTree>
      <p:nvGrpSpPr>
        <p:cNvPr id="529" name="Shape 5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30" name="Google Shape;530;p40"/>
          <p:cNvGrpSpPr/>
          <p:nvPr/>
        </p:nvGrpSpPr>
        <p:grpSpPr>
          <a:xfrm>
            <a:off x="0" y="455100"/>
            <a:ext cx="9144000" cy="4519401"/>
            <a:chOff x="0" y="455100"/>
            <a:chExt cx="9144000" cy="4519401"/>
          </a:xfrm>
        </p:grpSpPr>
        <p:sp>
          <p:nvSpPr>
            <p:cNvPr id="531" name="Google Shape;531;p40"/>
            <p:cNvSpPr/>
            <p:nvPr/>
          </p:nvSpPr>
          <p:spPr>
            <a:xfrm flipH="1">
              <a:off x="4560600" y="455100"/>
              <a:ext cx="4583400" cy="4231200"/>
            </a:xfrm>
            <a:prstGeom prst="round1Rect">
              <a:avLst>
                <a:gd fmla="val 7773" name="adj"/>
              </a:avLst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32" name="Google Shape;532;p40"/>
            <p:cNvSpPr/>
            <p:nvPr/>
          </p:nvSpPr>
          <p:spPr>
            <a:xfrm>
              <a:off x="0" y="455100"/>
              <a:ext cx="4583400" cy="4231200"/>
            </a:xfrm>
            <a:prstGeom prst="round1Rect">
              <a:avLst>
                <a:gd fmla="val 7773" name="adj"/>
              </a:avLst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33" name="Google Shape;533;p40"/>
            <p:cNvSpPr/>
            <p:nvPr/>
          </p:nvSpPr>
          <p:spPr>
            <a:xfrm>
              <a:off x="4212650" y="4256001"/>
              <a:ext cx="718800" cy="718500"/>
            </a:xfrm>
            <a:prstGeom prst="ellipse">
              <a:avLst/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534" name="Google Shape;534;p40"/>
          <p:cNvSpPr txBox="1"/>
          <p:nvPr/>
        </p:nvSpPr>
        <p:spPr>
          <a:xfrm>
            <a:off x="4212575" y="4533153"/>
            <a:ext cx="718800" cy="421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>
                <a:solidFill>
                  <a:schemeClr val="accent1"/>
                </a:solidFill>
                <a:latin typeface="STIX Two Text Medium"/>
                <a:ea typeface="STIX Two Text Medium"/>
                <a:cs typeface="STIX Two Text Medium"/>
                <a:sym typeface="STIX Two Text Medium"/>
              </a:rPr>
              <a:t>‹#›</a:t>
            </a:fld>
            <a:endParaRPr>
              <a:solidFill>
                <a:schemeClr val="accent1"/>
              </a:solidFill>
              <a:latin typeface="STIX Two Text Medium"/>
              <a:ea typeface="STIX Two Text Medium"/>
              <a:cs typeface="STIX Two Text Medium"/>
              <a:sym typeface="STIX Two Text Medium"/>
            </a:endParaRPr>
          </a:p>
        </p:txBody>
      </p:sp>
      <p:sp>
        <p:nvSpPr>
          <p:cNvPr id="535" name="Google Shape;535;p40"/>
          <p:cNvSpPr/>
          <p:nvPr/>
        </p:nvSpPr>
        <p:spPr>
          <a:xfrm>
            <a:off x="4931375" y="1662400"/>
            <a:ext cx="3755400" cy="2696100"/>
          </a:xfrm>
          <a:prstGeom prst="roundRect">
            <a:avLst>
              <a:gd fmla="val 9698" name="adj"/>
            </a:avLst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36" name="Google Shape;536;p40"/>
          <p:cNvSpPr txBox="1"/>
          <p:nvPr>
            <p:ph idx="1" type="subTitle"/>
          </p:nvPr>
        </p:nvSpPr>
        <p:spPr>
          <a:xfrm>
            <a:off x="366100" y="4773588"/>
            <a:ext cx="3539400" cy="282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None/>
              <a:defRPr sz="1200">
                <a:solidFill>
                  <a:schemeClr val="lt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None/>
              <a:defRPr sz="1200">
                <a:solidFill>
                  <a:schemeClr val="lt2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None/>
              <a:defRPr sz="1200">
                <a:solidFill>
                  <a:schemeClr val="lt2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None/>
              <a:defRPr sz="1200">
                <a:solidFill>
                  <a:schemeClr val="lt2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None/>
              <a:defRPr sz="1200">
                <a:solidFill>
                  <a:schemeClr val="lt2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None/>
              <a:defRPr sz="1200">
                <a:solidFill>
                  <a:schemeClr val="lt2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None/>
              <a:defRPr sz="1200">
                <a:solidFill>
                  <a:schemeClr val="lt2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None/>
              <a:defRPr sz="1200">
                <a:solidFill>
                  <a:schemeClr val="lt2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None/>
              <a:defRPr sz="1200"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537" name="Google Shape;537;p40"/>
          <p:cNvSpPr txBox="1"/>
          <p:nvPr>
            <p:ph idx="2" type="subTitle"/>
          </p:nvPr>
        </p:nvSpPr>
        <p:spPr>
          <a:xfrm>
            <a:off x="5251900" y="4773588"/>
            <a:ext cx="3539400" cy="282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None/>
              <a:defRPr sz="1200">
                <a:solidFill>
                  <a:schemeClr val="lt2"/>
                </a:solidFill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None/>
              <a:defRPr sz="1200">
                <a:solidFill>
                  <a:schemeClr val="lt2"/>
                </a:solidFill>
              </a:defRPr>
            </a:lvl2pPr>
            <a:lvl3pPr lvl="2" algn="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None/>
              <a:defRPr sz="1200">
                <a:solidFill>
                  <a:schemeClr val="lt2"/>
                </a:solidFill>
              </a:defRPr>
            </a:lvl3pPr>
            <a:lvl4pPr lvl="3" algn="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None/>
              <a:defRPr sz="1200">
                <a:solidFill>
                  <a:schemeClr val="lt2"/>
                </a:solidFill>
              </a:defRPr>
            </a:lvl4pPr>
            <a:lvl5pPr lvl="4" algn="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None/>
              <a:defRPr sz="1200">
                <a:solidFill>
                  <a:schemeClr val="lt2"/>
                </a:solidFill>
              </a:defRPr>
            </a:lvl5pPr>
            <a:lvl6pPr lvl="5" algn="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None/>
              <a:defRPr sz="1200">
                <a:solidFill>
                  <a:schemeClr val="lt2"/>
                </a:solidFill>
              </a:defRPr>
            </a:lvl6pPr>
            <a:lvl7pPr lvl="6" algn="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None/>
              <a:defRPr sz="1200">
                <a:solidFill>
                  <a:schemeClr val="lt2"/>
                </a:solidFill>
              </a:defRPr>
            </a:lvl7pPr>
            <a:lvl8pPr lvl="7" algn="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None/>
              <a:defRPr sz="1200">
                <a:solidFill>
                  <a:schemeClr val="lt2"/>
                </a:solidFill>
              </a:defRPr>
            </a:lvl8pPr>
            <a:lvl9pPr lvl="8" algn="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None/>
              <a:defRPr sz="1200"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538" name="Google Shape;538;p40"/>
          <p:cNvSpPr txBox="1"/>
          <p:nvPr>
            <p:ph type="title"/>
          </p:nvPr>
        </p:nvSpPr>
        <p:spPr>
          <a:xfrm>
            <a:off x="366100" y="655945"/>
            <a:ext cx="3025500" cy="623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539" name="Google Shape;539;p40"/>
          <p:cNvSpPr txBox="1"/>
          <p:nvPr>
            <p:ph idx="3" type="title"/>
          </p:nvPr>
        </p:nvSpPr>
        <p:spPr>
          <a:xfrm>
            <a:off x="4842350" y="655945"/>
            <a:ext cx="3025500" cy="623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540" name="Google Shape;540;p40"/>
          <p:cNvSpPr txBox="1"/>
          <p:nvPr>
            <p:ph idx="4" type="body"/>
          </p:nvPr>
        </p:nvSpPr>
        <p:spPr>
          <a:xfrm>
            <a:off x="366100" y="1662400"/>
            <a:ext cx="3850800" cy="2696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9pPr>
          </a:lstStyle>
          <a:p/>
        </p:txBody>
      </p:sp>
      <p:sp>
        <p:nvSpPr>
          <p:cNvPr id="541" name="Google Shape;541;p40"/>
          <p:cNvSpPr txBox="1"/>
          <p:nvPr>
            <p:ph idx="5" type="body"/>
          </p:nvPr>
        </p:nvSpPr>
        <p:spPr>
          <a:xfrm>
            <a:off x="5169875" y="2986175"/>
            <a:ext cx="3278400" cy="1057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9pPr>
          </a:lstStyle>
          <a:p/>
        </p:txBody>
      </p:sp>
      <p:sp>
        <p:nvSpPr>
          <p:cNvPr id="542" name="Google Shape;542;p40"/>
          <p:cNvSpPr txBox="1"/>
          <p:nvPr>
            <p:ph idx="6" type="subTitle"/>
          </p:nvPr>
        </p:nvSpPr>
        <p:spPr>
          <a:xfrm>
            <a:off x="5171425" y="2526550"/>
            <a:ext cx="3278400" cy="3705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big ideas">
  <p:cSld name="CUSTOM_1_4"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42" name="Google Shape;42;p5"/>
          <p:cNvSpPr txBox="1"/>
          <p:nvPr>
            <p:ph type="title"/>
          </p:nvPr>
        </p:nvSpPr>
        <p:spPr>
          <a:xfrm>
            <a:off x="483175" y="450025"/>
            <a:ext cx="8184600" cy="758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43" name="Google Shape;43;p5"/>
          <p:cNvSpPr txBox="1"/>
          <p:nvPr>
            <p:ph idx="1" type="body"/>
          </p:nvPr>
        </p:nvSpPr>
        <p:spPr>
          <a:xfrm>
            <a:off x="483150" y="2237788"/>
            <a:ext cx="3619800" cy="237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Char char="●"/>
              <a:defRPr>
                <a:solidFill>
                  <a:schemeClr val="lt2"/>
                </a:solidFill>
              </a:defRPr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Char char="○"/>
              <a:defRPr>
                <a:solidFill>
                  <a:schemeClr val="lt2"/>
                </a:solidFill>
              </a:defRPr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Char char="■"/>
              <a:defRPr>
                <a:solidFill>
                  <a:schemeClr val="lt2"/>
                </a:solidFill>
              </a:defRPr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Char char="●"/>
              <a:defRPr>
                <a:solidFill>
                  <a:schemeClr val="lt2"/>
                </a:solidFill>
              </a:defRPr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Char char="○"/>
              <a:defRPr>
                <a:solidFill>
                  <a:schemeClr val="lt2"/>
                </a:solidFill>
              </a:defRPr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Char char="■"/>
              <a:defRPr>
                <a:solidFill>
                  <a:schemeClr val="lt2"/>
                </a:solidFill>
              </a:defRPr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Char char="●"/>
              <a:defRPr>
                <a:solidFill>
                  <a:schemeClr val="lt2"/>
                </a:solidFill>
              </a:defRPr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Char char="○"/>
              <a:defRPr>
                <a:solidFill>
                  <a:schemeClr val="lt2"/>
                </a:solidFill>
              </a:defRPr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Char char="■"/>
              <a:defRPr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44" name="Google Shape;44;p5"/>
          <p:cNvSpPr txBox="1"/>
          <p:nvPr>
            <p:ph idx="2" type="body"/>
          </p:nvPr>
        </p:nvSpPr>
        <p:spPr>
          <a:xfrm>
            <a:off x="5048000" y="2237788"/>
            <a:ext cx="3619800" cy="237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Char char="●"/>
              <a:defRPr>
                <a:solidFill>
                  <a:schemeClr val="lt2"/>
                </a:solidFill>
              </a:defRPr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Char char="○"/>
              <a:defRPr>
                <a:solidFill>
                  <a:schemeClr val="lt2"/>
                </a:solidFill>
              </a:defRPr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Char char="■"/>
              <a:defRPr>
                <a:solidFill>
                  <a:schemeClr val="lt2"/>
                </a:solidFill>
              </a:defRPr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Char char="●"/>
              <a:defRPr>
                <a:solidFill>
                  <a:schemeClr val="lt2"/>
                </a:solidFill>
              </a:defRPr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Char char="○"/>
              <a:defRPr>
                <a:solidFill>
                  <a:schemeClr val="lt2"/>
                </a:solidFill>
              </a:defRPr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Char char="■"/>
              <a:defRPr>
                <a:solidFill>
                  <a:schemeClr val="lt2"/>
                </a:solidFill>
              </a:defRPr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Char char="●"/>
              <a:defRPr>
                <a:solidFill>
                  <a:schemeClr val="lt2"/>
                </a:solidFill>
              </a:defRPr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Char char="○"/>
              <a:defRPr>
                <a:solidFill>
                  <a:schemeClr val="lt2"/>
                </a:solidFill>
              </a:defRPr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Char char="■"/>
              <a:defRPr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45" name="Google Shape;45;p5"/>
          <p:cNvSpPr txBox="1"/>
          <p:nvPr>
            <p:ph idx="3" type="subTitle"/>
          </p:nvPr>
        </p:nvSpPr>
        <p:spPr>
          <a:xfrm>
            <a:off x="483150" y="1336161"/>
            <a:ext cx="3619800" cy="54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None/>
              <a:defRPr sz="2000">
                <a:solidFill>
                  <a:schemeClr val="lt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None/>
              <a:defRPr sz="2000">
                <a:solidFill>
                  <a:schemeClr val="lt2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None/>
              <a:defRPr sz="2000">
                <a:solidFill>
                  <a:schemeClr val="lt2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None/>
              <a:defRPr sz="2000">
                <a:solidFill>
                  <a:schemeClr val="lt2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None/>
              <a:defRPr sz="2000">
                <a:solidFill>
                  <a:schemeClr val="lt2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None/>
              <a:defRPr sz="2000">
                <a:solidFill>
                  <a:schemeClr val="lt2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None/>
              <a:defRPr sz="2000">
                <a:solidFill>
                  <a:schemeClr val="lt2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None/>
              <a:defRPr sz="2000">
                <a:solidFill>
                  <a:schemeClr val="lt2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None/>
              <a:defRPr sz="2000"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46" name="Google Shape;46;p5"/>
          <p:cNvSpPr txBox="1"/>
          <p:nvPr>
            <p:ph idx="4" type="subTitle"/>
          </p:nvPr>
        </p:nvSpPr>
        <p:spPr>
          <a:xfrm>
            <a:off x="5048000" y="1336161"/>
            <a:ext cx="3619800" cy="54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None/>
              <a:defRPr sz="2000">
                <a:solidFill>
                  <a:schemeClr val="lt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None/>
              <a:defRPr sz="2000">
                <a:solidFill>
                  <a:schemeClr val="lt2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None/>
              <a:defRPr sz="2000">
                <a:solidFill>
                  <a:schemeClr val="lt2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None/>
              <a:defRPr sz="2000">
                <a:solidFill>
                  <a:schemeClr val="lt2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None/>
              <a:defRPr sz="2000">
                <a:solidFill>
                  <a:schemeClr val="lt2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None/>
              <a:defRPr sz="2000">
                <a:solidFill>
                  <a:schemeClr val="lt2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None/>
              <a:defRPr sz="2000">
                <a:solidFill>
                  <a:schemeClr val="lt2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None/>
              <a:defRPr sz="2000">
                <a:solidFill>
                  <a:schemeClr val="lt2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None/>
              <a:defRPr sz="2000">
                <a:solidFill>
                  <a:schemeClr val="lt2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 with details">
  <p:cSld name="CUSTOM_3">
    <p:bg>
      <p:bgPr>
        <a:solidFill>
          <a:schemeClr val="lt2"/>
        </a:solidFill>
      </p:bgPr>
    </p:bg>
    <p:spTree>
      <p:nvGrpSpPr>
        <p:cNvPr id="543" name="Shape 5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4" name="Google Shape;544;p41"/>
          <p:cNvSpPr/>
          <p:nvPr/>
        </p:nvSpPr>
        <p:spPr>
          <a:xfrm flipH="1">
            <a:off x="343200" y="342900"/>
            <a:ext cx="8800800" cy="48006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45" name="Google Shape;545;p41"/>
          <p:cNvSpPr/>
          <p:nvPr/>
        </p:nvSpPr>
        <p:spPr>
          <a:xfrm flipH="1" rot="-5400000">
            <a:off x="343225" y="342900"/>
            <a:ext cx="745800" cy="745800"/>
          </a:xfrm>
          <a:prstGeom prst="halfFrame">
            <a:avLst>
              <a:gd fmla="val 21319" name="adj1"/>
              <a:gd fmla="val 21319" name="adj2"/>
            </a:avLst>
          </a:prstGeom>
          <a:solidFill>
            <a:schemeClr val="accent2"/>
          </a:solidFill>
          <a:ln cap="flat" cmpd="sng" w="19050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46" name="Google Shape;546;p41"/>
          <p:cNvSpPr/>
          <p:nvPr/>
        </p:nvSpPr>
        <p:spPr>
          <a:xfrm flipH="1" rot="10800000">
            <a:off x="343225" y="4397825"/>
            <a:ext cx="745800" cy="745800"/>
          </a:xfrm>
          <a:prstGeom prst="halfFrame">
            <a:avLst>
              <a:gd fmla="val 21319" name="adj1"/>
              <a:gd fmla="val 21319" name="adj2"/>
            </a:avLst>
          </a:prstGeom>
          <a:solidFill>
            <a:schemeClr val="accent2"/>
          </a:solidFill>
          <a:ln cap="flat" cmpd="sng" w="19050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547" name="Google Shape;547;p41"/>
          <p:cNvGrpSpPr/>
          <p:nvPr/>
        </p:nvGrpSpPr>
        <p:grpSpPr>
          <a:xfrm flipH="1">
            <a:off x="85800" y="76325"/>
            <a:ext cx="7808400" cy="5067300"/>
            <a:chOff x="1249800" y="76325"/>
            <a:chExt cx="7808400" cy="5067300"/>
          </a:xfrm>
        </p:grpSpPr>
        <p:cxnSp>
          <p:nvCxnSpPr>
            <p:cNvPr id="548" name="Google Shape;548;p41"/>
            <p:cNvCxnSpPr/>
            <p:nvPr/>
          </p:nvCxnSpPr>
          <p:spPr>
            <a:xfrm>
              <a:off x="1249800" y="85800"/>
              <a:ext cx="7808400" cy="0"/>
            </a:xfrm>
            <a:prstGeom prst="straightConnector1">
              <a:avLst/>
            </a:prstGeom>
            <a:noFill/>
            <a:ln cap="flat" cmpd="sng" w="19050">
              <a:solidFill>
                <a:schemeClr val="accent2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549" name="Google Shape;549;p41"/>
            <p:cNvCxnSpPr/>
            <p:nvPr/>
          </p:nvCxnSpPr>
          <p:spPr>
            <a:xfrm rot="10800000">
              <a:off x="9058200" y="76325"/>
              <a:ext cx="0" cy="5067300"/>
            </a:xfrm>
            <a:prstGeom prst="straightConnector1">
              <a:avLst/>
            </a:prstGeom>
            <a:noFill/>
            <a:ln cap="flat" cmpd="sng" w="19050">
              <a:solidFill>
                <a:schemeClr val="accent2"/>
              </a:solidFill>
              <a:prstDash val="solid"/>
              <a:round/>
              <a:headEnd len="med" w="med" type="none"/>
              <a:tailEnd len="med" w="med" type="none"/>
            </a:ln>
          </p:spPr>
        </p:cxnSp>
      </p:grpSp>
      <p:grpSp>
        <p:nvGrpSpPr>
          <p:cNvPr id="550" name="Google Shape;550;p41"/>
          <p:cNvGrpSpPr/>
          <p:nvPr/>
        </p:nvGrpSpPr>
        <p:grpSpPr>
          <a:xfrm flipH="1">
            <a:off x="171600" y="162125"/>
            <a:ext cx="7722600" cy="4981500"/>
            <a:chOff x="1249800" y="162125"/>
            <a:chExt cx="7722600" cy="4981500"/>
          </a:xfrm>
        </p:grpSpPr>
        <p:cxnSp>
          <p:nvCxnSpPr>
            <p:cNvPr id="551" name="Google Shape;551;p41"/>
            <p:cNvCxnSpPr/>
            <p:nvPr/>
          </p:nvCxnSpPr>
          <p:spPr>
            <a:xfrm>
              <a:off x="1249800" y="171625"/>
              <a:ext cx="7722600" cy="0"/>
            </a:xfrm>
            <a:prstGeom prst="straightConnector1">
              <a:avLst/>
            </a:prstGeom>
            <a:noFill/>
            <a:ln cap="flat" cmpd="sng" w="19050">
              <a:solidFill>
                <a:schemeClr val="accent2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552" name="Google Shape;552;p41"/>
            <p:cNvCxnSpPr/>
            <p:nvPr/>
          </p:nvCxnSpPr>
          <p:spPr>
            <a:xfrm rot="10800000">
              <a:off x="8972375" y="162125"/>
              <a:ext cx="0" cy="4981500"/>
            </a:xfrm>
            <a:prstGeom prst="straightConnector1">
              <a:avLst/>
            </a:prstGeom>
            <a:noFill/>
            <a:ln cap="flat" cmpd="sng" w="19050">
              <a:solidFill>
                <a:schemeClr val="accent2"/>
              </a:solidFill>
              <a:prstDash val="solid"/>
              <a:round/>
              <a:headEnd len="med" w="med" type="none"/>
              <a:tailEnd len="med" w="med" type="none"/>
            </a:ln>
          </p:spPr>
        </p:cxnSp>
      </p:grpSp>
      <p:grpSp>
        <p:nvGrpSpPr>
          <p:cNvPr id="553" name="Google Shape;553;p41"/>
          <p:cNvGrpSpPr/>
          <p:nvPr/>
        </p:nvGrpSpPr>
        <p:grpSpPr>
          <a:xfrm flipH="1">
            <a:off x="257400" y="247925"/>
            <a:ext cx="7636800" cy="4895700"/>
            <a:chOff x="1249800" y="247925"/>
            <a:chExt cx="7636800" cy="4895700"/>
          </a:xfrm>
        </p:grpSpPr>
        <p:cxnSp>
          <p:nvCxnSpPr>
            <p:cNvPr id="554" name="Google Shape;554;p41"/>
            <p:cNvCxnSpPr/>
            <p:nvPr/>
          </p:nvCxnSpPr>
          <p:spPr>
            <a:xfrm>
              <a:off x="1249800" y="257425"/>
              <a:ext cx="7636800" cy="0"/>
            </a:xfrm>
            <a:prstGeom prst="straightConnector1">
              <a:avLst/>
            </a:prstGeom>
            <a:noFill/>
            <a:ln cap="flat" cmpd="sng" w="19050">
              <a:solidFill>
                <a:schemeClr val="accent2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555" name="Google Shape;555;p41"/>
            <p:cNvCxnSpPr/>
            <p:nvPr/>
          </p:nvCxnSpPr>
          <p:spPr>
            <a:xfrm rot="10800000">
              <a:off x="8886575" y="247925"/>
              <a:ext cx="0" cy="4895700"/>
            </a:xfrm>
            <a:prstGeom prst="straightConnector1">
              <a:avLst/>
            </a:prstGeom>
            <a:noFill/>
            <a:ln cap="flat" cmpd="sng" w="19050">
              <a:solidFill>
                <a:schemeClr val="accent2"/>
              </a:solidFill>
              <a:prstDash val="solid"/>
              <a:round/>
              <a:headEnd len="med" w="med" type="none"/>
              <a:tailEnd len="med" w="med" type="none"/>
            </a:ln>
          </p:spPr>
        </p:cxnSp>
      </p:grpSp>
      <p:sp>
        <p:nvSpPr>
          <p:cNvPr id="556" name="Google Shape;556;p41"/>
          <p:cNvSpPr txBox="1"/>
          <p:nvPr>
            <p:ph type="ctrTitle"/>
          </p:nvPr>
        </p:nvSpPr>
        <p:spPr>
          <a:xfrm>
            <a:off x="1375800" y="1703150"/>
            <a:ext cx="5485800" cy="1737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4800"/>
              <a:buFont typeface="STIX Two Text SemiBold"/>
              <a:buNone/>
              <a:defRPr sz="4800">
                <a:solidFill>
                  <a:schemeClr val="accent2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4800"/>
              <a:buNone/>
              <a:defRPr sz="4800">
                <a:solidFill>
                  <a:schemeClr val="accent2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4800"/>
              <a:buNone/>
              <a:defRPr sz="4800">
                <a:solidFill>
                  <a:schemeClr val="accent2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4800"/>
              <a:buNone/>
              <a:defRPr sz="4800">
                <a:solidFill>
                  <a:schemeClr val="accent2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4800"/>
              <a:buNone/>
              <a:defRPr sz="4800">
                <a:solidFill>
                  <a:schemeClr val="accent2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4800"/>
              <a:buNone/>
              <a:defRPr sz="4800">
                <a:solidFill>
                  <a:schemeClr val="accent2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4800"/>
              <a:buNone/>
              <a:defRPr sz="4800">
                <a:solidFill>
                  <a:schemeClr val="accent2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4800"/>
              <a:buNone/>
              <a:defRPr sz="4800">
                <a:solidFill>
                  <a:schemeClr val="accent2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4800"/>
              <a:buNone/>
              <a:defRPr sz="4800">
                <a:solidFill>
                  <a:schemeClr val="accent2"/>
                </a:solidFill>
              </a:defRPr>
            </a:lvl9pPr>
          </a:lstStyle>
          <a:p/>
        </p:txBody>
      </p:sp>
      <p:sp>
        <p:nvSpPr>
          <p:cNvPr id="557" name="Google Shape;557;p41"/>
          <p:cNvSpPr/>
          <p:nvPr/>
        </p:nvSpPr>
        <p:spPr>
          <a:xfrm rot="10800000">
            <a:off x="7894200" y="0"/>
            <a:ext cx="1249800" cy="51435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2"/>
              </a:solidFill>
            </a:endParaRPr>
          </a:p>
        </p:txBody>
      </p:sp>
      <p:sp>
        <p:nvSpPr>
          <p:cNvPr id="558" name="Google Shape;558;p41"/>
          <p:cNvSpPr/>
          <p:nvPr/>
        </p:nvSpPr>
        <p:spPr>
          <a:xfrm rot="10800000">
            <a:off x="8151300" y="167450"/>
            <a:ext cx="735600" cy="1890600"/>
          </a:xfrm>
          <a:prstGeom prst="plaque">
            <a:avLst>
              <a:gd fmla="val 23940" name="adj"/>
            </a:avLst>
          </a:prstGeom>
          <a:noFill/>
          <a:ln cap="flat" cmpd="sng" w="19050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59" name="Google Shape;559;p41"/>
          <p:cNvSpPr/>
          <p:nvPr/>
        </p:nvSpPr>
        <p:spPr>
          <a:xfrm rot="10800000">
            <a:off x="8151300" y="3088375"/>
            <a:ext cx="735600" cy="1887600"/>
          </a:xfrm>
          <a:prstGeom prst="plaque">
            <a:avLst>
              <a:gd fmla="val 23940" name="adj"/>
            </a:avLst>
          </a:prstGeom>
          <a:noFill/>
          <a:ln cap="flat" cmpd="sng" w="19050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60" name="Google Shape;560;p41"/>
          <p:cNvSpPr/>
          <p:nvPr/>
        </p:nvSpPr>
        <p:spPr>
          <a:xfrm rot="10800000">
            <a:off x="7997850" y="2264525"/>
            <a:ext cx="1042500" cy="635700"/>
          </a:xfrm>
          <a:prstGeom prst="hexagon">
            <a:avLst>
              <a:gd fmla="val 40849" name="adj"/>
              <a:gd fmla="val 115470" name="vf"/>
            </a:avLst>
          </a:prstGeom>
          <a:noFill/>
          <a:ln cap="flat" cmpd="sng" w="19050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61" name="Google Shape;561;p41"/>
          <p:cNvSpPr/>
          <p:nvPr/>
        </p:nvSpPr>
        <p:spPr>
          <a:xfrm rot="10800000">
            <a:off x="8336250" y="2399550"/>
            <a:ext cx="365700" cy="365700"/>
          </a:xfrm>
          <a:prstGeom prst="diamond">
            <a:avLst/>
          </a:prstGeom>
          <a:noFill/>
          <a:ln cap="flat" cmpd="sng" w="19050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62" name="Google Shape;562;p41"/>
          <p:cNvSpPr txBox="1"/>
          <p:nvPr>
            <p:ph idx="1" type="subTitle"/>
          </p:nvPr>
        </p:nvSpPr>
        <p:spPr>
          <a:xfrm rot="5400000">
            <a:off x="7668450" y="3868125"/>
            <a:ext cx="1701300" cy="3315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Font typeface="STIX Two Text Medium"/>
              <a:buNone/>
              <a:defRPr>
                <a:solidFill>
                  <a:schemeClr val="accent2"/>
                </a:solidFill>
                <a:latin typeface="STIX Two Text Medium"/>
                <a:ea typeface="STIX Two Text Medium"/>
                <a:cs typeface="STIX Two Text Medium"/>
                <a:sym typeface="STIX Two Text Medium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Font typeface="STIX Two Text Medium"/>
              <a:buNone/>
              <a:defRPr>
                <a:solidFill>
                  <a:schemeClr val="accent2"/>
                </a:solidFill>
                <a:latin typeface="STIX Two Text Medium"/>
                <a:ea typeface="STIX Two Text Medium"/>
                <a:cs typeface="STIX Two Text Medium"/>
                <a:sym typeface="STIX Two Text Medium"/>
              </a:defRPr>
            </a:lvl2pPr>
            <a:lvl3pPr lvl="2" algn="r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Font typeface="STIX Two Text Medium"/>
              <a:buNone/>
              <a:defRPr>
                <a:solidFill>
                  <a:schemeClr val="accent2"/>
                </a:solidFill>
                <a:latin typeface="STIX Two Text Medium"/>
                <a:ea typeface="STIX Two Text Medium"/>
                <a:cs typeface="STIX Two Text Medium"/>
                <a:sym typeface="STIX Two Text Medium"/>
              </a:defRPr>
            </a:lvl3pPr>
            <a:lvl4pPr lvl="3" algn="r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Font typeface="STIX Two Text Medium"/>
              <a:buNone/>
              <a:defRPr>
                <a:solidFill>
                  <a:schemeClr val="accent2"/>
                </a:solidFill>
                <a:latin typeface="STIX Two Text Medium"/>
                <a:ea typeface="STIX Two Text Medium"/>
                <a:cs typeface="STIX Two Text Medium"/>
                <a:sym typeface="STIX Two Text Medium"/>
              </a:defRPr>
            </a:lvl4pPr>
            <a:lvl5pPr lvl="4" algn="r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Font typeface="STIX Two Text Medium"/>
              <a:buNone/>
              <a:defRPr>
                <a:solidFill>
                  <a:schemeClr val="accent2"/>
                </a:solidFill>
                <a:latin typeface="STIX Two Text Medium"/>
                <a:ea typeface="STIX Two Text Medium"/>
                <a:cs typeface="STIX Two Text Medium"/>
                <a:sym typeface="STIX Two Text Medium"/>
              </a:defRPr>
            </a:lvl5pPr>
            <a:lvl6pPr lvl="5" algn="r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Font typeface="STIX Two Text Medium"/>
              <a:buNone/>
              <a:defRPr>
                <a:solidFill>
                  <a:schemeClr val="accent2"/>
                </a:solidFill>
                <a:latin typeface="STIX Two Text Medium"/>
                <a:ea typeface="STIX Two Text Medium"/>
                <a:cs typeface="STIX Two Text Medium"/>
                <a:sym typeface="STIX Two Text Medium"/>
              </a:defRPr>
            </a:lvl6pPr>
            <a:lvl7pPr lvl="6" algn="r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Font typeface="STIX Two Text Medium"/>
              <a:buNone/>
              <a:defRPr>
                <a:solidFill>
                  <a:schemeClr val="accent2"/>
                </a:solidFill>
                <a:latin typeface="STIX Two Text Medium"/>
                <a:ea typeface="STIX Two Text Medium"/>
                <a:cs typeface="STIX Two Text Medium"/>
                <a:sym typeface="STIX Two Text Medium"/>
              </a:defRPr>
            </a:lvl7pPr>
            <a:lvl8pPr lvl="7" algn="r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Font typeface="STIX Two Text Medium"/>
              <a:buNone/>
              <a:defRPr>
                <a:solidFill>
                  <a:schemeClr val="accent2"/>
                </a:solidFill>
                <a:latin typeface="STIX Two Text Medium"/>
                <a:ea typeface="STIX Two Text Medium"/>
                <a:cs typeface="STIX Two Text Medium"/>
                <a:sym typeface="STIX Two Text Medium"/>
              </a:defRPr>
            </a:lvl8pPr>
            <a:lvl9pPr lvl="8" algn="r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Font typeface="STIX Two Text Medium"/>
              <a:buNone/>
              <a:defRPr>
                <a:solidFill>
                  <a:schemeClr val="accent2"/>
                </a:solidFill>
                <a:latin typeface="STIX Two Text Medium"/>
                <a:ea typeface="STIX Two Text Medium"/>
                <a:cs typeface="STIX Two Text Medium"/>
                <a:sym typeface="STIX Two Text Medium"/>
              </a:defRPr>
            </a:lvl9pPr>
          </a:lstStyle>
          <a:p/>
        </p:txBody>
      </p:sp>
      <p:sp>
        <p:nvSpPr>
          <p:cNvPr id="563" name="Google Shape;563;p41"/>
          <p:cNvSpPr txBox="1"/>
          <p:nvPr>
            <p:ph idx="2" type="subTitle"/>
          </p:nvPr>
        </p:nvSpPr>
        <p:spPr>
          <a:xfrm rot="5400000">
            <a:off x="7668450" y="945575"/>
            <a:ext cx="1701300" cy="3315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Font typeface="STIX Two Text Medium"/>
              <a:buNone/>
              <a:defRPr>
                <a:solidFill>
                  <a:schemeClr val="accent2"/>
                </a:solidFill>
                <a:latin typeface="STIX Two Text Medium"/>
                <a:ea typeface="STIX Two Text Medium"/>
                <a:cs typeface="STIX Two Text Medium"/>
                <a:sym typeface="STIX Two Text Medium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Font typeface="STIX Two Text Medium"/>
              <a:buNone/>
              <a:defRPr>
                <a:solidFill>
                  <a:schemeClr val="accent2"/>
                </a:solidFill>
                <a:latin typeface="STIX Two Text Medium"/>
                <a:ea typeface="STIX Two Text Medium"/>
                <a:cs typeface="STIX Two Text Medium"/>
                <a:sym typeface="STIX Two Text Medium"/>
              </a:defRPr>
            </a:lvl2pPr>
            <a:lvl3pPr lvl="2" algn="l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Font typeface="STIX Two Text Medium"/>
              <a:buNone/>
              <a:defRPr>
                <a:solidFill>
                  <a:schemeClr val="accent2"/>
                </a:solidFill>
                <a:latin typeface="STIX Two Text Medium"/>
                <a:ea typeface="STIX Two Text Medium"/>
                <a:cs typeface="STIX Two Text Medium"/>
                <a:sym typeface="STIX Two Text Medium"/>
              </a:defRPr>
            </a:lvl3pPr>
            <a:lvl4pPr lvl="3" algn="l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Font typeface="STIX Two Text Medium"/>
              <a:buNone/>
              <a:defRPr>
                <a:solidFill>
                  <a:schemeClr val="accent2"/>
                </a:solidFill>
                <a:latin typeface="STIX Two Text Medium"/>
                <a:ea typeface="STIX Two Text Medium"/>
                <a:cs typeface="STIX Two Text Medium"/>
                <a:sym typeface="STIX Two Text Medium"/>
              </a:defRPr>
            </a:lvl4pPr>
            <a:lvl5pPr lvl="4" algn="l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Font typeface="STIX Two Text Medium"/>
              <a:buNone/>
              <a:defRPr>
                <a:solidFill>
                  <a:schemeClr val="accent2"/>
                </a:solidFill>
                <a:latin typeface="STIX Two Text Medium"/>
                <a:ea typeface="STIX Two Text Medium"/>
                <a:cs typeface="STIX Two Text Medium"/>
                <a:sym typeface="STIX Two Text Medium"/>
              </a:defRPr>
            </a:lvl5pPr>
            <a:lvl6pPr lvl="5" algn="l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Font typeface="STIX Two Text Medium"/>
              <a:buNone/>
              <a:defRPr>
                <a:solidFill>
                  <a:schemeClr val="accent2"/>
                </a:solidFill>
                <a:latin typeface="STIX Two Text Medium"/>
                <a:ea typeface="STIX Two Text Medium"/>
                <a:cs typeface="STIX Two Text Medium"/>
                <a:sym typeface="STIX Two Text Medium"/>
              </a:defRPr>
            </a:lvl6pPr>
            <a:lvl7pPr lvl="6" algn="l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Font typeface="STIX Two Text Medium"/>
              <a:buNone/>
              <a:defRPr>
                <a:solidFill>
                  <a:schemeClr val="accent2"/>
                </a:solidFill>
                <a:latin typeface="STIX Two Text Medium"/>
                <a:ea typeface="STIX Two Text Medium"/>
                <a:cs typeface="STIX Two Text Medium"/>
                <a:sym typeface="STIX Two Text Medium"/>
              </a:defRPr>
            </a:lvl7pPr>
            <a:lvl8pPr lvl="7" algn="l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Font typeface="STIX Two Text Medium"/>
              <a:buNone/>
              <a:defRPr>
                <a:solidFill>
                  <a:schemeClr val="accent2"/>
                </a:solidFill>
                <a:latin typeface="STIX Two Text Medium"/>
                <a:ea typeface="STIX Two Text Medium"/>
                <a:cs typeface="STIX Two Text Medium"/>
                <a:sym typeface="STIX Two Text Medium"/>
              </a:defRPr>
            </a:lvl8pPr>
            <a:lvl9pPr lvl="8" algn="l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Font typeface="STIX Two Text Medium"/>
              <a:buNone/>
              <a:defRPr>
                <a:solidFill>
                  <a:schemeClr val="accent2"/>
                </a:solidFill>
                <a:latin typeface="STIX Two Text Medium"/>
                <a:ea typeface="STIX Two Text Medium"/>
                <a:cs typeface="STIX Two Text Medium"/>
                <a:sym typeface="STIX Two Text Medium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>
  <p:cSld name="CUSTOM_3_1">
    <p:bg>
      <p:bgPr>
        <a:solidFill>
          <a:schemeClr val="lt2"/>
        </a:solidFill>
      </p:bgPr>
    </p:bg>
    <p:spTree>
      <p:nvGrpSpPr>
        <p:cNvPr id="564" name="Shape 5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5" name="Google Shape;565;p42"/>
          <p:cNvSpPr/>
          <p:nvPr/>
        </p:nvSpPr>
        <p:spPr>
          <a:xfrm flipH="1">
            <a:off x="343200" y="342900"/>
            <a:ext cx="8800800" cy="48006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66" name="Google Shape;566;p42"/>
          <p:cNvSpPr/>
          <p:nvPr/>
        </p:nvSpPr>
        <p:spPr>
          <a:xfrm flipH="1" rot="-5400000">
            <a:off x="343225" y="342900"/>
            <a:ext cx="745800" cy="745800"/>
          </a:xfrm>
          <a:prstGeom prst="halfFrame">
            <a:avLst>
              <a:gd fmla="val 21319" name="adj1"/>
              <a:gd fmla="val 21319" name="adj2"/>
            </a:avLst>
          </a:prstGeom>
          <a:solidFill>
            <a:schemeClr val="accent2"/>
          </a:solidFill>
          <a:ln cap="flat" cmpd="sng" w="19050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67" name="Google Shape;567;p42"/>
          <p:cNvSpPr/>
          <p:nvPr/>
        </p:nvSpPr>
        <p:spPr>
          <a:xfrm flipH="1" rot="10800000">
            <a:off x="343225" y="4397825"/>
            <a:ext cx="745800" cy="745800"/>
          </a:xfrm>
          <a:prstGeom prst="halfFrame">
            <a:avLst>
              <a:gd fmla="val 21319" name="adj1"/>
              <a:gd fmla="val 21319" name="adj2"/>
            </a:avLst>
          </a:prstGeom>
          <a:solidFill>
            <a:schemeClr val="accent2"/>
          </a:solidFill>
          <a:ln cap="flat" cmpd="sng" w="19050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568" name="Google Shape;568;p42"/>
          <p:cNvGrpSpPr/>
          <p:nvPr/>
        </p:nvGrpSpPr>
        <p:grpSpPr>
          <a:xfrm flipH="1">
            <a:off x="85800" y="76325"/>
            <a:ext cx="7808400" cy="5067300"/>
            <a:chOff x="1249800" y="76325"/>
            <a:chExt cx="7808400" cy="5067300"/>
          </a:xfrm>
        </p:grpSpPr>
        <p:cxnSp>
          <p:nvCxnSpPr>
            <p:cNvPr id="569" name="Google Shape;569;p42"/>
            <p:cNvCxnSpPr/>
            <p:nvPr/>
          </p:nvCxnSpPr>
          <p:spPr>
            <a:xfrm>
              <a:off x="1249800" y="85800"/>
              <a:ext cx="7808400" cy="0"/>
            </a:xfrm>
            <a:prstGeom prst="straightConnector1">
              <a:avLst/>
            </a:prstGeom>
            <a:noFill/>
            <a:ln cap="flat" cmpd="sng" w="19050">
              <a:solidFill>
                <a:schemeClr val="accent2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570" name="Google Shape;570;p42"/>
            <p:cNvCxnSpPr/>
            <p:nvPr/>
          </p:nvCxnSpPr>
          <p:spPr>
            <a:xfrm rot="10800000">
              <a:off x="9058200" y="76325"/>
              <a:ext cx="0" cy="5067300"/>
            </a:xfrm>
            <a:prstGeom prst="straightConnector1">
              <a:avLst/>
            </a:prstGeom>
            <a:noFill/>
            <a:ln cap="flat" cmpd="sng" w="19050">
              <a:solidFill>
                <a:schemeClr val="accent2"/>
              </a:solidFill>
              <a:prstDash val="solid"/>
              <a:round/>
              <a:headEnd len="med" w="med" type="none"/>
              <a:tailEnd len="med" w="med" type="none"/>
            </a:ln>
          </p:spPr>
        </p:cxnSp>
      </p:grpSp>
      <p:grpSp>
        <p:nvGrpSpPr>
          <p:cNvPr id="571" name="Google Shape;571;p42"/>
          <p:cNvGrpSpPr/>
          <p:nvPr/>
        </p:nvGrpSpPr>
        <p:grpSpPr>
          <a:xfrm flipH="1">
            <a:off x="171600" y="162125"/>
            <a:ext cx="7722600" cy="4981500"/>
            <a:chOff x="1249800" y="162125"/>
            <a:chExt cx="7722600" cy="4981500"/>
          </a:xfrm>
        </p:grpSpPr>
        <p:cxnSp>
          <p:nvCxnSpPr>
            <p:cNvPr id="572" name="Google Shape;572;p42"/>
            <p:cNvCxnSpPr/>
            <p:nvPr/>
          </p:nvCxnSpPr>
          <p:spPr>
            <a:xfrm>
              <a:off x="1249800" y="171625"/>
              <a:ext cx="7722600" cy="0"/>
            </a:xfrm>
            <a:prstGeom prst="straightConnector1">
              <a:avLst/>
            </a:prstGeom>
            <a:noFill/>
            <a:ln cap="flat" cmpd="sng" w="19050">
              <a:solidFill>
                <a:schemeClr val="accent2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573" name="Google Shape;573;p42"/>
            <p:cNvCxnSpPr/>
            <p:nvPr/>
          </p:nvCxnSpPr>
          <p:spPr>
            <a:xfrm rot="10800000">
              <a:off x="8972375" y="162125"/>
              <a:ext cx="0" cy="4981500"/>
            </a:xfrm>
            <a:prstGeom prst="straightConnector1">
              <a:avLst/>
            </a:prstGeom>
            <a:noFill/>
            <a:ln cap="flat" cmpd="sng" w="19050">
              <a:solidFill>
                <a:schemeClr val="accent2"/>
              </a:solidFill>
              <a:prstDash val="solid"/>
              <a:round/>
              <a:headEnd len="med" w="med" type="none"/>
              <a:tailEnd len="med" w="med" type="none"/>
            </a:ln>
          </p:spPr>
        </p:cxnSp>
      </p:grpSp>
      <p:grpSp>
        <p:nvGrpSpPr>
          <p:cNvPr id="574" name="Google Shape;574;p42"/>
          <p:cNvGrpSpPr/>
          <p:nvPr/>
        </p:nvGrpSpPr>
        <p:grpSpPr>
          <a:xfrm flipH="1">
            <a:off x="257400" y="247925"/>
            <a:ext cx="7636800" cy="4895700"/>
            <a:chOff x="1249800" y="247925"/>
            <a:chExt cx="7636800" cy="4895700"/>
          </a:xfrm>
        </p:grpSpPr>
        <p:cxnSp>
          <p:nvCxnSpPr>
            <p:cNvPr id="575" name="Google Shape;575;p42"/>
            <p:cNvCxnSpPr/>
            <p:nvPr/>
          </p:nvCxnSpPr>
          <p:spPr>
            <a:xfrm>
              <a:off x="1249800" y="257425"/>
              <a:ext cx="7636800" cy="0"/>
            </a:xfrm>
            <a:prstGeom prst="straightConnector1">
              <a:avLst/>
            </a:prstGeom>
            <a:noFill/>
            <a:ln cap="flat" cmpd="sng" w="19050">
              <a:solidFill>
                <a:schemeClr val="accent2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576" name="Google Shape;576;p42"/>
            <p:cNvCxnSpPr/>
            <p:nvPr/>
          </p:nvCxnSpPr>
          <p:spPr>
            <a:xfrm rot="10800000">
              <a:off x="8886575" y="247925"/>
              <a:ext cx="0" cy="4895700"/>
            </a:xfrm>
            <a:prstGeom prst="straightConnector1">
              <a:avLst/>
            </a:prstGeom>
            <a:noFill/>
            <a:ln cap="flat" cmpd="sng" w="19050">
              <a:solidFill>
                <a:schemeClr val="accent2"/>
              </a:solidFill>
              <a:prstDash val="solid"/>
              <a:round/>
              <a:headEnd len="med" w="med" type="none"/>
              <a:tailEnd len="med" w="med" type="none"/>
            </a:ln>
          </p:spPr>
        </p:cxnSp>
      </p:grpSp>
      <p:sp>
        <p:nvSpPr>
          <p:cNvPr id="577" name="Google Shape;577;p42"/>
          <p:cNvSpPr txBox="1"/>
          <p:nvPr>
            <p:ph type="ctrTitle"/>
          </p:nvPr>
        </p:nvSpPr>
        <p:spPr>
          <a:xfrm>
            <a:off x="1375800" y="1703150"/>
            <a:ext cx="5485800" cy="1737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4800"/>
              <a:buFont typeface="STIX Two Text SemiBold"/>
              <a:buNone/>
              <a:defRPr sz="4800">
                <a:solidFill>
                  <a:schemeClr val="accent2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4800"/>
              <a:buNone/>
              <a:defRPr sz="4800">
                <a:solidFill>
                  <a:schemeClr val="accent2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4800"/>
              <a:buNone/>
              <a:defRPr sz="4800">
                <a:solidFill>
                  <a:schemeClr val="accent2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4800"/>
              <a:buNone/>
              <a:defRPr sz="4800">
                <a:solidFill>
                  <a:schemeClr val="accent2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4800"/>
              <a:buNone/>
              <a:defRPr sz="4800">
                <a:solidFill>
                  <a:schemeClr val="accent2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4800"/>
              <a:buNone/>
              <a:defRPr sz="4800">
                <a:solidFill>
                  <a:schemeClr val="accent2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4800"/>
              <a:buNone/>
              <a:defRPr sz="4800">
                <a:solidFill>
                  <a:schemeClr val="accent2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4800"/>
              <a:buNone/>
              <a:defRPr sz="4800">
                <a:solidFill>
                  <a:schemeClr val="accent2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4800"/>
              <a:buNone/>
              <a:defRPr sz="4800">
                <a:solidFill>
                  <a:schemeClr val="accent2"/>
                </a:solidFill>
              </a:defRPr>
            </a:lvl9pPr>
          </a:lstStyle>
          <a:p/>
        </p:txBody>
      </p:sp>
      <p:sp>
        <p:nvSpPr>
          <p:cNvPr id="578" name="Google Shape;578;p42"/>
          <p:cNvSpPr/>
          <p:nvPr/>
        </p:nvSpPr>
        <p:spPr>
          <a:xfrm rot="10800000">
            <a:off x="7894200" y="0"/>
            <a:ext cx="1249800" cy="51435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2"/>
              </a:solidFill>
            </a:endParaRPr>
          </a:p>
        </p:txBody>
      </p:sp>
      <p:sp>
        <p:nvSpPr>
          <p:cNvPr id="579" name="Google Shape;579;p42"/>
          <p:cNvSpPr/>
          <p:nvPr/>
        </p:nvSpPr>
        <p:spPr>
          <a:xfrm rot="10800000">
            <a:off x="8151300" y="167450"/>
            <a:ext cx="735600" cy="1890600"/>
          </a:xfrm>
          <a:prstGeom prst="plaque">
            <a:avLst>
              <a:gd fmla="val 23940" name="adj"/>
            </a:avLst>
          </a:prstGeom>
          <a:noFill/>
          <a:ln cap="flat" cmpd="sng" w="19050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80" name="Google Shape;580;p42"/>
          <p:cNvSpPr/>
          <p:nvPr/>
        </p:nvSpPr>
        <p:spPr>
          <a:xfrm rot="10800000">
            <a:off x="8151300" y="3088375"/>
            <a:ext cx="735600" cy="1887600"/>
          </a:xfrm>
          <a:prstGeom prst="plaque">
            <a:avLst>
              <a:gd fmla="val 23940" name="adj"/>
            </a:avLst>
          </a:prstGeom>
          <a:noFill/>
          <a:ln cap="flat" cmpd="sng" w="19050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81" name="Google Shape;581;p42"/>
          <p:cNvSpPr/>
          <p:nvPr/>
        </p:nvSpPr>
        <p:spPr>
          <a:xfrm rot="10800000">
            <a:off x="7997850" y="2264525"/>
            <a:ext cx="1042500" cy="635700"/>
          </a:xfrm>
          <a:prstGeom prst="hexagon">
            <a:avLst>
              <a:gd fmla="val 40849" name="adj"/>
              <a:gd fmla="val 115470" name="vf"/>
            </a:avLst>
          </a:prstGeom>
          <a:noFill/>
          <a:ln cap="flat" cmpd="sng" w="19050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82" name="Google Shape;582;p42"/>
          <p:cNvSpPr/>
          <p:nvPr/>
        </p:nvSpPr>
        <p:spPr>
          <a:xfrm rot="10800000">
            <a:off x="8336250" y="2399550"/>
            <a:ext cx="365700" cy="365700"/>
          </a:xfrm>
          <a:prstGeom prst="diamond">
            <a:avLst/>
          </a:prstGeom>
          <a:noFill/>
          <a:ln cap="flat" cmpd="sng" w="19050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bg>
      <p:bgPr>
        <a:solidFill>
          <a:schemeClr val="lt2"/>
        </a:solidFill>
      </p:bgPr>
    </p:bg>
    <p:spTree>
      <p:nvGrpSpPr>
        <p:cNvPr id="583" name="Shape 5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4" name="Google Shape;584;p4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 with details">
  <p:cSld name="TITLE_1">
    <p:bg>
      <p:bgPr>
        <a:solidFill>
          <a:schemeClr val="lt2"/>
        </a:solidFill>
      </p:bgPr>
    </p:bg>
    <p:spTree>
      <p:nvGrpSpPr>
        <p:cNvPr id="47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6"/>
          <p:cNvSpPr/>
          <p:nvPr/>
        </p:nvSpPr>
        <p:spPr>
          <a:xfrm>
            <a:off x="0" y="342900"/>
            <a:ext cx="8800800" cy="48006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9" name="Google Shape;49;p6"/>
          <p:cNvSpPr txBox="1"/>
          <p:nvPr>
            <p:ph idx="1" type="subTitle"/>
          </p:nvPr>
        </p:nvSpPr>
        <p:spPr>
          <a:xfrm>
            <a:off x="2418125" y="2878925"/>
            <a:ext cx="5325600" cy="745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Plus Jakarta Sans Medium"/>
              <a:buNone/>
              <a:defRPr sz="2000">
                <a:solidFill>
                  <a:schemeClr val="accent2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Plus Jakarta Sans Medium"/>
              <a:buNone/>
              <a:defRPr sz="2000">
                <a:solidFill>
                  <a:schemeClr val="accent2"/>
                </a:solidFill>
              </a:defRPr>
            </a:lvl2pPr>
            <a:lvl3pPr lvl="2" algn="l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Plus Jakarta Sans Medium"/>
              <a:buNone/>
              <a:defRPr sz="2000">
                <a:solidFill>
                  <a:schemeClr val="accent2"/>
                </a:solidFill>
              </a:defRPr>
            </a:lvl3pPr>
            <a:lvl4pPr lvl="3" algn="l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Plus Jakarta Sans Medium"/>
              <a:buNone/>
              <a:defRPr sz="2000">
                <a:solidFill>
                  <a:schemeClr val="accent2"/>
                </a:solidFill>
              </a:defRPr>
            </a:lvl4pPr>
            <a:lvl5pPr lvl="4" algn="l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Plus Jakarta Sans Medium"/>
              <a:buNone/>
              <a:defRPr sz="2000">
                <a:solidFill>
                  <a:schemeClr val="accent2"/>
                </a:solidFill>
              </a:defRPr>
            </a:lvl5pPr>
            <a:lvl6pPr lvl="5" algn="l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Plus Jakarta Sans Medium"/>
              <a:buNone/>
              <a:defRPr sz="2000">
                <a:solidFill>
                  <a:schemeClr val="accent2"/>
                </a:solidFill>
              </a:defRPr>
            </a:lvl6pPr>
            <a:lvl7pPr lvl="6" algn="l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Plus Jakarta Sans Medium"/>
              <a:buNone/>
              <a:defRPr sz="2000">
                <a:solidFill>
                  <a:schemeClr val="accent2"/>
                </a:solidFill>
              </a:defRPr>
            </a:lvl7pPr>
            <a:lvl8pPr lvl="7" algn="l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Plus Jakarta Sans Medium"/>
              <a:buNone/>
              <a:defRPr sz="2000">
                <a:solidFill>
                  <a:schemeClr val="accent2"/>
                </a:solidFill>
              </a:defRPr>
            </a:lvl8pPr>
            <a:lvl9pPr lvl="8" algn="l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Plus Jakarta Sans Medium"/>
              <a:buNone/>
              <a:defRPr sz="2000">
                <a:solidFill>
                  <a:schemeClr val="accent2"/>
                </a:solidFill>
              </a:defRPr>
            </a:lvl9pPr>
          </a:lstStyle>
          <a:p/>
        </p:txBody>
      </p:sp>
      <p:sp>
        <p:nvSpPr>
          <p:cNvPr id="50" name="Google Shape;50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51" name="Google Shape;51;p6"/>
          <p:cNvSpPr/>
          <p:nvPr/>
        </p:nvSpPr>
        <p:spPr>
          <a:xfrm>
            <a:off x="0" y="0"/>
            <a:ext cx="1249800" cy="51435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2"/>
              </a:solidFill>
            </a:endParaRPr>
          </a:p>
        </p:txBody>
      </p:sp>
      <p:sp>
        <p:nvSpPr>
          <p:cNvPr id="52" name="Google Shape;52;p6"/>
          <p:cNvSpPr/>
          <p:nvPr/>
        </p:nvSpPr>
        <p:spPr>
          <a:xfrm>
            <a:off x="257100" y="3085450"/>
            <a:ext cx="735600" cy="1890600"/>
          </a:xfrm>
          <a:prstGeom prst="plaque">
            <a:avLst>
              <a:gd fmla="val 23940" name="adj"/>
            </a:avLst>
          </a:prstGeom>
          <a:noFill/>
          <a:ln cap="flat" cmpd="sng" w="19050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3" name="Google Shape;53;p6"/>
          <p:cNvSpPr/>
          <p:nvPr/>
        </p:nvSpPr>
        <p:spPr>
          <a:xfrm>
            <a:off x="257100" y="167525"/>
            <a:ext cx="735600" cy="1887600"/>
          </a:xfrm>
          <a:prstGeom prst="plaque">
            <a:avLst>
              <a:gd fmla="val 23940" name="adj"/>
            </a:avLst>
          </a:prstGeom>
          <a:noFill/>
          <a:ln cap="flat" cmpd="sng" w="19050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4" name="Google Shape;54;p6"/>
          <p:cNvSpPr/>
          <p:nvPr/>
        </p:nvSpPr>
        <p:spPr>
          <a:xfrm>
            <a:off x="103650" y="2243275"/>
            <a:ext cx="1042500" cy="635700"/>
          </a:xfrm>
          <a:prstGeom prst="hexagon">
            <a:avLst>
              <a:gd fmla="val 40849" name="adj"/>
              <a:gd fmla="val 115470" name="vf"/>
            </a:avLst>
          </a:prstGeom>
          <a:noFill/>
          <a:ln cap="flat" cmpd="sng" w="19050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5" name="Google Shape;55;p6"/>
          <p:cNvSpPr/>
          <p:nvPr/>
        </p:nvSpPr>
        <p:spPr>
          <a:xfrm>
            <a:off x="442050" y="2378250"/>
            <a:ext cx="365700" cy="365700"/>
          </a:xfrm>
          <a:prstGeom prst="diamond">
            <a:avLst/>
          </a:prstGeom>
          <a:noFill/>
          <a:ln cap="flat" cmpd="sng" w="19050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6" name="Google Shape;56;p6"/>
          <p:cNvSpPr/>
          <p:nvPr/>
        </p:nvSpPr>
        <p:spPr>
          <a:xfrm rot="5400000">
            <a:off x="8054975" y="342900"/>
            <a:ext cx="745800" cy="745800"/>
          </a:xfrm>
          <a:prstGeom prst="halfFrame">
            <a:avLst>
              <a:gd fmla="val 21319" name="adj1"/>
              <a:gd fmla="val 21319" name="adj2"/>
            </a:avLst>
          </a:prstGeom>
          <a:solidFill>
            <a:schemeClr val="accent2"/>
          </a:solidFill>
          <a:ln cap="flat" cmpd="sng" w="19050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7" name="Google Shape;57;p6"/>
          <p:cNvSpPr/>
          <p:nvPr/>
        </p:nvSpPr>
        <p:spPr>
          <a:xfrm rot="10800000">
            <a:off x="8054975" y="4397825"/>
            <a:ext cx="745800" cy="745800"/>
          </a:xfrm>
          <a:prstGeom prst="halfFrame">
            <a:avLst>
              <a:gd fmla="val 21319" name="adj1"/>
              <a:gd fmla="val 21319" name="adj2"/>
            </a:avLst>
          </a:prstGeom>
          <a:solidFill>
            <a:schemeClr val="accent2"/>
          </a:solidFill>
          <a:ln cap="flat" cmpd="sng" w="19050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58" name="Google Shape;58;p6"/>
          <p:cNvGrpSpPr/>
          <p:nvPr/>
        </p:nvGrpSpPr>
        <p:grpSpPr>
          <a:xfrm>
            <a:off x="1249800" y="76325"/>
            <a:ext cx="7808400" cy="5067300"/>
            <a:chOff x="1249800" y="76325"/>
            <a:chExt cx="7808400" cy="5067300"/>
          </a:xfrm>
        </p:grpSpPr>
        <p:cxnSp>
          <p:nvCxnSpPr>
            <p:cNvPr id="59" name="Google Shape;59;p6"/>
            <p:cNvCxnSpPr/>
            <p:nvPr/>
          </p:nvCxnSpPr>
          <p:spPr>
            <a:xfrm>
              <a:off x="1249800" y="85800"/>
              <a:ext cx="7808400" cy="0"/>
            </a:xfrm>
            <a:prstGeom prst="straightConnector1">
              <a:avLst/>
            </a:prstGeom>
            <a:noFill/>
            <a:ln cap="flat" cmpd="sng" w="19050">
              <a:solidFill>
                <a:schemeClr val="accent2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60" name="Google Shape;60;p6"/>
            <p:cNvCxnSpPr/>
            <p:nvPr/>
          </p:nvCxnSpPr>
          <p:spPr>
            <a:xfrm rot="10800000">
              <a:off x="9058200" y="76325"/>
              <a:ext cx="0" cy="5067300"/>
            </a:xfrm>
            <a:prstGeom prst="straightConnector1">
              <a:avLst/>
            </a:prstGeom>
            <a:noFill/>
            <a:ln cap="flat" cmpd="sng" w="19050">
              <a:solidFill>
                <a:schemeClr val="accent2"/>
              </a:solidFill>
              <a:prstDash val="solid"/>
              <a:round/>
              <a:headEnd len="med" w="med" type="none"/>
              <a:tailEnd len="med" w="med" type="none"/>
            </a:ln>
          </p:spPr>
        </p:cxnSp>
      </p:grpSp>
      <p:grpSp>
        <p:nvGrpSpPr>
          <p:cNvPr id="61" name="Google Shape;61;p6"/>
          <p:cNvGrpSpPr/>
          <p:nvPr/>
        </p:nvGrpSpPr>
        <p:grpSpPr>
          <a:xfrm>
            <a:off x="1249800" y="162125"/>
            <a:ext cx="7722600" cy="4981500"/>
            <a:chOff x="1249800" y="162125"/>
            <a:chExt cx="7722600" cy="4981500"/>
          </a:xfrm>
        </p:grpSpPr>
        <p:cxnSp>
          <p:nvCxnSpPr>
            <p:cNvPr id="62" name="Google Shape;62;p6"/>
            <p:cNvCxnSpPr/>
            <p:nvPr/>
          </p:nvCxnSpPr>
          <p:spPr>
            <a:xfrm>
              <a:off x="1249800" y="171625"/>
              <a:ext cx="7722600" cy="0"/>
            </a:xfrm>
            <a:prstGeom prst="straightConnector1">
              <a:avLst/>
            </a:prstGeom>
            <a:noFill/>
            <a:ln cap="flat" cmpd="sng" w="19050">
              <a:solidFill>
                <a:schemeClr val="accent2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63" name="Google Shape;63;p6"/>
            <p:cNvCxnSpPr/>
            <p:nvPr/>
          </p:nvCxnSpPr>
          <p:spPr>
            <a:xfrm rot="10800000">
              <a:off x="8972375" y="162125"/>
              <a:ext cx="0" cy="4981500"/>
            </a:xfrm>
            <a:prstGeom prst="straightConnector1">
              <a:avLst/>
            </a:prstGeom>
            <a:noFill/>
            <a:ln cap="flat" cmpd="sng" w="19050">
              <a:solidFill>
                <a:schemeClr val="accent2"/>
              </a:solidFill>
              <a:prstDash val="solid"/>
              <a:round/>
              <a:headEnd len="med" w="med" type="none"/>
              <a:tailEnd len="med" w="med" type="none"/>
            </a:ln>
          </p:spPr>
        </p:cxnSp>
      </p:grpSp>
      <p:grpSp>
        <p:nvGrpSpPr>
          <p:cNvPr id="64" name="Google Shape;64;p6"/>
          <p:cNvGrpSpPr/>
          <p:nvPr/>
        </p:nvGrpSpPr>
        <p:grpSpPr>
          <a:xfrm>
            <a:off x="1249800" y="247925"/>
            <a:ext cx="7636800" cy="4895700"/>
            <a:chOff x="1249800" y="247925"/>
            <a:chExt cx="7636800" cy="4895700"/>
          </a:xfrm>
        </p:grpSpPr>
        <p:cxnSp>
          <p:nvCxnSpPr>
            <p:cNvPr id="65" name="Google Shape;65;p6"/>
            <p:cNvCxnSpPr/>
            <p:nvPr/>
          </p:nvCxnSpPr>
          <p:spPr>
            <a:xfrm>
              <a:off x="1249800" y="257425"/>
              <a:ext cx="7636800" cy="0"/>
            </a:xfrm>
            <a:prstGeom prst="straightConnector1">
              <a:avLst/>
            </a:prstGeom>
            <a:noFill/>
            <a:ln cap="flat" cmpd="sng" w="19050">
              <a:solidFill>
                <a:schemeClr val="accent2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66" name="Google Shape;66;p6"/>
            <p:cNvCxnSpPr/>
            <p:nvPr/>
          </p:nvCxnSpPr>
          <p:spPr>
            <a:xfrm rot="10800000">
              <a:off x="8886575" y="247925"/>
              <a:ext cx="0" cy="4895700"/>
            </a:xfrm>
            <a:prstGeom prst="straightConnector1">
              <a:avLst/>
            </a:prstGeom>
            <a:noFill/>
            <a:ln cap="flat" cmpd="sng" w="19050">
              <a:solidFill>
                <a:schemeClr val="accent2"/>
              </a:solidFill>
              <a:prstDash val="solid"/>
              <a:round/>
              <a:headEnd len="med" w="med" type="none"/>
              <a:tailEnd len="med" w="med" type="none"/>
            </a:ln>
          </p:spPr>
        </p:cxnSp>
      </p:grpSp>
      <p:sp>
        <p:nvSpPr>
          <p:cNvPr id="67" name="Google Shape;67;p6"/>
          <p:cNvSpPr txBox="1"/>
          <p:nvPr>
            <p:ph type="ctrTitle"/>
          </p:nvPr>
        </p:nvSpPr>
        <p:spPr>
          <a:xfrm>
            <a:off x="2418125" y="1304525"/>
            <a:ext cx="5325600" cy="1574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4800"/>
              <a:buFont typeface="STIX Two Text SemiBold"/>
              <a:buNone/>
              <a:defRPr sz="4800">
                <a:solidFill>
                  <a:schemeClr val="accent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4800"/>
              <a:buNone/>
              <a:defRPr sz="4800">
                <a:solidFill>
                  <a:schemeClr val="accent2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4800"/>
              <a:buNone/>
              <a:defRPr sz="4800">
                <a:solidFill>
                  <a:schemeClr val="accent2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4800"/>
              <a:buNone/>
              <a:defRPr sz="4800">
                <a:solidFill>
                  <a:schemeClr val="accent2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4800"/>
              <a:buNone/>
              <a:defRPr sz="4800">
                <a:solidFill>
                  <a:schemeClr val="accent2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4800"/>
              <a:buNone/>
              <a:defRPr sz="4800">
                <a:solidFill>
                  <a:schemeClr val="accent2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4800"/>
              <a:buNone/>
              <a:defRPr sz="4800">
                <a:solidFill>
                  <a:schemeClr val="accent2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4800"/>
              <a:buNone/>
              <a:defRPr sz="4800">
                <a:solidFill>
                  <a:schemeClr val="accent2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4800"/>
              <a:buNone/>
              <a:defRPr sz="4800">
                <a:solidFill>
                  <a:schemeClr val="accent2"/>
                </a:solidFill>
              </a:defRPr>
            </a:lvl9pPr>
          </a:lstStyle>
          <a:p/>
        </p:txBody>
      </p:sp>
      <p:sp>
        <p:nvSpPr>
          <p:cNvPr id="68" name="Google Shape;68;p6"/>
          <p:cNvSpPr txBox="1"/>
          <p:nvPr>
            <p:ph idx="2" type="subTitle"/>
          </p:nvPr>
        </p:nvSpPr>
        <p:spPr>
          <a:xfrm>
            <a:off x="2418125" y="3777425"/>
            <a:ext cx="2198100" cy="256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STIX Two Text Medium"/>
              <a:buNone/>
              <a:defRPr>
                <a:solidFill>
                  <a:schemeClr val="lt2"/>
                </a:solidFill>
                <a:latin typeface="STIX Two Text Medium"/>
                <a:ea typeface="STIX Two Text Medium"/>
                <a:cs typeface="STIX Two Text Medium"/>
                <a:sym typeface="STIX Two Text Medium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STIX Two Text Medium"/>
              <a:buNone/>
              <a:defRPr>
                <a:solidFill>
                  <a:schemeClr val="lt2"/>
                </a:solidFill>
                <a:latin typeface="STIX Two Text Medium"/>
                <a:ea typeface="STIX Two Text Medium"/>
                <a:cs typeface="STIX Two Text Medium"/>
                <a:sym typeface="STIX Two Text Medium"/>
              </a:defRPr>
            </a:lvl2pPr>
            <a:lvl3pPr lvl="2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STIX Two Text Medium"/>
              <a:buNone/>
              <a:defRPr>
                <a:solidFill>
                  <a:schemeClr val="lt2"/>
                </a:solidFill>
                <a:latin typeface="STIX Two Text Medium"/>
                <a:ea typeface="STIX Two Text Medium"/>
                <a:cs typeface="STIX Two Text Medium"/>
                <a:sym typeface="STIX Two Text Medium"/>
              </a:defRPr>
            </a:lvl3pPr>
            <a:lvl4pPr lvl="3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STIX Two Text Medium"/>
              <a:buNone/>
              <a:defRPr>
                <a:solidFill>
                  <a:schemeClr val="lt2"/>
                </a:solidFill>
                <a:latin typeface="STIX Two Text Medium"/>
                <a:ea typeface="STIX Two Text Medium"/>
                <a:cs typeface="STIX Two Text Medium"/>
                <a:sym typeface="STIX Two Text Medium"/>
              </a:defRPr>
            </a:lvl4pPr>
            <a:lvl5pPr lvl="4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STIX Two Text Medium"/>
              <a:buNone/>
              <a:defRPr>
                <a:solidFill>
                  <a:schemeClr val="lt2"/>
                </a:solidFill>
                <a:latin typeface="STIX Two Text Medium"/>
                <a:ea typeface="STIX Two Text Medium"/>
                <a:cs typeface="STIX Two Text Medium"/>
                <a:sym typeface="STIX Two Text Medium"/>
              </a:defRPr>
            </a:lvl5pPr>
            <a:lvl6pPr lvl="5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STIX Two Text Medium"/>
              <a:buNone/>
              <a:defRPr>
                <a:solidFill>
                  <a:schemeClr val="lt2"/>
                </a:solidFill>
                <a:latin typeface="STIX Two Text Medium"/>
                <a:ea typeface="STIX Two Text Medium"/>
                <a:cs typeface="STIX Two Text Medium"/>
                <a:sym typeface="STIX Two Text Medium"/>
              </a:defRPr>
            </a:lvl6pPr>
            <a:lvl7pPr lvl="6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STIX Two Text Medium"/>
              <a:buNone/>
              <a:defRPr>
                <a:solidFill>
                  <a:schemeClr val="lt2"/>
                </a:solidFill>
                <a:latin typeface="STIX Two Text Medium"/>
                <a:ea typeface="STIX Two Text Medium"/>
                <a:cs typeface="STIX Two Text Medium"/>
                <a:sym typeface="STIX Two Text Medium"/>
              </a:defRPr>
            </a:lvl7pPr>
            <a:lvl8pPr lvl="7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STIX Two Text Medium"/>
              <a:buNone/>
              <a:defRPr>
                <a:solidFill>
                  <a:schemeClr val="lt2"/>
                </a:solidFill>
                <a:latin typeface="STIX Two Text Medium"/>
                <a:ea typeface="STIX Two Text Medium"/>
                <a:cs typeface="STIX Two Text Medium"/>
                <a:sym typeface="STIX Two Text Medium"/>
              </a:defRPr>
            </a:lvl8pPr>
            <a:lvl9pPr lvl="8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STIX Two Text Medium"/>
              <a:buNone/>
              <a:defRPr>
                <a:solidFill>
                  <a:schemeClr val="lt2"/>
                </a:solidFill>
                <a:latin typeface="STIX Two Text Medium"/>
                <a:ea typeface="STIX Two Text Medium"/>
                <a:cs typeface="STIX Two Text Medium"/>
                <a:sym typeface="STIX Two Text Medium"/>
              </a:defRPr>
            </a:lvl9pPr>
          </a:lstStyle>
          <a:p/>
        </p:txBody>
      </p:sp>
      <p:sp>
        <p:nvSpPr>
          <p:cNvPr id="69" name="Google Shape;69;p6"/>
          <p:cNvSpPr txBox="1"/>
          <p:nvPr>
            <p:ph idx="3" type="subTitle"/>
          </p:nvPr>
        </p:nvSpPr>
        <p:spPr>
          <a:xfrm>
            <a:off x="5545625" y="3777425"/>
            <a:ext cx="2198100" cy="256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STIX Two Text Medium"/>
              <a:buNone/>
              <a:defRPr>
                <a:solidFill>
                  <a:schemeClr val="lt2"/>
                </a:solidFill>
                <a:latin typeface="STIX Two Text Medium"/>
                <a:ea typeface="STIX Two Text Medium"/>
                <a:cs typeface="STIX Two Text Medium"/>
                <a:sym typeface="STIX Two Text Medium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STIX Two Text Medium"/>
              <a:buNone/>
              <a:defRPr>
                <a:solidFill>
                  <a:schemeClr val="lt2"/>
                </a:solidFill>
                <a:latin typeface="STIX Two Text Medium"/>
                <a:ea typeface="STIX Two Text Medium"/>
                <a:cs typeface="STIX Two Text Medium"/>
                <a:sym typeface="STIX Two Text Medium"/>
              </a:defRPr>
            </a:lvl2pPr>
            <a:lvl3pPr lvl="2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STIX Two Text Medium"/>
              <a:buNone/>
              <a:defRPr>
                <a:solidFill>
                  <a:schemeClr val="lt2"/>
                </a:solidFill>
                <a:latin typeface="STIX Two Text Medium"/>
                <a:ea typeface="STIX Two Text Medium"/>
                <a:cs typeface="STIX Two Text Medium"/>
                <a:sym typeface="STIX Two Text Medium"/>
              </a:defRPr>
            </a:lvl3pPr>
            <a:lvl4pPr lvl="3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STIX Two Text Medium"/>
              <a:buNone/>
              <a:defRPr>
                <a:solidFill>
                  <a:schemeClr val="lt2"/>
                </a:solidFill>
                <a:latin typeface="STIX Two Text Medium"/>
                <a:ea typeface="STIX Two Text Medium"/>
                <a:cs typeface="STIX Two Text Medium"/>
                <a:sym typeface="STIX Two Text Medium"/>
              </a:defRPr>
            </a:lvl4pPr>
            <a:lvl5pPr lvl="4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STIX Two Text Medium"/>
              <a:buNone/>
              <a:defRPr>
                <a:solidFill>
                  <a:schemeClr val="lt2"/>
                </a:solidFill>
                <a:latin typeface="STIX Two Text Medium"/>
                <a:ea typeface="STIX Two Text Medium"/>
                <a:cs typeface="STIX Two Text Medium"/>
                <a:sym typeface="STIX Two Text Medium"/>
              </a:defRPr>
            </a:lvl5pPr>
            <a:lvl6pPr lvl="5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STIX Two Text Medium"/>
              <a:buNone/>
              <a:defRPr>
                <a:solidFill>
                  <a:schemeClr val="lt2"/>
                </a:solidFill>
                <a:latin typeface="STIX Two Text Medium"/>
                <a:ea typeface="STIX Two Text Medium"/>
                <a:cs typeface="STIX Two Text Medium"/>
                <a:sym typeface="STIX Two Text Medium"/>
              </a:defRPr>
            </a:lvl6pPr>
            <a:lvl7pPr lvl="6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STIX Two Text Medium"/>
              <a:buNone/>
              <a:defRPr>
                <a:solidFill>
                  <a:schemeClr val="lt2"/>
                </a:solidFill>
                <a:latin typeface="STIX Two Text Medium"/>
                <a:ea typeface="STIX Two Text Medium"/>
                <a:cs typeface="STIX Two Text Medium"/>
                <a:sym typeface="STIX Two Text Medium"/>
              </a:defRPr>
            </a:lvl7pPr>
            <a:lvl8pPr lvl="7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STIX Two Text Medium"/>
              <a:buNone/>
              <a:defRPr>
                <a:solidFill>
                  <a:schemeClr val="lt2"/>
                </a:solidFill>
                <a:latin typeface="STIX Two Text Medium"/>
                <a:ea typeface="STIX Two Text Medium"/>
                <a:cs typeface="STIX Two Text Medium"/>
                <a:sym typeface="STIX Two Text Medium"/>
              </a:defRPr>
            </a:lvl8pPr>
            <a:lvl9pPr lvl="8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STIX Two Text Medium"/>
              <a:buNone/>
              <a:defRPr>
                <a:solidFill>
                  <a:schemeClr val="lt2"/>
                </a:solidFill>
                <a:latin typeface="STIX Two Text Medium"/>
                <a:ea typeface="STIX Two Text Medium"/>
                <a:cs typeface="STIX Two Text Medium"/>
                <a:sym typeface="STIX Two Text Medium"/>
              </a:defRPr>
            </a:lvl9pPr>
          </a:lstStyle>
          <a:p/>
        </p:txBody>
      </p:sp>
      <p:sp>
        <p:nvSpPr>
          <p:cNvPr id="70" name="Google Shape;70;p6"/>
          <p:cNvSpPr txBox="1"/>
          <p:nvPr>
            <p:ph idx="4" type="subTitle"/>
          </p:nvPr>
        </p:nvSpPr>
        <p:spPr>
          <a:xfrm rot="-5400000">
            <a:off x="-225675" y="945575"/>
            <a:ext cx="1701300" cy="3315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Font typeface="STIX Two Text Medium"/>
              <a:buNone/>
              <a:defRPr>
                <a:solidFill>
                  <a:schemeClr val="accent2"/>
                </a:solidFill>
                <a:latin typeface="STIX Two Text Medium"/>
                <a:ea typeface="STIX Two Text Medium"/>
                <a:cs typeface="STIX Two Text Medium"/>
                <a:sym typeface="STIX Two Text Medium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Font typeface="STIX Two Text Medium"/>
              <a:buNone/>
              <a:defRPr>
                <a:solidFill>
                  <a:schemeClr val="accent2"/>
                </a:solidFill>
                <a:latin typeface="STIX Two Text Medium"/>
                <a:ea typeface="STIX Two Text Medium"/>
                <a:cs typeface="STIX Two Text Medium"/>
                <a:sym typeface="STIX Two Text Medium"/>
              </a:defRPr>
            </a:lvl2pPr>
            <a:lvl3pPr lvl="2" algn="r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Font typeface="STIX Two Text Medium"/>
              <a:buNone/>
              <a:defRPr>
                <a:solidFill>
                  <a:schemeClr val="accent2"/>
                </a:solidFill>
                <a:latin typeface="STIX Two Text Medium"/>
                <a:ea typeface="STIX Two Text Medium"/>
                <a:cs typeface="STIX Two Text Medium"/>
                <a:sym typeface="STIX Two Text Medium"/>
              </a:defRPr>
            </a:lvl3pPr>
            <a:lvl4pPr lvl="3" algn="r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Font typeface="STIX Two Text Medium"/>
              <a:buNone/>
              <a:defRPr>
                <a:solidFill>
                  <a:schemeClr val="accent2"/>
                </a:solidFill>
                <a:latin typeface="STIX Two Text Medium"/>
                <a:ea typeface="STIX Two Text Medium"/>
                <a:cs typeface="STIX Two Text Medium"/>
                <a:sym typeface="STIX Two Text Medium"/>
              </a:defRPr>
            </a:lvl4pPr>
            <a:lvl5pPr lvl="4" algn="r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Font typeface="STIX Two Text Medium"/>
              <a:buNone/>
              <a:defRPr>
                <a:solidFill>
                  <a:schemeClr val="accent2"/>
                </a:solidFill>
                <a:latin typeface="STIX Two Text Medium"/>
                <a:ea typeface="STIX Two Text Medium"/>
                <a:cs typeface="STIX Two Text Medium"/>
                <a:sym typeface="STIX Two Text Medium"/>
              </a:defRPr>
            </a:lvl5pPr>
            <a:lvl6pPr lvl="5" algn="r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Font typeface="STIX Two Text Medium"/>
              <a:buNone/>
              <a:defRPr>
                <a:solidFill>
                  <a:schemeClr val="accent2"/>
                </a:solidFill>
                <a:latin typeface="STIX Two Text Medium"/>
                <a:ea typeface="STIX Two Text Medium"/>
                <a:cs typeface="STIX Two Text Medium"/>
                <a:sym typeface="STIX Two Text Medium"/>
              </a:defRPr>
            </a:lvl6pPr>
            <a:lvl7pPr lvl="6" algn="r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Font typeface="STIX Two Text Medium"/>
              <a:buNone/>
              <a:defRPr>
                <a:solidFill>
                  <a:schemeClr val="accent2"/>
                </a:solidFill>
                <a:latin typeface="STIX Two Text Medium"/>
                <a:ea typeface="STIX Two Text Medium"/>
                <a:cs typeface="STIX Two Text Medium"/>
                <a:sym typeface="STIX Two Text Medium"/>
              </a:defRPr>
            </a:lvl7pPr>
            <a:lvl8pPr lvl="7" algn="r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Font typeface="STIX Two Text Medium"/>
              <a:buNone/>
              <a:defRPr>
                <a:solidFill>
                  <a:schemeClr val="accent2"/>
                </a:solidFill>
                <a:latin typeface="STIX Two Text Medium"/>
                <a:ea typeface="STIX Two Text Medium"/>
                <a:cs typeface="STIX Two Text Medium"/>
                <a:sym typeface="STIX Two Text Medium"/>
              </a:defRPr>
            </a:lvl8pPr>
            <a:lvl9pPr lvl="8" algn="r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Font typeface="STIX Two Text Medium"/>
              <a:buNone/>
              <a:defRPr>
                <a:solidFill>
                  <a:schemeClr val="accent2"/>
                </a:solidFill>
                <a:latin typeface="STIX Two Text Medium"/>
                <a:ea typeface="STIX Two Text Medium"/>
                <a:cs typeface="STIX Two Text Medium"/>
                <a:sym typeface="STIX Two Text Medium"/>
              </a:defRPr>
            </a:lvl9pPr>
          </a:lstStyle>
          <a:p/>
        </p:txBody>
      </p:sp>
      <p:sp>
        <p:nvSpPr>
          <p:cNvPr id="71" name="Google Shape;71;p6"/>
          <p:cNvSpPr txBox="1"/>
          <p:nvPr>
            <p:ph idx="5" type="subTitle"/>
          </p:nvPr>
        </p:nvSpPr>
        <p:spPr>
          <a:xfrm rot="-5400000">
            <a:off x="-225675" y="3868125"/>
            <a:ext cx="1701300" cy="3315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Font typeface="STIX Two Text Medium"/>
              <a:buNone/>
              <a:defRPr>
                <a:solidFill>
                  <a:schemeClr val="accent2"/>
                </a:solidFill>
                <a:latin typeface="STIX Two Text Medium"/>
                <a:ea typeface="STIX Two Text Medium"/>
                <a:cs typeface="STIX Two Text Medium"/>
                <a:sym typeface="STIX Two Text Medium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Font typeface="STIX Two Text Medium"/>
              <a:buNone/>
              <a:defRPr>
                <a:solidFill>
                  <a:schemeClr val="accent2"/>
                </a:solidFill>
                <a:latin typeface="STIX Two Text Medium"/>
                <a:ea typeface="STIX Two Text Medium"/>
                <a:cs typeface="STIX Two Text Medium"/>
                <a:sym typeface="STIX Two Text Medium"/>
              </a:defRPr>
            </a:lvl2pPr>
            <a:lvl3pPr lvl="2" algn="l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Font typeface="STIX Two Text Medium"/>
              <a:buNone/>
              <a:defRPr>
                <a:solidFill>
                  <a:schemeClr val="accent2"/>
                </a:solidFill>
                <a:latin typeface="STIX Two Text Medium"/>
                <a:ea typeface="STIX Two Text Medium"/>
                <a:cs typeface="STIX Two Text Medium"/>
                <a:sym typeface="STIX Two Text Medium"/>
              </a:defRPr>
            </a:lvl3pPr>
            <a:lvl4pPr lvl="3" algn="l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Font typeface="STIX Two Text Medium"/>
              <a:buNone/>
              <a:defRPr>
                <a:solidFill>
                  <a:schemeClr val="accent2"/>
                </a:solidFill>
                <a:latin typeface="STIX Two Text Medium"/>
                <a:ea typeface="STIX Two Text Medium"/>
                <a:cs typeface="STIX Two Text Medium"/>
                <a:sym typeface="STIX Two Text Medium"/>
              </a:defRPr>
            </a:lvl4pPr>
            <a:lvl5pPr lvl="4" algn="l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Font typeface="STIX Two Text Medium"/>
              <a:buNone/>
              <a:defRPr>
                <a:solidFill>
                  <a:schemeClr val="accent2"/>
                </a:solidFill>
                <a:latin typeface="STIX Two Text Medium"/>
                <a:ea typeface="STIX Two Text Medium"/>
                <a:cs typeface="STIX Two Text Medium"/>
                <a:sym typeface="STIX Two Text Medium"/>
              </a:defRPr>
            </a:lvl5pPr>
            <a:lvl6pPr lvl="5" algn="l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Font typeface="STIX Two Text Medium"/>
              <a:buNone/>
              <a:defRPr>
                <a:solidFill>
                  <a:schemeClr val="accent2"/>
                </a:solidFill>
                <a:latin typeface="STIX Two Text Medium"/>
                <a:ea typeface="STIX Two Text Medium"/>
                <a:cs typeface="STIX Two Text Medium"/>
                <a:sym typeface="STIX Two Text Medium"/>
              </a:defRPr>
            </a:lvl6pPr>
            <a:lvl7pPr lvl="6" algn="l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Font typeface="STIX Two Text Medium"/>
              <a:buNone/>
              <a:defRPr>
                <a:solidFill>
                  <a:schemeClr val="accent2"/>
                </a:solidFill>
                <a:latin typeface="STIX Two Text Medium"/>
                <a:ea typeface="STIX Two Text Medium"/>
                <a:cs typeface="STIX Two Text Medium"/>
                <a:sym typeface="STIX Two Text Medium"/>
              </a:defRPr>
            </a:lvl7pPr>
            <a:lvl8pPr lvl="7" algn="l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Font typeface="STIX Two Text Medium"/>
              <a:buNone/>
              <a:defRPr>
                <a:solidFill>
                  <a:schemeClr val="accent2"/>
                </a:solidFill>
                <a:latin typeface="STIX Two Text Medium"/>
                <a:ea typeface="STIX Two Text Medium"/>
                <a:cs typeface="STIX Two Text Medium"/>
                <a:sym typeface="STIX Two Text Medium"/>
              </a:defRPr>
            </a:lvl8pPr>
            <a:lvl9pPr lvl="8" algn="l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Font typeface="STIX Two Text Medium"/>
              <a:buNone/>
              <a:defRPr>
                <a:solidFill>
                  <a:schemeClr val="accent2"/>
                </a:solidFill>
                <a:latin typeface="STIX Two Text Medium"/>
                <a:ea typeface="STIX Two Text Medium"/>
                <a:cs typeface="STIX Two Text Medium"/>
                <a:sym typeface="STIX Two Text Medium"/>
              </a:defRPr>
            </a:lvl9pPr>
          </a:lstStyle>
          <a:p/>
        </p:txBody>
      </p:sp>
      <p:sp>
        <p:nvSpPr>
          <p:cNvPr id="72" name="Google Shape;72;p6"/>
          <p:cNvSpPr txBox="1"/>
          <p:nvPr>
            <p:ph idx="6" type="body"/>
          </p:nvPr>
        </p:nvSpPr>
        <p:spPr>
          <a:xfrm>
            <a:off x="2418125" y="4033925"/>
            <a:ext cx="2198100" cy="863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Plus Jakarta Sans Medium"/>
              <a:buChar char="●"/>
              <a:defRPr>
                <a:solidFill>
                  <a:schemeClr val="lt2"/>
                </a:solidFill>
                <a:latin typeface="Plus Jakarta Sans Medium"/>
                <a:ea typeface="Plus Jakarta Sans Medium"/>
                <a:cs typeface="Plus Jakarta Sans Medium"/>
                <a:sym typeface="Plus Jakarta Sans Medium"/>
              </a:defRPr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Plus Jakarta Sans Medium"/>
              <a:buChar char="○"/>
              <a:defRPr>
                <a:solidFill>
                  <a:schemeClr val="lt2"/>
                </a:solidFill>
                <a:latin typeface="Plus Jakarta Sans Medium"/>
                <a:ea typeface="Plus Jakarta Sans Medium"/>
                <a:cs typeface="Plus Jakarta Sans Medium"/>
                <a:sym typeface="Plus Jakarta Sans Medium"/>
              </a:defRPr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Plus Jakarta Sans Medium"/>
              <a:buChar char="■"/>
              <a:defRPr>
                <a:solidFill>
                  <a:schemeClr val="lt2"/>
                </a:solidFill>
                <a:latin typeface="Plus Jakarta Sans Medium"/>
                <a:ea typeface="Plus Jakarta Sans Medium"/>
                <a:cs typeface="Plus Jakarta Sans Medium"/>
                <a:sym typeface="Plus Jakarta Sans Medium"/>
              </a:defRPr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Plus Jakarta Sans Medium"/>
              <a:buChar char="●"/>
              <a:defRPr>
                <a:solidFill>
                  <a:schemeClr val="lt2"/>
                </a:solidFill>
                <a:latin typeface="Plus Jakarta Sans Medium"/>
                <a:ea typeface="Plus Jakarta Sans Medium"/>
                <a:cs typeface="Plus Jakarta Sans Medium"/>
                <a:sym typeface="Plus Jakarta Sans Medium"/>
              </a:defRPr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Plus Jakarta Sans Medium"/>
              <a:buChar char="○"/>
              <a:defRPr>
                <a:solidFill>
                  <a:schemeClr val="lt2"/>
                </a:solidFill>
                <a:latin typeface="Plus Jakarta Sans Medium"/>
                <a:ea typeface="Plus Jakarta Sans Medium"/>
                <a:cs typeface="Plus Jakarta Sans Medium"/>
                <a:sym typeface="Plus Jakarta Sans Medium"/>
              </a:defRPr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Plus Jakarta Sans Medium"/>
              <a:buChar char="■"/>
              <a:defRPr>
                <a:solidFill>
                  <a:schemeClr val="lt2"/>
                </a:solidFill>
                <a:latin typeface="Plus Jakarta Sans Medium"/>
                <a:ea typeface="Plus Jakarta Sans Medium"/>
                <a:cs typeface="Plus Jakarta Sans Medium"/>
                <a:sym typeface="Plus Jakarta Sans Medium"/>
              </a:defRPr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Plus Jakarta Sans Medium"/>
              <a:buChar char="●"/>
              <a:defRPr>
                <a:solidFill>
                  <a:schemeClr val="lt2"/>
                </a:solidFill>
                <a:latin typeface="Plus Jakarta Sans Medium"/>
                <a:ea typeface="Plus Jakarta Sans Medium"/>
                <a:cs typeface="Plus Jakarta Sans Medium"/>
                <a:sym typeface="Plus Jakarta Sans Medium"/>
              </a:defRPr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Plus Jakarta Sans Medium"/>
              <a:buChar char="○"/>
              <a:defRPr>
                <a:solidFill>
                  <a:schemeClr val="lt2"/>
                </a:solidFill>
                <a:latin typeface="Plus Jakarta Sans Medium"/>
                <a:ea typeface="Plus Jakarta Sans Medium"/>
                <a:cs typeface="Plus Jakarta Sans Medium"/>
                <a:sym typeface="Plus Jakarta Sans Medium"/>
              </a:defRPr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Plus Jakarta Sans Medium"/>
              <a:buChar char="■"/>
              <a:defRPr>
                <a:solidFill>
                  <a:schemeClr val="lt2"/>
                </a:solidFill>
                <a:latin typeface="Plus Jakarta Sans Medium"/>
                <a:ea typeface="Plus Jakarta Sans Medium"/>
                <a:cs typeface="Plus Jakarta Sans Medium"/>
                <a:sym typeface="Plus Jakarta Sans Medium"/>
              </a:defRPr>
            </a:lvl9pPr>
          </a:lstStyle>
          <a:p/>
        </p:txBody>
      </p:sp>
      <p:sp>
        <p:nvSpPr>
          <p:cNvPr id="73" name="Google Shape;73;p6"/>
          <p:cNvSpPr txBox="1"/>
          <p:nvPr>
            <p:ph idx="7" type="body"/>
          </p:nvPr>
        </p:nvSpPr>
        <p:spPr>
          <a:xfrm>
            <a:off x="5545613" y="4033925"/>
            <a:ext cx="2198100" cy="863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Plus Jakarta Sans Medium"/>
              <a:buChar char="●"/>
              <a:defRPr>
                <a:solidFill>
                  <a:schemeClr val="lt2"/>
                </a:solidFill>
                <a:latin typeface="Plus Jakarta Sans Medium"/>
                <a:ea typeface="Plus Jakarta Sans Medium"/>
                <a:cs typeface="Plus Jakarta Sans Medium"/>
                <a:sym typeface="Plus Jakarta Sans Medium"/>
              </a:defRPr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Plus Jakarta Sans Medium"/>
              <a:buChar char="○"/>
              <a:defRPr>
                <a:solidFill>
                  <a:schemeClr val="lt2"/>
                </a:solidFill>
                <a:latin typeface="Plus Jakarta Sans Medium"/>
                <a:ea typeface="Plus Jakarta Sans Medium"/>
                <a:cs typeface="Plus Jakarta Sans Medium"/>
                <a:sym typeface="Plus Jakarta Sans Medium"/>
              </a:defRPr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Plus Jakarta Sans Medium"/>
              <a:buChar char="■"/>
              <a:defRPr>
                <a:solidFill>
                  <a:schemeClr val="lt2"/>
                </a:solidFill>
                <a:latin typeface="Plus Jakarta Sans Medium"/>
                <a:ea typeface="Plus Jakarta Sans Medium"/>
                <a:cs typeface="Plus Jakarta Sans Medium"/>
                <a:sym typeface="Plus Jakarta Sans Medium"/>
              </a:defRPr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Plus Jakarta Sans Medium"/>
              <a:buChar char="●"/>
              <a:defRPr>
                <a:solidFill>
                  <a:schemeClr val="lt2"/>
                </a:solidFill>
                <a:latin typeface="Plus Jakarta Sans Medium"/>
                <a:ea typeface="Plus Jakarta Sans Medium"/>
                <a:cs typeface="Plus Jakarta Sans Medium"/>
                <a:sym typeface="Plus Jakarta Sans Medium"/>
              </a:defRPr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Plus Jakarta Sans Medium"/>
              <a:buChar char="○"/>
              <a:defRPr>
                <a:solidFill>
                  <a:schemeClr val="lt2"/>
                </a:solidFill>
                <a:latin typeface="Plus Jakarta Sans Medium"/>
                <a:ea typeface="Plus Jakarta Sans Medium"/>
                <a:cs typeface="Plus Jakarta Sans Medium"/>
                <a:sym typeface="Plus Jakarta Sans Medium"/>
              </a:defRPr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Plus Jakarta Sans Medium"/>
              <a:buChar char="■"/>
              <a:defRPr>
                <a:solidFill>
                  <a:schemeClr val="lt2"/>
                </a:solidFill>
                <a:latin typeface="Plus Jakarta Sans Medium"/>
                <a:ea typeface="Plus Jakarta Sans Medium"/>
                <a:cs typeface="Plus Jakarta Sans Medium"/>
                <a:sym typeface="Plus Jakarta Sans Medium"/>
              </a:defRPr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Plus Jakarta Sans Medium"/>
              <a:buChar char="●"/>
              <a:defRPr>
                <a:solidFill>
                  <a:schemeClr val="lt2"/>
                </a:solidFill>
                <a:latin typeface="Plus Jakarta Sans Medium"/>
                <a:ea typeface="Plus Jakarta Sans Medium"/>
                <a:cs typeface="Plus Jakarta Sans Medium"/>
                <a:sym typeface="Plus Jakarta Sans Medium"/>
              </a:defRPr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Plus Jakarta Sans Medium"/>
              <a:buChar char="○"/>
              <a:defRPr>
                <a:solidFill>
                  <a:schemeClr val="lt2"/>
                </a:solidFill>
                <a:latin typeface="Plus Jakarta Sans Medium"/>
                <a:ea typeface="Plus Jakarta Sans Medium"/>
                <a:cs typeface="Plus Jakarta Sans Medium"/>
                <a:sym typeface="Plus Jakarta Sans Medium"/>
              </a:defRPr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Plus Jakarta Sans Medium"/>
              <a:buChar char="■"/>
              <a:defRPr>
                <a:solidFill>
                  <a:schemeClr val="lt2"/>
                </a:solidFill>
                <a:latin typeface="Plus Jakarta Sans Medium"/>
                <a:ea typeface="Plus Jakarta Sans Medium"/>
                <a:cs typeface="Plus Jakarta Sans Medium"/>
                <a:sym typeface="Plus Jakarta Sans Medium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able of contents" type="secHead">
  <p:cSld name="SECTION_HEADER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5" name="Google Shape;75;p7"/>
          <p:cNvGrpSpPr/>
          <p:nvPr/>
        </p:nvGrpSpPr>
        <p:grpSpPr>
          <a:xfrm>
            <a:off x="0" y="455100"/>
            <a:ext cx="9144000" cy="4519401"/>
            <a:chOff x="0" y="455100"/>
            <a:chExt cx="9144000" cy="4519401"/>
          </a:xfrm>
        </p:grpSpPr>
        <p:sp>
          <p:nvSpPr>
            <p:cNvPr id="76" name="Google Shape;76;p7"/>
            <p:cNvSpPr/>
            <p:nvPr/>
          </p:nvSpPr>
          <p:spPr>
            <a:xfrm flipH="1">
              <a:off x="4560600" y="455100"/>
              <a:ext cx="4583400" cy="4231200"/>
            </a:xfrm>
            <a:prstGeom prst="round1Rect">
              <a:avLst>
                <a:gd fmla="val 7773" name="adj"/>
              </a:avLst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7" name="Google Shape;77;p7"/>
            <p:cNvSpPr/>
            <p:nvPr/>
          </p:nvSpPr>
          <p:spPr>
            <a:xfrm>
              <a:off x="0" y="455100"/>
              <a:ext cx="4583400" cy="4231200"/>
            </a:xfrm>
            <a:prstGeom prst="round1Rect">
              <a:avLst>
                <a:gd fmla="val 7773" name="adj"/>
              </a:avLst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8" name="Google Shape;78;p7"/>
            <p:cNvSpPr/>
            <p:nvPr/>
          </p:nvSpPr>
          <p:spPr>
            <a:xfrm>
              <a:off x="4212650" y="4256001"/>
              <a:ext cx="718800" cy="718500"/>
            </a:xfrm>
            <a:prstGeom prst="ellipse">
              <a:avLst/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79" name="Google Shape;79;p7"/>
          <p:cNvSpPr txBox="1"/>
          <p:nvPr>
            <p:ph type="ctrTitle"/>
          </p:nvPr>
        </p:nvSpPr>
        <p:spPr>
          <a:xfrm>
            <a:off x="352550" y="2171700"/>
            <a:ext cx="3860100" cy="800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Font typeface="STIX Two Text SemiBold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80" name="Google Shape;80;p7"/>
          <p:cNvSpPr txBox="1"/>
          <p:nvPr>
            <p:ph idx="1" type="subTitle"/>
          </p:nvPr>
        </p:nvSpPr>
        <p:spPr>
          <a:xfrm>
            <a:off x="4837750" y="766750"/>
            <a:ext cx="3539400" cy="282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1" name="Google Shape;81;p7"/>
          <p:cNvSpPr txBox="1"/>
          <p:nvPr>
            <p:ph idx="2" type="subTitle"/>
          </p:nvPr>
        </p:nvSpPr>
        <p:spPr>
          <a:xfrm>
            <a:off x="4837750" y="1099491"/>
            <a:ext cx="3539400" cy="282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2" name="Google Shape;82;p7"/>
          <p:cNvSpPr txBox="1"/>
          <p:nvPr>
            <p:ph idx="3" type="subTitle"/>
          </p:nvPr>
        </p:nvSpPr>
        <p:spPr>
          <a:xfrm>
            <a:off x="4837750" y="1432233"/>
            <a:ext cx="3539400" cy="282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3" name="Google Shape;83;p7"/>
          <p:cNvSpPr txBox="1"/>
          <p:nvPr>
            <p:ph idx="4" type="subTitle"/>
          </p:nvPr>
        </p:nvSpPr>
        <p:spPr>
          <a:xfrm>
            <a:off x="4837750" y="1764974"/>
            <a:ext cx="3539400" cy="282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4" name="Google Shape;84;p7"/>
          <p:cNvSpPr txBox="1"/>
          <p:nvPr>
            <p:ph idx="5" type="subTitle"/>
          </p:nvPr>
        </p:nvSpPr>
        <p:spPr>
          <a:xfrm>
            <a:off x="4837750" y="2097715"/>
            <a:ext cx="3539400" cy="282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5" name="Google Shape;85;p7"/>
          <p:cNvSpPr txBox="1"/>
          <p:nvPr>
            <p:ph idx="6" type="subTitle"/>
          </p:nvPr>
        </p:nvSpPr>
        <p:spPr>
          <a:xfrm>
            <a:off x="4837750" y="2430456"/>
            <a:ext cx="3539400" cy="282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6" name="Google Shape;86;p7"/>
          <p:cNvSpPr txBox="1"/>
          <p:nvPr>
            <p:ph idx="7" type="subTitle"/>
          </p:nvPr>
        </p:nvSpPr>
        <p:spPr>
          <a:xfrm>
            <a:off x="4837750" y="2763198"/>
            <a:ext cx="3539400" cy="282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7" name="Google Shape;87;p7"/>
          <p:cNvSpPr txBox="1"/>
          <p:nvPr>
            <p:ph idx="8" type="subTitle"/>
          </p:nvPr>
        </p:nvSpPr>
        <p:spPr>
          <a:xfrm>
            <a:off x="4837750" y="3095939"/>
            <a:ext cx="3539400" cy="282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8" name="Google Shape;88;p7"/>
          <p:cNvSpPr txBox="1"/>
          <p:nvPr>
            <p:ph idx="9" type="subTitle"/>
          </p:nvPr>
        </p:nvSpPr>
        <p:spPr>
          <a:xfrm>
            <a:off x="4837750" y="3428680"/>
            <a:ext cx="3539400" cy="282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9" name="Google Shape;89;p7"/>
          <p:cNvSpPr txBox="1"/>
          <p:nvPr>
            <p:ph idx="13" type="subTitle"/>
          </p:nvPr>
        </p:nvSpPr>
        <p:spPr>
          <a:xfrm>
            <a:off x="4837750" y="3761421"/>
            <a:ext cx="3539400" cy="282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0" name="Google Shape;90;p7"/>
          <p:cNvSpPr txBox="1"/>
          <p:nvPr>
            <p:ph idx="14" type="subTitle"/>
          </p:nvPr>
        </p:nvSpPr>
        <p:spPr>
          <a:xfrm>
            <a:off x="4837750" y="4094163"/>
            <a:ext cx="3539400" cy="282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1" name="Google Shape;91;p7"/>
          <p:cNvSpPr txBox="1"/>
          <p:nvPr/>
        </p:nvSpPr>
        <p:spPr>
          <a:xfrm>
            <a:off x="4212575" y="4533153"/>
            <a:ext cx="718800" cy="421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>
                <a:solidFill>
                  <a:schemeClr val="accent1"/>
                </a:solidFill>
                <a:latin typeface="STIX Two Text Medium"/>
                <a:ea typeface="STIX Two Text Medium"/>
                <a:cs typeface="STIX Two Text Medium"/>
                <a:sym typeface="STIX Two Text Medium"/>
              </a:rPr>
              <a:t>‹#›</a:t>
            </a:fld>
            <a:endParaRPr>
              <a:solidFill>
                <a:schemeClr val="accent1"/>
              </a:solidFill>
              <a:latin typeface="STIX Two Text Medium"/>
              <a:ea typeface="STIX Two Text Medium"/>
              <a:cs typeface="STIX Two Text Medium"/>
              <a:sym typeface="STIX Two Text Medium"/>
            </a:endParaRPr>
          </a:p>
        </p:txBody>
      </p:sp>
      <p:sp>
        <p:nvSpPr>
          <p:cNvPr id="92" name="Google Shape;92;p7"/>
          <p:cNvSpPr txBox="1"/>
          <p:nvPr>
            <p:ph idx="15" type="subTitle"/>
          </p:nvPr>
        </p:nvSpPr>
        <p:spPr>
          <a:xfrm>
            <a:off x="366100" y="4773588"/>
            <a:ext cx="3539400" cy="282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None/>
              <a:defRPr sz="1200">
                <a:solidFill>
                  <a:schemeClr val="lt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None/>
              <a:defRPr sz="1200">
                <a:solidFill>
                  <a:schemeClr val="lt2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None/>
              <a:defRPr sz="1200">
                <a:solidFill>
                  <a:schemeClr val="lt2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None/>
              <a:defRPr sz="1200">
                <a:solidFill>
                  <a:schemeClr val="lt2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None/>
              <a:defRPr sz="1200">
                <a:solidFill>
                  <a:schemeClr val="lt2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None/>
              <a:defRPr sz="1200">
                <a:solidFill>
                  <a:schemeClr val="lt2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None/>
              <a:defRPr sz="1200">
                <a:solidFill>
                  <a:schemeClr val="lt2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None/>
              <a:defRPr sz="1200">
                <a:solidFill>
                  <a:schemeClr val="lt2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None/>
              <a:defRPr sz="1200"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93" name="Google Shape;93;p7"/>
          <p:cNvSpPr txBox="1"/>
          <p:nvPr>
            <p:ph idx="16" type="subTitle"/>
          </p:nvPr>
        </p:nvSpPr>
        <p:spPr>
          <a:xfrm>
            <a:off x="5251900" y="4773588"/>
            <a:ext cx="3539400" cy="282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None/>
              <a:defRPr sz="1200">
                <a:solidFill>
                  <a:schemeClr val="lt2"/>
                </a:solidFill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None/>
              <a:defRPr sz="1200">
                <a:solidFill>
                  <a:schemeClr val="lt2"/>
                </a:solidFill>
              </a:defRPr>
            </a:lvl2pPr>
            <a:lvl3pPr lvl="2" algn="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None/>
              <a:defRPr sz="1200">
                <a:solidFill>
                  <a:schemeClr val="lt2"/>
                </a:solidFill>
              </a:defRPr>
            </a:lvl3pPr>
            <a:lvl4pPr lvl="3" algn="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None/>
              <a:defRPr sz="1200">
                <a:solidFill>
                  <a:schemeClr val="lt2"/>
                </a:solidFill>
              </a:defRPr>
            </a:lvl4pPr>
            <a:lvl5pPr lvl="4" algn="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None/>
              <a:defRPr sz="1200">
                <a:solidFill>
                  <a:schemeClr val="lt2"/>
                </a:solidFill>
              </a:defRPr>
            </a:lvl5pPr>
            <a:lvl6pPr lvl="5" algn="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None/>
              <a:defRPr sz="1200">
                <a:solidFill>
                  <a:schemeClr val="lt2"/>
                </a:solidFill>
              </a:defRPr>
            </a:lvl6pPr>
            <a:lvl7pPr lvl="6" algn="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None/>
              <a:defRPr sz="1200">
                <a:solidFill>
                  <a:schemeClr val="lt2"/>
                </a:solidFill>
              </a:defRPr>
            </a:lvl7pPr>
            <a:lvl8pPr lvl="7" algn="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None/>
              <a:defRPr sz="1200">
                <a:solidFill>
                  <a:schemeClr val="lt2"/>
                </a:solidFill>
              </a:defRPr>
            </a:lvl8pPr>
            <a:lvl9pPr lvl="8" algn="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None/>
              <a:defRPr sz="1200"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94" name="Google Shape;94;p7"/>
          <p:cNvSpPr txBox="1"/>
          <p:nvPr>
            <p:ph hasCustomPrompt="1" idx="17" type="title"/>
          </p:nvPr>
        </p:nvSpPr>
        <p:spPr>
          <a:xfrm>
            <a:off x="8155150" y="1099488"/>
            <a:ext cx="621000" cy="282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STIX Two Text Medium"/>
              <a:buNone/>
              <a:defRPr sz="1600">
                <a:solidFill>
                  <a:schemeClr val="accent1"/>
                </a:solidFill>
                <a:latin typeface="STIX Two Text Medium"/>
                <a:ea typeface="STIX Two Text Medium"/>
                <a:cs typeface="STIX Two Text Medium"/>
                <a:sym typeface="STIX Two Text Medium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STIX Two Text Medium"/>
              <a:buNone/>
              <a:defRPr sz="1600">
                <a:solidFill>
                  <a:schemeClr val="accent1"/>
                </a:solidFill>
                <a:latin typeface="STIX Two Text Medium"/>
                <a:ea typeface="STIX Two Text Medium"/>
                <a:cs typeface="STIX Two Text Medium"/>
                <a:sym typeface="STIX Two Text Medium"/>
              </a:defRPr>
            </a:lvl2pPr>
            <a:lvl3pPr lvl="2" algn="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STIX Two Text Medium"/>
              <a:buNone/>
              <a:defRPr sz="1600">
                <a:solidFill>
                  <a:schemeClr val="accent1"/>
                </a:solidFill>
                <a:latin typeface="STIX Two Text Medium"/>
                <a:ea typeface="STIX Two Text Medium"/>
                <a:cs typeface="STIX Two Text Medium"/>
                <a:sym typeface="STIX Two Text Medium"/>
              </a:defRPr>
            </a:lvl3pPr>
            <a:lvl4pPr lvl="3" algn="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STIX Two Text Medium"/>
              <a:buNone/>
              <a:defRPr sz="1600">
                <a:solidFill>
                  <a:schemeClr val="accent1"/>
                </a:solidFill>
                <a:latin typeface="STIX Two Text Medium"/>
                <a:ea typeface="STIX Two Text Medium"/>
                <a:cs typeface="STIX Two Text Medium"/>
                <a:sym typeface="STIX Two Text Medium"/>
              </a:defRPr>
            </a:lvl4pPr>
            <a:lvl5pPr lvl="4" algn="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STIX Two Text Medium"/>
              <a:buNone/>
              <a:defRPr sz="1600">
                <a:solidFill>
                  <a:schemeClr val="accent1"/>
                </a:solidFill>
                <a:latin typeface="STIX Two Text Medium"/>
                <a:ea typeface="STIX Two Text Medium"/>
                <a:cs typeface="STIX Two Text Medium"/>
                <a:sym typeface="STIX Two Text Medium"/>
              </a:defRPr>
            </a:lvl5pPr>
            <a:lvl6pPr lvl="5" algn="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STIX Two Text Medium"/>
              <a:buNone/>
              <a:defRPr sz="1600">
                <a:solidFill>
                  <a:schemeClr val="accent1"/>
                </a:solidFill>
                <a:latin typeface="STIX Two Text Medium"/>
                <a:ea typeface="STIX Two Text Medium"/>
                <a:cs typeface="STIX Two Text Medium"/>
                <a:sym typeface="STIX Two Text Medium"/>
              </a:defRPr>
            </a:lvl6pPr>
            <a:lvl7pPr lvl="6" algn="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STIX Two Text Medium"/>
              <a:buNone/>
              <a:defRPr sz="1600">
                <a:solidFill>
                  <a:schemeClr val="accent1"/>
                </a:solidFill>
                <a:latin typeface="STIX Two Text Medium"/>
                <a:ea typeface="STIX Two Text Medium"/>
                <a:cs typeface="STIX Two Text Medium"/>
                <a:sym typeface="STIX Two Text Medium"/>
              </a:defRPr>
            </a:lvl7pPr>
            <a:lvl8pPr lvl="7" algn="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STIX Two Text Medium"/>
              <a:buNone/>
              <a:defRPr sz="1600">
                <a:solidFill>
                  <a:schemeClr val="accent1"/>
                </a:solidFill>
                <a:latin typeface="STIX Two Text Medium"/>
                <a:ea typeface="STIX Two Text Medium"/>
                <a:cs typeface="STIX Two Text Medium"/>
                <a:sym typeface="STIX Two Text Medium"/>
              </a:defRPr>
            </a:lvl8pPr>
            <a:lvl9pPr lvl="8" algn="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STIX Two Text Medium"/>
              <a:buNone/>
              <a:defRPr sz="1600">
                <a:solidFill>
                  <a:schemeClr val="accent1"/>
                </a:solidFill>
                <a:latin typeface="STIX Two Text Medium"/>
                <a:ea typeface="STIX Two Text Medium"/>
                <a:cs typeface="STIX Two Text Medium"/>
                <a:sym typeface="STIX Two Text Medium"/>
              </a:defRPr>
            </a:lvl9pPr>
          </a:lstStyle>
          <a:p>
            <a:r>
              <a:t>xx%</a:t>
            </a:r>
          </a:p>
        </p:txBody>
      </p:sp>
      <p:sp>
        <p:nvSpPr>
          <p:cNvPr id="95" name="Google Shape;95;p7"/>
          <p:cNvSpPr txBox="1"/>
          <p:nvPr>
            <p:ph hasCustomPrompt="1" idx="18" type="title"/>
          </p:nvPr>
        </p:nvSpPr>
        <p:spPr>
          <a:xfrm>
            <a:off x="8155150" y="1432225"/>
            <a:ext cx="621000" cy="282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STIX Two Text Medium"/>
              <a:buNone/>
              <a:defRPr sz="1600">
                <a:solidFill>
                  <a:schemeClr val="accent1"/>
                </a:solidFill>
                <a:latin typeface="STIX Two Text Medium"/>
                <a:ea typeface="STIX Two Text Medium"/>
                <a:cs typeface="STIX Two Text Medium"/>
                <a:sym typeface="STIX Two Text Medium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STIX Two Text Medium"/>
              <a:buNone/>
              <a:defRPr sz="1600">
                <a:solidFill>
                  <a:schemeClr val="accent1"/>
                </a:solidFill>
                <a:latin typeface="STIX Two Text Medium"/>
                <a:ea typeface="STIX Two Text Medium"/>
                <a:cs typeface="STIX Two Text Medium"/>
                <a:sym typeface="STIX Two Text Medium"/>
              </a:defRPr>
            </a:lvl2pPr>
            <a:lvl3pPr lvl="2" algn="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STIX Two Text Medium"/>
              <a:buNone/>
              <a:defRPr sz="1600">
                <a:solidFill>
                  <a:schemeClr val="accent1"/>
                </a:solidFill>
                <a:latin typeface="STIX Two Text Medium"/>
                <a:ea typeface="STIX Two Text Medium"/>
                <a:cs typeface="STIX Two Text Medium"/>
                <a:sym typeface="STIX Two Text Medium"/>
              </a:defRPr>
            </a:lvl3pPr>
            <a:lvl4pPr lvl="3" algn="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STIX Two Text Medium"/>
              <a:buNone/>
              <a:defRPr sz="1600">
                <a:solidFill>
                  <a:schemeClr val="accent1"/>
                </a:solidFill>
                <a:latin typeface="STIX Two Text Medium"/>
                <a:ea typeface="STIX Two Text Medium"/>
                <a:cs typeface="STIX Two Text Medium"/>
                <a:sym typeface="STIX Two Text Medium"/>
              </a:defRPr>
            </a:lvl4pPr>
            <a:lvl5pPr lvl="4" algn="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STIX Two Text Medium"/>
              <a:buNone/>
              <a:defRPr sz="1600">
                <a:solidFill>
                  <a:schemeClr val="accent1"/>
                </a:solidFill>
                <a:latin typeface="STIX Two Text Medium"/>
                <a:ea typeface="STIX Two Text Medium"/>
                <a:cs typeface="STIX Two Text Medium"/>
                <a:sym typeface="STIX Two Text Medium"/>
              </a:defRPr>
            </a:lvl5pPr>
            <a:lvl6pPr lvl="5" algn="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STIX Two Text Medium"/>
              <a:buNone/>
              <a:defRPr sz="1600">
                <a:solidFill>
                  <a:schemeClr val="accent1"/>
                </a:solidFill>
                <a:latin typeface="STIX Two Text Medium"/>
                <a:ea typeface="STIX Two Text Medium"/>
                <a:cs typeface="STIX Two Text Medium"/>
                <a:sym typeface="STIX Two Text Medium"/>
              </a:defRPr>
            </a:lvl6pPr>
            <a:lvl7pPr lvl="6" algn="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STIX Two Text Medium"/>
              <a:buNone/>
              <a:defRPr sz="1600">
                <a:solidFill>
                  <a:schemeClr val="accent1"/>
                </a:solidFill>
                <a:latin typeface="STIX Two Text Medium"/>
                <a:ea typeface="STIX Two Text Medium"/>
                <a:cs typeface="STIX Two Text Medium"/>
                <a:sym typeface="STIX Two Text Medium"/>
              </a:defRPr>
            </a:lvl7pPr>
            <a:lvl8pPr lvl="7" algn="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STIX Two Text Medium"/>
              <a:buNone/>
              <a:defRPr sz="1600">
                <a:solidFill>
                  <a:schemeClr val="accent1"/>
                </a:solidFill>
                <a:latin typeface="STIX Two Text Medium"/>
                <a:ea typeface="STIX Two Text Medium"/>
                <a:cs typeface="STIX Two Text Medium"/>
                <a:sym typeface="STIX Two Text Medium"/>
              </a:defRPr>
            </a:lvl8pPr>
            <a:lvl9pPr lvl="8" algn="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STIX Two Text Medium"/>
              <a:buNone/>
              <a:defRPr sz="1600">
                <a:solidFill>
                  <a:schemeClr val="accent1"/>
                </a:solidFill>
                <a:latin typeface="STIX Two Text Medium"/>
                <a:ea typeface="STIX Two Text Medium"/>
                <a:cs typeface="STIX Two Text Medium"/>
                <a:sym typeface="STIX Two Text Medium"/>
              </a:defRPr>
            </a:lvl9pPr>
          </a:lstStyle>
          <a:p>
            <a:r>
              <a:t>xx%</a:t>
            </a:r>
          </a:p>
        </p:txBody>
      </p:sp>
      <p:sp>
        <p:nvSpPr>
          <p:cNvPr id="96" name="Google Shape;96;p7"/>
          <p:cNvSpPr txBox="1"/>
          <p:nvPr>
            <p:ph hasCustomPrompt="1" idx="19" type="title"/>
          </p:nvPr>
        </p:nvSpPr>
        <p:spPr>
          <a:xfrm>
            <a:off x="8155150" y="1764975"/>
            <a:ext cx="621000" cy="282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STIX Two Text Medium"/>
              <a:buNone/>
              <a:defRPr sz="1600">
                <a:solidFill>
                  <a:schemeClr val="accent1"/>
                </a:solidFill>
                <a:latin typeface="STIX Two Text Medium"/>
                <a:ea typeface="STIX Two Text Medium"/>
                <a:cs typeface="STIX Two Text Medium"/>
                <a:sym typeface="STIX Two Text Medium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STIX Two Text Medium"/>
              <a:buNone/>
              <a:defRPr sz="1600">
                <a:solidFill>
                  <a:schemeClr val="accent1"/>
                </a:solidFill>
                <a:latin typeface="STIX Two Text Medium"/>
                <a:ea typeface="STIX Two Text Medium"/>
                <a:cs typeface="STIX Two Text Medium"/>
                <a:sym typeface="STIX Two Text Medium"/>
              </a:defRPr>
            </a:lvl2pPr>
            <a:lvl3pPr lvl="2" algn="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STIX Two Text Medium"/>
              <a:buNone/>
              <a:defRPr sz="1600">
                <a:solidFill>
                  <a:schemeClr val="accent1"/>
                </a:solidFill>
                <a:latin typeface="STIX Two Text Medium"/>
                <a:ea typeface="STIX Two Text Medium"/>
                <a:cs typeface="STIX Two Text Medium"/>
                <a:sym typeface="STIX Two Text Medium"/>
              </a:defRPr>
            </a:lvl3pPr>
            <a:lvl4pPr lvl="3" algn="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STIX Two Text Medium"/>
              <a:buNone/>
              <a:defRPr sz="1600">
                <a:solidFill>
                  <a:schemeClr val="accent1"/>
                </a:solidFill>
                <a:latin typeface="STIX Two Text Medium"/>
                <a:ea typeface="STIX Two Text Medium"/>
                <a:cs typeface="STIX Two Text Medium"/>
                <a:sym typeface="STIX Two Text Medium"/>
              </a:defRPr>
            </a:lvl4pPr>
            <a:lvl5pPr lvl="4" algn="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STIX Two Text Medium"/>
              <a:buNone/>
              <a:defRPr sz="1600">
                <a:solidFill>
                  <a:schemeClr val="accent1"/>
                </a:solidFill>
                <a:latin typeface="STIX Two Text Medium"/>
                <a:ea typeface="STIX Two Text Medium"/>
                <a:cs typeface="STIX Two Text Medium"/>
                <a:sym typeface="STIX Two Text Medium"/>
              </a:defRPr>
            </a:lvl5pPr>
            <a:lvl6pPr lvl="5" algn="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STIX Two Text Medium"/>
              <a:buNone/>
              <a:defRPr sz="1600">
                <a:solidFill>
                  <a:schemeClr val="accent1"/>
                </a:solidFill>
                <a:latin typeface="STIX Two Text Medium"/>
                <a:ea typeface="STIX Two Text Medium"/>
                <a:cs typeface="STIX Two Text Medium"/>
                <a:sym typeface="STIX Two Text Medium"/>
              </a:defRPr>
            </a:lvl6pPr>
            <a:lvl7pPr lvl="6" algn="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STIX Two Text Medium"/>
              <a:buNone/>
              <a:defRPr sz="1600">
                <a:solidFill>
                  <a:schemeClr val="accent1"/>
                </a:solidFill>
                <a:latin typeface="STIX Two Text Medium"/>
                <a:ea typeface="STIX Two Text Medium"/>
                <a:cs typeface="STIX Two Text Medium"/>
                <a:sym typeface="STIX Two Text Medium"/>
              </a:defRPr>
            </a:lvl7pPr>
            <a:lvl8pPr lvl="7" algn="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STIX Two Text Medium"/>
              <a:buNone/>
              <a:defRPr sz="1600">
                <a:solidFill>
                  <a:schemeClr val="accent1"/>
                </a:solidFill>
                <a:latin typeface="STIX Two Text Medium"/>
                <a:ea typeface="STIX Two Text Medium"/>
                <a:cs typeface="STIX Two Text Medium"/>
                <a:sym typeface="STIX Two Text Medium"/>
              </a:defRPr>
            </a:lvl8pPr>
            <a:lvl9pPr lvl="8" algn="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STIX Two Text Medium"/>
              <a:buNone/>
              <a:defRPr sz="1600">
                <a:solidFill>
                  <a:schemeClr val="accent1"/>
                </a:solidFill>
                <a:latin typeface="STIX Two Text Medium"/>
                <a:ea typeface="STIX Two Text Medium"/>
                <a:cs typeface="STIX Two Text Medium"/>
                <a:sym typeface="STIX Two Text Medium"/>
              </a:defRPr>
            </a:lvl9pPr>
          </a:lstStyle>
          <a:p>
            <a:r>
              <a:t>xx%</a:t>
            </a:r>
          </a:p>
        </p:txBody>
      </p:sp>
      <p:sp>
        <p:nvSpPr>
          <p:cNvPr id="97" name="Google Shape;97;p7"/>
          <p:cNvSpPr txBox="1"/>
          <p:nvPr>
            <p:ph hasCustomPrompt="1" idx="20" type="title"/>
          </p:nvPr>
        </p:nvSpPr>
        <p:spPr>
          <a:xfrm>
            <a:off x="8155150" y="2097713"/>
            <a:ext cx="621000" cy="282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STIX Two Text Medium"/>
              <a:buNone/>
              <a:defRPr sz="1600">
                <a:solidFill>
                  <a:schemeClr val="accent1"/>
                </a:solidFill>
                <a:latin typeface="STIX Two Text Medium"/>
                <a:ea typeface="STIX Two Text Medium"/>
                <a:cs typeface="STIX Two Text Medium"/>
                <a:sym typeface="STIX Two Text Medium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STIX Two Text Medium"/>
              <a:buNone/>
              <a:defRPr sz="1600">
                <a:solidFill>
                  <a:schemeClr val="accent1"/>
                </a:solidFill>
                <a:latin typeface="STIX Two Text Medium"/>
                <a:ea typeface="STIX Two Text Medium"/>
                <a:cs typeface="STIX Two Text Medium"/>
                <a:sym typeface="STIX Two Text Medium"/>
              </a:defRPr>
            </a:lvl2pPr>
            <a:lvl3pPr lvl="2" algn="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STIX Two Text Medium"/>
              <a:buNone/>
              <a:defRPr sz="1600">
                <a:solidFill>
                  <a:schemeClr val="accent1"/>
                </a:solidFill>
                <a:latin typeface="STIX Two Text Medium"/>
                <a:ea typeface="STIX Two Text Medium"/>
                <a:cs typeface="STIX Two Text Medium"/>
                <a:sym typeface="STIX Two Text Medium"/>
              </a:defRPr>
            </a:lvl3pPr>
            <a:lvl4pPr lvl="3" algn="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STIX Two Text Medium"/>
              <a:buNone/>
              <a:defRPr sz="1600">
                <a:solidFill>
                  <a:schemeClr val="accent1"/>
                </a:solidFill>
                <a:latin typeface="STIX Two Text Medium"/>
                <a:ea typeface="STIX Two Text Medium"/>
                <a:cs typeface="STIX Two Text Medium"/>
                <a:sym typeface="STIX Two Text Medium"/>
              </a:defRPr>
            </a:lvl4pPr>
            <a:lvl5pPr lvl="4" algn="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STIX Two Text Medium"/>
              <a:buNone/>
              <a:defRPr sz="1600">
                <a:solidFill>
                  <a:schemeClr val="accent1"/>
                </a:solidFill>
                <a:latin typeface="STIX Two Text Medium"/>
                <a:ea typeface="STIX Two Text Medium"/>
                <a:cs typeface="STIX Two Text Medium"/>
                <a:sym typeface="STIX Two Text Medium"/>
              </a:defRPr>
            </a:lvl5pPr>
            <a:lvl6pPr lvl="5" algn="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STIX Two Text Medium"/>
              <a:buNone/>
              <a:defRPr sz="1600">
                <a:solidFill>
                  <a:schemeClr val="accent1"/>
                </a:solidFill>
                <a:latin typeface="STIX Two Text Medium"/>
                <a:ea typeface="STIX Two Text Medium"/>
                <a:cs typeface="STIX Two Text Medium"/>
                <a:sym typeface="STIX Two Text Medium"/>
              </a:defRPr>
            </a:lvl6pPr>
            <a:lvl7pPr lvl="6" algn="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STIX Two Text Medium"/>
              <a:buNone/>
              <a:defRPr sz="1600">
                <a:solidFill>
                  <a:schemeClr val="accent1"/>
                </a:solidFill>
                <a:latin typeface="STIX Two Text Medium"/>
                <a:ea typeface="STIX Two Text Medium"/>
                <a:cs typeface="STIX Two Text Medium"/>
                <a:sym typeface="STIX Two Text Medium"/>
              </a:defRPr>
            </a:lvl7pPr>
            <a:lvl8pPr lvl="7" algn="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STIX Two Text Medium"/>
              <a:buNone/>
              <a:defRPr sz="1600">
                <a:solidFill>
                  <a:schemeClr val="accent1"/>
                </a:solidFill>
                <a:latin typeface="STIX Two Text Medium"/>
                <a:ea typeface="STIX Two Text Medium"/>
                <a:cs typeface="STIX Two Text Medium"/>
                <a:sym typeface="STIX Two Text Medium"/>
              </a:defRPr>
            </a:lvl8pPr>
            <a:lvl9pPr lvl="8" algn="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STIX Two Text Medium"/>
              <a:buNone/>
              <a:defRPr sz="1600">
                <a:solidFill>
                  <a:schemeClr val="accent1"/>
                </a:solidFill>
                <a:latin typeface="STIX Two Text Medium"/>
                <a:ea typeface="STIX Two Text Medium"/>
                <a:cs typeface="STIX Two Text Medium"/>
                <a:sym typeface="STIX Two Text Medium"/>
              </a:defRPr>
            </a:lvl9pPr>
          </a:lstStyle>
          <a:p>
            <a:r>
              <a:t>xx%</a:t>
            </a:r>
          </a:p>
        </p:txBody>
      </p:sp>
      <p:sp>
        <p:nvSpPr>
          <p:cNvPr id="98" name="Google Shape;98;p7"/>
          <p:cNvSpPr txBox="1"/>
          <p:nvPr>
            <p:ph hasCustomPrompt="1" idx="21" type="title"/>
          </p:nvPr>
        </p:nvSpPr>
        <p:spPr>
          <a:xfrm>
            <a:off x="8155150" y="2430438"/>
            <a:ext cx="621000" cy="282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STIX Two Text Medium"/>
              <a:buNone/>
              <a:defRPr sz="1600">
                <a:solidFill>
                  <a:schemeClr val="accent1"/>
                </a:solidFill>
                <a:latin typeface="STIX Two Text Medium"/>
                <a:ea typeface="STIX Two Text Medium"/>
                <a:cs typeface="STIX Two Text Medium"/>
                <a:sym typeface="STIX Two Text Medium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STIX Two Text Medium"/>
              <a:buNone/>
              <a:defRPr sz="1600">
                <a:solidFill>
                  <a:schemeClr val="accent1"/>
                </a:solidFill>
                <a:latin typeface="STIX Two Text Medium"/>
                <a:ea typeface="STIX Two Text Medium"/>
                <a:cs typeface="STIX Two Text Medium"/>
                <a:sym typeface="STIX Two Text Medium"/>
              </a:defRPr>
            </a:lvl2pPr>
            <a:lvl3pPr lvl="2" algn="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STIX Two Text Medium"/>
              <a:buNone/>
              <a:defRPr sz="1600">
                <a:solidFill>
                  <a:schemeClr val="accent1"/>
                </a:solidFill>
                <a:latin typeface="STIX Two Text Medium"/>
                <a:ea typeface="STIX Two Text Medium"/>
                <a:cs typeface="STIX Two Text Medium"/>
                <a:sym typeface="STIX Two Text Medium"/>
              </a:defRPr>
            </a:lvl3pPr>
            <a:lvl4pPr lvl="3" algn="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STIX Two Text Medium"/>
              <a:buNone/>
              <a:defRPr sz="1600">
                <a:solidFill>
                  <a:schemeClr val="accent1"/>
                </a:solidFill>
                <a:latin typeface="STIX Two Text Medium"/>
                <a:ea typeface="STIX Two Text Medium"/>
                <a:cs typeface="STIX Two Text Medium"/>
                <a:sym typeface="STIX Two Text Medium"/>
              </a:defRPr>
            </a:lvl4pPr>
            <a:lvl5pPr lvl="4" algn="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STIX Two Text Medium"/>
              <a:buNone/>
              <a:defRPr sz="1600">
                <a:solidFill>
                  <a:schemeClr val="accent1"/>
                </a:solidFill>
                <a:latin typeface="STIX Two Text Medium"/>
                <a:ea typeface="STIX Two Text Medium"/>
                <a:cs typeface="STIX Two Text Medium"/>
                <a:sym typeface="STIX Two Text Medium"/>
              </a:defRPr>
            </a:lvl5pPr>
            <a:lvl6pPr lvl="5" algn="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STIX Two Text Medium"/>
              <a:buNone/>
              <a:defRPr sz="1600">
                <a:solidFill>
                  <a:schemeClr val="accent1"/>
                </a:solidFill>
                <a:latin typeface="STIX Two Text Medium"/>
                <a:ea typeface="STIX Two Text Medium"/>
                <a:cs typeface="STIX Two Text Medium"/>
                <a:sym typeface="STIX Two Text Medium"/>
              </a:defRPr>
            </a:lvl6pPr>
            <a:lvl7pPr lvl="6" algn="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STIX Two Text Medium"/>
              <a:buNone/>
              <a:defRPr sz="1600">
                <a:solidFill>
                  <a:schemeClr val="accent1"/>
                </a:solidFill>
                <a:latin typeface="STIX Two Text Medium"/>
                <a:ea typeface="STIX Two Text Medium"/>
                <a:cs typeface="STIX Two Text Medium"/>
                <a:sym typeface="STIX Two Text Medium"/>
              </a:defRPr>
            </a:lvl7pPr>
            <a:lvl8pPr lvl="7" algn="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STIX Two Text Medium"/>
              <a:buNone/>
              <a:defRPr sz="1600">
                <a:solidFill>
                  <a:schemeClr val="accent1"/>
                </a:solidFill>
                <a:latin typeface="STIX Two Text Medium"/>
                <a:ea typeface="STIX Two Text Medium"/>
                <a:cs typeface="STIX Two Text Medium"/>
                <a:sym typeface="STIX Two Text Medium"/>
              </a:defRPr>
            </a:lvl8pPr>
            <a:lvl9pPr lvl="8" algn="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STIX Two Text Medium"/>
              <a:buNone/>
              <a:defRPr sz="1600">
                <a:solidFill>
                  <a:schemeClr val="accent1"/>
                </a:solidFill>
                <a:latin typeface="STIX Two Text Medium"/>
                <a:ea typeface="STIX Two Text Medium"/>
                <a:cs typeface="STIX Two Text Medium"/>
                <a:sym typeface="STIX Two Text Medium"/>
              </a:defRPr>
            </a:lvl9pPr>
          </a:lstStyle>
          <a:p>
            <a:r>
              <a:t>xx%</a:t>
            </a:r>
          </a:p>
        </p:txBody>
      </p:sp>
      <p:sp>
        <p:nvSpPr>
          <p:cNvPr id="99" name="Google Shape;99;p7"/>
          <p:cNvSpPr txBox="1"/>
          <p:nvPr>
            <p:ph hasCustomPrompt="1" idx="22" type="title"/>
          </p:nvPr>
        </p:nvSpPr>
        <p:spPr>
          <a:xfrm>
            <a:off x="8155150" y="2763188"/>
            <a:ext cx="621000" cy="282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STIX Two Text Medium"/>
              <a:buNone/>
              <a:defRPr sz="1600">
                <a:solidFill>
                  <a:schemeClr val="accent1"/>
                </a:solidFill>
                <a:latin typeface="STIX Two Text Medium"/>
                <a:ea typeface="STIX Two Text Medium"/>
                <a:cs typeface="STIX Two Text Medium"/>
                <a:sym typeface="STIX Two Text Medium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STIX Two Text Medium"/>
              <a:buNone/>
              <a:defRPr sz="1600">
                <a:solidFill>
                  <a:schemeClr val="accent1"/>
                </a:solidFill>
                <a:latin typeface="STIX Two Text Medium"/>
                <a:ea typeface="STIX Two Text Medium"/>
                <a:cs typeface="STIX Two Text Medium"/>
                <a:sym typeface="STIX Two Text Medium"/>
              </a:defRPr>
            </a:lvl2pPr>
            <a:lvl3pPr lvl="2" algn="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STIX Two Text Medium"/>
              <a:buNone/>
              <a:defRPr sz="1600">
                <a:solidFill>
                  <a:schemeClr val="accent1"/>
                </a:solidFill>
                <a:latin typeface="STIX Two Text Medium"/>
                <a:ea typeface="STIX Two Text Medium"/>
                <a:cs typeface="STIX Two Text Medium"/>
                <a:sym typeface="STIX Two Text Medium"/>
              </a:defRPr>
            </a:lvl3pPr>
            <a:lvl4pPr lvl="3" algn="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STIX Two Text Medium"/>
              <a:buNone/>
              <a:defRPr sz="1600">
                <a:solidFill>
                  <a:schemeClr val="accent1"/>
                </a:solidFill>
                <a:latin typeface="STIX Two Text Medium"/>
                <a:ea typeface="STIX Two Text Medium"/>
                <a:cs typeface="STIX Two Text Medium"/>
                <a:sym typeface="STIX Two Text Medium"/>
              </a:defRPr>
            </a:lvl4pPr>
            <a:lvl5pPr lvl="4" algn="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STIX Two Text Medium"/>
              <a:buNone/>
              <a:defRPr sz="1600">
                <a:solidFill>
                  <a:schemeClr val="accent1"/>
                </a:solidFill>
                <a:latin typeface="STIX Two Text Medium"/>
                <a:ea typeface="STIX Two Text Medium"/>
                <a:cs typeface="STIX Two Text Medium"/>
                <a:sym typeface="STIX Two Text Medium"/>
              </a:defRPr>
            </a:lvl5pPr>
            <a:lvl6pPr lvl="5" algn="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STIX Two Text Medium"/>
              <a:buNone/>
              <a:defRPr sz="1600">
                <a:solidFill>
                  <a:schemeClr val="accent1"/>
                </a:solidFill>
                <a:latin typeface="STIX Two Text Medium"/>
                <a:ea typeface="STIX Two Text Medium"/>
                <a:cs typeface="STIX Two Text Medium"/>
                <a:sym typeface="STIX Two Text Medium"/>
              </a:defRPr>
            </a:lvl6pPr>
            <a:lvl7pPr lvl="6" algn="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STIX Two Text Medium"/>
              <a:buNone/>
              <a:defRPr sz="1600">
                <a:solidFill>
                  <a:schemeClr val="accent1"/>
                </a:solidFill>
                <a:latin typeface="STIX Two Text Medium"/>
                <a:ea typeface="STIX Two Text Medium"/>
                <a:cs typeface="STIX Two Text Medium"/>
                <a:sym typeface="STIX Two Text Medium"/>
              </a:defRPr>
            </a:lvl7pPr>
            <a:lvl8pPr lvl="7" algn="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STIX Two Text Medium"/>
              <a:buNone/>
              <a:defRPr sz="1600">
                <a:solidFill>
                  <a:schemeClr val="accent1"/>
                </a:solidFill>
                <a:latin typeface="STIX Two Text Medium"/>
                <a:ea typeface="STIX Two Text Medium"/>
                <a:cs typeface="STIX Two Text Medium"/>
                <a:sym typeface="STIX Two Text Medium"/>
              </a:defRPr>
            </a:lvl8pPr>
            <a:lvl9pPr lvl="8" algn="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STIX Two Text Medium"/>
              <a:buNone/>
              <a:defRPr sz="1600">
                <a:solidFill>
                  <a:schemeClr val="accent1"/>
                </a:solidFill>
                <a:latin typeface="STIX Two Text Medium"/>
                <a:ea typeface="STIX Two Text Medium"/>
                <a:cs typeface="STIX Two Text Medium"/>
                <a:sym typeface="STIX Two Text Medium"/>
              </a:defRPr>
            </a:lvl9pPr>
          </a:lstStyle>
          <a:p>
            <a:r>
              <a:t>xx%</a:t>
            </a:r>
          </a:p>
        </p:txBody>
      </p:sp>
      <p:sp>
        <p:nvSpPr>
          <p:cNvPr id="100" name="Google Shape;100;p7"/>
          <p:cNvSpPr txBox="1"/>
          <p:nvPr>
            <p:ph hasCustomPrompt="1" idx="23" type="title"/>
          </p:nvPr>
        </p:nvSpPr>
        <p:spPr>
          <a:xfrm>
            <a:off x="8155150" y="3095925"/>
            <a:ext cx="621000" cy="282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STIX Two Text Medium"/>
              <a:buNone/>
              <a:defRPr sz="1600">
                <a:solidFill>
                  <a:schemeClr val="accent1"/>
                </a:solidFill>
                <a:latin typeface="STIX Two Text Medium"/>
                <a:ea typeface="STIX Two Text Medium"/>
                <a:cs typeface="STIX Two Text Medium"/>
                <a:sym typeface="STIX Two Text Medium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STIX Two Text Medium"/>
              <a:buNone/>
              <a:defRPr sz="1600">
                <a:solidFill>
                  <a:schemeClr val="accent1"/>
                </a:solidFill>
                <a:latin typeface="STIX Two Text Medium"/>
                <a:ea typeface="STIX Two Text Medium"/>
                <a:cs typeface="STIX Two Text Medium"/>
                <a:sym typeface="STIX Two Text Medium"/>
              </a:defRPr>
            </a:lvl2pPr>
            <a:lvl3pPr lvl="2" algn="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STIX Two Text Medium"/>
              <a:buNone/>
              <a:defRPr sz="1600">
                <a:solidFill>
                  <a:schemeClr val="accent1"/>
                </a:solidFill>
                <a:latin typeface="STIX Two Text Medium"/>
                <a:ea typeface="STIX Two Text Medium"/>
                <a:cs typeface="STIX Two Text Medium"/>
                <a:sym typeface="STIX Two Text Medium"/>
              </a:defRPr>
            </a:lvl3pPr>
            <a:lvl4pPr lvl="3" algn="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STIX Two Text Medium"/>
              <a:buNone/>
              <a:defRPr sz="1600">
                <a:solidFill>
                  <a:schemeClr val="accent1"/>
                </a:solidFill>
                <a:latin typeface="STIX Two Text Medium"/>
                <a:ea typeface="STIX Two Text Medium"/>
                <a:cs typeface="STIX Two Text Medium"/>
                <a:sym typeface="STIX Two Text Medium"/>
              </a:defRPr>
            </a:lvl4pPr>
            <a:lvl5pPr lvl="4" algn="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STIX Two Text Medium"/>
              <a:buNone/>
              <a:defRPr sz="1600">
                <a:solidFill>
                  <a:schemeClr val="accent1"/>
                </a:solidFill>
                <a:latin typeface="STIX Two Text Medium"/>
                <a:ea typeface="STIX Two Text Medium"/>
                <a:cs typeface="STIX Two Text Medium"/>
                <a:sym typeface="STIX Two Text Medium"/>
              </a:defRPr>
            </a:lvl5pPr>
            <a:lvl6pPr lvl="5" algn="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STIX Two Text Medium"/>
              <a:buNone/>
              <a:defRPr sz="1600">
                <a:solidFill>
                  <a:schemeClr val="accent1"/>
                </a:solidFill>
                <a:latin typeface="STIX Two Text Medium"/>
                <a:ea typeface="STIX Two Text Medium"/>
                <a:cs typeface="STIX Two Text Medium"/>
                <a:sym typeface="STIX Two Text Medium"/>
              </a:defRPr>
            </a:lvl6pPr>
            <a:lvl7pPr lvl="6" algn="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STIX Two Text Medium"/>
              <a:buNone/>
              <a:defRPr sz="1600">
                <a:solidFill>
                  <a:schemeClr val="accent1"/>
                </a:solidFill>
                <a:latin typeface="STIX Two Text Medium"/>
                <a:ea typeface="STIX Two Text Medium"/>
                <a:cs typeface="STIX Two Text Medium"/>
                <a:sym typeface="STIX Two Text Medium"/>
              </a:defRPr>
            </a:lvl7pPr>
            <a:lvl8pPr lvl="7" algn="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STIX Two Text Medium"/>
              <a:buNone/>
              <a:defRPr sz="1600">
                <a:solidFill>
                  <a:schemeClr val="accent1"/>
                </a:solidFill>
                <a:latin typeface="STIX Two Text Medium"/>
                <a:ea typeface="STIX Two Text Medium"/>
                <a:cs typeface="STIX Two Text Medium"/>
                <a:sym typeface="STIX Two Text Medium"/>
              </a:defRPr>
            </a:lvl8pPr>
            <a:lvl9pPr lvl="8" algn="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STIX Two Text Medium"/>
              <a:buNone/>
              <a:defRPr sz="1600">
                <a:solidFill>
                  <a:schemeClr val="accent1"/>
                </a:solidFill>
                <a:latin typeface="STIX Two Text Medium"/>
                <a:ea typeface="STIX Two Text Medium"/>
                <a:cs typeface="STIX Two Text Medium"/>
                <a:sym typeface="STIX Two Text Medium"/>
              </a:defRPr>
            </a:lvl9pPr>
          </a:lstStyle>
          <a:p>
            <a:r>
              <a:t>xx%</a:t>
            </a:r>
          </a:p>
        </p:txBody>
      </p:sp>
      <p:sp>
        <p:nvSpPr>
          <p:cNvPr id="101" name="Google Shape;101;p7"/>
          <p:cNvSpPr txBox="1"/>
          <p:nvPr>
            <p:ph hasCustomPrompt="1" idx="24" type="title"/>
          </p:nvPr>
        </p:nvSpPr>
        <p:spPr>
          <a:xfrm>
            <a:off x="8155150" y="3428688"/>
            <a:ext cx="621000" cy="282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STIX Two Text Medium"/>
              <a:buNone/>
              <a:defRPr sz="1600">
                <a:solidFill>
                  <a:schemeClr val="accent1"/>
                </a:solidFill>
                <a:latin typeface="STIX Two Text Medium"/>
                <a:ea typeface="STIX Two Text Medium"/>
                <a:cs typeface="STIX Two Text Medium"/>
                <a:sym typeface="STIX Two Text Medium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STIX Two Text Medium"/>
              <a:buNone/>
              <a:defRPr sz="1600">
                <a:solidFill>
                  <a:schemeClr val="accent1"/>
                </a:solidFill>
                <a:latin typeface="STIX Two Text Medium"/>
                <a:ea typeface="STIX Two Text Medium"/>
                <a:cs typeface="STIX Two Text Medium"/>
                <a:sym typeface="STIX Two Text Medium"/>
              </a:defRPr>
            </a:lvl2pPr>
            <a:lvl3pPr lvl="2" algn="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STIX Two Text Medium"/>
              <a:buNone/>
              <a:defRPr sz="1600">
                <a:solidFill>
                  <a:schemeClr val="accent1"/>
                </a:solidFill>
                <a:latin typeface="STIX Two Text Medium"/>
                <a:ea typeface="STIX Two Text Medium"/>
                <a:cs typeface="STIX Two Text Medium"/>
                <a:sym typeface="STIX Two Text Medium"/>
              </a:defRPr>
            </a:lvl3pPr>
            <a:lvl4pPr lvl="3" algn="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STIX Two Text Medium"/>
              <a:buNone/>
              <a:defRPr sz="1600">
                <a:solidFill>
                  <a:schemeClr val="accent1"/>
                </a:solidFill>
                <a:latin typeface="STIX Two Text Medium"/>
                <a:ea typeface="STIX Two Text Medium"/>
                <a:cs typeface="STIX Two Text Medium"/>
                <a:sym typeface="STIX Two Text Medium"/>
              </a:defRPr>
            </a:lvl4pPr>
            <a:lvl5pPr lvl="4" algn="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STIX Two Text Medium"/>
              <a:buNone/>
              <a:defRPr sz="1600">
                <a:solidFill>
                  <a:schemeClr val="accent1"/>
                </a:solidFill>
                <a:latin typeface="STIX Two Text Medium"/>
                <a:ea typeface="STIX Two Text Medium"/>
                <a:cs typeface="STIX Two Text Medium"/>
                <a:sym typeface="STIX Two Text Medium"/>
              </a:defRPr>
            </a:lvl5pPr>
            <a:lvl6pPr lvl="5" algn="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STIX Two Text Medium"/>
              <a:buNone/>
              <a:defRPr sz="1600">
                <a:solidFill>
                  <a:schemeClr val="accent1"/>
                </a:solidFill>
                <a:latin typeface="STIX Two Text Medium"/>
                <a:ea typeface="STIX Two Text Medium"/>
                <a:cs typeface="STIX Two Text Medium"/>
                <a:sym typeface="STIX Two Text Medium"/>
              </a:defRPr>
            </a:lvl6pPr>
            <a:lvl7pPr lvl="6" algn="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STIX Two Text Medium"/>
              <a:buNone/>
              <a:defRPr sz="1600">
                <a:solidFill>
                  <a:schemeClr val="accent1"/>
                </a:solidFill>
                <a:latin typeface="STIX Two Text Medium"/>
                <a:ea typeface="STIX Two Text Medium"/>
                <a:cs typeface="STIX Two Text Medium"/>
                <a:sym typeface="STIX Two Text Medium"/>
              </a:defRPr>
            </a:lvl7pPr>
            <a:lvl8pPr lvl="7" algn="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STIX Two Text Medium"/>
              <a:buNone/>
              <a:defRPr sz="1600">
                <a:solidFill>
                  <a:schemeClr val="accent1"/>
                </a:solidFill>
                <a:latin typeface="STIX Two Text Medium"/>
                <a:ea typeface="STIX Two Text Medium"/>
                <a:cs typeface="STIX Two Text Medium"/>
                <a:sym typeface="STIX Two Text Medium"/>
              </a:defRPr>
            </a:lvl8pPr>
            <a:lvl9pPr lvl="8" algn="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STIX Two Text Medium"/>
              <a:buNone/>
              <a:defRPr sz="1600">
                <a:solidFill>
                  <a:schemeClr val="accent1"/>
                </a:solidFill>
                <a:latin typeface="STIX Two Text Medium"/>
                <a:ea typeface="STIX Two Text Medium"/>
                <a:cs typeface="STIX Two Text Medium"/>
                <a:sym typeface="STIX Two Text Medium"/>
              </a:defRPr>
            </a:lvl9pPr>
          </a:lstStyle>
          <a:p>
            <a:r>
              <a:t>xx%</a:t>
            </a:r>
          </a:p>
        </p:txBody>
      </p:sp>
      <p:sp>
        <p:nvSpPr>
          <p:cNvPr id="102" name="Google Shape;102;p7"/>
          <p:cNvSpPr txBox="1"/>
          <p:nvPr>
            <p:ph hasCustomPrompt="1" idx="25" type="title"/>
          </p:nvPr>
        </p:nvSpPr>
        <p:spPr>
          <a:xfrm>
            <a:off x="8155150" y="3761400"/>
            <a:ext cx="621000" cy="282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STIX Two Text Medium"/>
              <a:buNone/>
              <a:defRPr sz="1600">
                <a:solidFill>
                  <a:schemeClr val="accent1"/>
                </a:solidFill>
                <a:latin typeface="STIX Two Text Medium"/>
                <a:ea typeface="STIX Two Text Medium"/>
                <a:cs typeface="STIX Two Text Medium"/>
                <a:sym typeface="STIX Two Text Medium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STIX Two Text Medium"/>
              <a:buNone/>
              <a:defRPr sz="1600">
                <a:solidFill>
                  <a:schemeClr val="accent1"/>
                </a:solidFill>
                <a:latin typeface="STIX Two Text Medium"/>
                <a:ea typeface="STIX Two Text Medium"/>
                <a:cs typeface="STIX Two Text Medium"/>
                <a:sym typeface="STIX Two Text Medium"/>
              </a:defRPr>
            </a:lvl2pPr>
            <a:lvl3pPr lvl="2" algn="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STIX Two Text Medium"/>
              <a:buNone/>
              <a:defRPr sz="1600">
                <a:solidFill>
                  <a:schemeClr val="accent1"/>
                </a:solidFill>
                <a:latin typeface="STIX Two Text Medium"/>
                <a:ea typeface="STIX Two Text Medium"/>
                <a:cs typeface="STIX Two Text Medium"/>
                <a:sym typeface="STIX Two Text Medium"/>
              </a:defRPr>
            </a:lvl3pPr>
            <a:lvl4pPr lvl="3" algn="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STIX Two Text Medium"/>
              <a:buNone/>
              <a:defRPr sz="1600">
                <a:solidFill>
                  <a:schemeClr val="accent1"/>
                </a:solidFill>
                <a:latin typeface="STIX Two Text Medium"/>
                <a:ea typeface="STIX Two Text Medium"/>
                <a:cs typeface="STIX Two Text Medium"/>
                <a:sym typeface="STIX Two Text Medium"/>
              </a:defRPr>
            </a:lvl4pPr>
            <a:lvl5pPr lvl="4" algn="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STIX Two Text Medium"/>
              <a:buNone/>
              <a:defRPr sz="1600">
                <a:solidFill>
                  <a:schemeClr val="accent1"/>
                </a:solidFill>
                <a:latin typeface="STIX Two Text Medium"/>
                <a:ea typeface="STIX Two Text Medium"/>
                <a:cs typeface="STIX Two Text Medium"/>
                <a:sym typeface="STIX Two Text Medium"/>
              </a:defRPr>
            </a:lvl5pPr>
            <a:lvl6pPr lvl="5" algn="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STIX Two Text Medium"/>
              <a:buNone/>
              <a:defRPr sz="1600">
                <a:solidFill>
                  <a:schemeClr val="accent1"/>
                </a:solidFill>
                <a:latin typeface="STIX Two Text Medium"/>
                <a:ea typeface="STIX Two Text Medium"/>
                <a:cs typeface="STIX Two Text Medium"/>
                <a:sym typeface="STIX Two Text Medium"/>
              </a:defRPr>
            </a:lvl6pPr>
            <a:lvl7pPr lvl="6" algn="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STIX Two Text Medium"/>
              <a:buNone/>
              <a:defRPr sz="1600">
                <a:solidFill>
                  <a:schemeClr val="accent1"/>
                </a:solidFill>
                <a:latin typeface="STIX Two Text Medium"/>
                <a:ea typeface="STIX Two Text Medium"/>
                <a:cs typeface="STIX Two Text Medium"/>
                <a:sym typeface="STIX Two Text Medium"/>
              </a:defRPr>
            </a:lvl7pPr>
            <a:lvl8pPr lvl="7" algn="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STIX Two Text Medium"/>
              <a:buNone/>
              <a:defRPr sz="1600">
                <a:solidFill>
                  <a:schemeClr val="accent1"/>
                </a:solidFill>
                <a:latin typeface="STIX Two Text Medium"/>
                <a:ea typeface="STIX Two Text Medium"/>
                <a:cs typeface="STIX Two Text Medium"/>
                <a:sym typeface="STIX Two Text Medium"/>
              </a:defRPr>
            </a:lvl8pPr>
            <a:lvl9pPr lvl="8" algn="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STIX Two Text Medium"/>
              <a:buNone/>
              <a:defRPr sz="1600">
                <a:solidFill>
                  <a:schemeClr val="accent1"/>
                </a:solidFill>
                <a:latin typeface="STIX Two Text Medium"/>
                <a:ea typeface="STIX Two Text Medium"/>
                <a:cs typeface="STIX Two Text Medium"/>
                <a:sym typeface="STIX Two Text Medium"/>
              </a:defRPr>
            </a:lvl9pPr>
          </a:lstStyle>
          <a:p>
            <a:r>
              <a:t>xx%</a:t>
            </a:r>
          </a:p>
        </p:txBody>
      </p:sp>
      <p:sp>
        <p:nvSpPr>
          <p:cNvPr id="103" name="Google Shape;103;p7"/>
          <p:cNvSpPr txBox="1"/>
          <p:nvPr>
            <p:ph hasCustomPrompt="1" idx="26" type="title"/>
          </p:nvPr>
        </p:nvSpPr>
        <p:spPr>
          <a:xfrm>
            <a:off x="8155150" y="4094150"/>
            <a:ext cx="621000" cy="282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STIX Two Text Medium"/>
              <a:buNone/>
              <a:defRPr sz="1600">
                <a:solidFill>
                  <a:schemeClr val="accent1"/>
                </a:solidFill>
                <a:latin typeface="STIX Two Text Medium"/>
                <a:ea typeface="STIX Two Text Medium"/>
                <a:cs typeface="STIX Two Text Medium"/>
                <a:sym typeface="STIX Two Text Medium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STIX Two Text Medium"/>
              <a:buNone/>
              <a:defRPr sz="1600">
                <a:solidFill>
                  <a:schemeClr val="accent1"/>
                </a:solidFill>
                <a:latin typeface="STIX Two Text Medium"/>
                <a:ea typeface="STIX Two Text Medium"/>
                <a:cs typeface="STIX Two Text Medium"/>
                <a:sym typeface="STIX Two Text Medium"/>
              </a:defRPr>
            </a:lvl2pPr>
            <a:lvl3pPr lvl="2" algn="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STIX Two Text Medium"/>
              <a:buNone/>
              <a:defRPr sz="1600">
                <a:solidFill>
                  <a:schemeClr val="accent1"/>
                </a:solidFill>
                <a:latin typeface="STIX Two Text Medium"/>
                <a:ea typeface="STIX Two Text Medium"/>
                <a:cs typeface="STIX Two Text Medium"/>
                <a:sym typeface="STIX Two Text Medium"/>
              </a:defRPr>
            </a:lvl3pPr>
            <a:lvl4pPr lvl="3" algn="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STIX Two Text Medium"/>
              <a:buNone/>
              <a:defRPr sz="1600">
                <a:solidFill>
                  <a:schemeClr val="accent1"/>
                </a:solidFill>
                <a:latin typeface="STIX Two Text Medium"/>
                <a:ea typeface="STIX Two Text Medium"/>
                <a:cs typeface="STIX Two Text Medium"/>
                <a:sym typeface="STIX Two Text Medium"/>
              </a:defRPr>
            </a:lvl4pPr>
            <a:lvl5pPr lvl="4" algn="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STIX Two Text Medium"/>
              <a:buNone/>
              <a:defRPr sz="1600">
                <a:solidFill>
                  <a:schemeClr val="accent1"/>
                </a:solidFill>
                <a:latin typeface="STIX Two Text Medium"/>
                <a:ea typeface="STIX Two Text Medium"/>
                <a:cs typeface="STIX Two Text Medium"/>
                <a:sym typeface="STIX Two Text Medium"/>
              </a:defRPr>
            </a:lvl5pPr>
            <a:lvl6pPr lvl="5" algn="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STIX Two Text Medium"/>
              <a:buNone/>
              <a:defRPr sz="1600">
                <a:solidFill>
                  <a:schemeClr val="accent1"/>
                </a:solidFill>
                <a:latin typeface="STIX Two Text Medium"/>
                <a:ea typeface="STIX Two Text Medium"/>
                <a:cs typeface="STIX Two Text Medium"/>
                <a:sym typeface="STIX Two Text Medium"/>
              </a:defRPr>
            </a:lvl6pPr>
            <a:lvl7pPr lvl="6" algn="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STIX Two Text Medium"/>
              <a:buNone/>
              <a:defRPr sz="1600">
                <a:solidFill>
                  <a:schemeClr val="accent1"/>
                </a:solidFill>
                <a:latin typeface="STIX Two Text Medium"/>
                <a:ea typeface="STIX Two Text Medium"/>
                <a:cs typeface="STIX Two Text Medium"/>
                <a:sym typeface="STIX Two Text Medium"/>
              </a:defRPr>
            </a:lvl7pPr>
            <a:lvl8pPr lvl="7" algn="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STIX Two Text Medium"/>
              <a:buNone/>
              <a:defRPr sz="1600">
                <a:solidFill>
                  <a:schemeClr val="accent1"/>
                </a:solidFill>
                <a:latin typeface="STIX Two Text Medium"/>
                <a:ea typeface="STIX Two Text Medium"/>
                <a:cs typeface="STIX Two Text Medium"/>
                <a:sym typeface="STIX Two Text Medium"/>
              </a:defRPr>
            </a:lvl8pPr>
            <a:lvl9pPr lvl="8" algn="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STIX Two Text Medium"/>
              <a:buNone/>
              <a:defRPr sz="1600">
                <a:solidFill>
                  <a:schemeClr val="accent1"/>
                </a:solidFill>
                <a:latin typeface="STIX Two Text Medium"/>
                <a:ea typeface="STIX Two Text Medium"/>
                <a:cs typeface="STIX Two Text Medium"/>
                <a:sym typeface="STIX Two Text Medium"/>
              </a:defRPr>
            </a:lvl9pPr>
          </a:lstStyle>
          <a:p>
            <a:r>
              <a:t>xx%</a:t>
            </a:r>
          </a:p>
        </p:txBody>
      </p:sp>
      <p:sp>
        <p:nvSpPr>
          <p:cNvPr id="104" name="Google Shape;104;p7"/>
          <p:cNvSpPr txBox="1"/>
          <p:nvPr>
            <p:ph hasCustomPrompt="1" idx="27" type="title"/>
          </p:nvPr>
        </p:nvSpPr>
        <p:spPr>
          <a:xfrm>
            <a:off x="8155150" y="766763"/>
            <a:ext cx="621000" cy="282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STIX Two Text Medium"/>
              <a:buNone/>
              <a:defRPr sz="1600">
                <a:solidFill>
                  <a:schemeClr val="accent1"/>
                </a:solidFill>
                <a:latin typeface="STIX Two Text Medium"/>
                <a:ea typeface="STIX Two Text Medium"/>
                <a:cs typeface="STIX Two Text Medium"/>
                <a:sym typeface="STIX Two Text Medium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STIX Two Text Medium"/>
              <a:buNone/>
              <a:defRPr sz="1600">
                <a:solidFill>
                  <a:schemeClr val="accent1"/>
                </a:solidFill>
                <a:latin typeface="STIX Two Text Medium"/>
                <a:ea typeface="STIX Two Text Medium"/>
                <a:cs typeface="STIX Two Text Medium"/>
                <a:sym typeface="STIX Two Text Medium"/>
              </a:defRPr>
            </a:lvl2pPr>
            <a:lvl3pPr lvl="2" algn="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STIX Two Text Medium"/>
              <a:buNone/>
              <a:defRPr sz="1600">
                <a:solidFill>
                  <a:schemeClr val="accent1"/>
                </a:solidFill>
                <a:latin typeface="STIX Two Text Medium"/>
                <a:ea typeface="STIX Two Text Medium"/>
                <a:cs typeface="STIX Two Text Medium"/>
                <a:sym typeface="STIX Two Text Medium"/>
              </a:defRPr>
            </a:lvl3pPr>
            <a:lvl4pPr lvl="3" algn="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STIX Two Text Medium"/>
              <a:buNone/>
              <a:defRPr sz="1600">
                <a:solidFill>
                  <a:schemeClr val="accent1"/>
                </a:solidFill>
                <a:latin typeface="STIX Two Text Medium"/>
                <a:ea typeface="STIX Two Text Medium"/>
                <a:cs typeface="STIX Two Text Medium"/>
                <a:sym typeface="STIX Two Text Medium"/>
              </a:defRPr>
            </a:lvl4pPr>
            <a:lvl5pPr lvl="4" algn="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STIX Two Text Medium"/>
              <a:buNone/>
              <a:defRPr sz="1600">
                <a:solidFill>
                  <a:schemeClr val="accent1"/>
                </a:solidFill>
                <a:latin typeface="STIX Two Text Medium"/>
                <a:ea typeface="STIX Two Text Medium"/>
                <a:cs typeface="STIX Two Text Medium"/>
                <a:sym typeface="STIX Two Text Medium"/>
              </a:defRPr>
            </a:lvl5pPr>
            <a:lvl6pPr lvl="5" algn="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STIX Two Text Medium"/>
              <a:buNone/>
              <a:defRPr sz="1600">
                <a:solidFill>
                  <a:schemeClr val="accent1"/>
                </a:solidFill>
                <a:latin typeface="STIX Two Text Medium"/>
                <a:ea typeface="STIX Two Text Medium"/>
                <a:cs typeface="STIX Two Text Medium"/>
                <a:sym typeface="STIX Two Text Medium"/>
              </a:defRPr>
            </a:lvl6pPr>
            <a:lvl7pPr lvl="6" algn="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STIX Two Text Medium"/>
              <a:buNone/>
              <a:defRPr sz="1600">
                <a:solidFill>
                  <a:schemeClr val="accent1"/>
                </a:solidFill>
                <a:latin typeface="STIX Two Text Medium"/>
                <a:ea typeface="STIX Two Text Medium"/>
                <a:cs typeface="STIX Two Text Medium"/>
                <a:sym typeface="STIX Two Text Medium"/>
              </a:defRPr>
            </a:lvl7pPr>
            <a:lvl8pPr lvl="7" algn="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STIX Two Text Medium"/>
              <a:buNone/>
              <a:defRPr sz="1600">
                <a:solidFill>
                  <a:schemeClr val="accent1"/>
                </a:solidFill>
                <a:latin typeface="STIX Two Text Medium"/>
                <a:ea typeface="STIX Two Text Medium"/>
                <a:cs typeface="STIX Two Text Medium"/>
                <a:sym typeface="STIX Two Text Medium"/>
              </a:defRPr>
            </a:lvl8pPr>
            <a:lvl9pPr lvl="8" algn="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STIX Two Text Medium"/>
              <a:buNone/>
              <a:defRPr sz="1600">
                <a:solidFill>
                  <a:schemeClr val="accent1"/>
                </a:solidFill>
                <a:latin typeface="STIX Two Text Medium"/>
                <a:ea typeface="STIX Two Text Medium"/>
                <a:cs typeface="STIX Two Text Medium"/>
                <a:sym typeface="STIX Two Text Medium"/>
              </a:defRPr>
            </a:lvl9pPr>
          </a:lstStyle>
          <a:p>
            <a:r>
              <a:t>xx%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Agenda">
  <p:cSld name="CUSTOM_4"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6" name="Google Shape;106;p8"/>
          <p:cNvGrpSpPr/>
          <p:nvPr/>
        </p:nvGrpSpPr>
        <p:grpSpPr>
          <a:xfrm>
            <a:off x="0" y="455100"/>
            <a:ext cx="9144000" cy="4519401"/>
            <a:chOff x="0" y="455100"/>
            <a:chExt cx="9144000" cy="4519401"/>
          </a:xfrm>
        </p:grpSpPr>
        <p:sp>
          <p:nvSpPr>
            <p:cNvPr id="107" name="Google Shape;107;p8"/>
            <p:cNvSpPr/>
            <p:nvPr/>
          </p:nvSpPr>
          <p:spPr>
            <a:xfrm flipH="1">
              <a:off x="4560600" y="455100"/>
              <a:ext cx="4583400" cy="4231200"/>
            </a:xfrm>
            <a:prstGeom prst="round1Rect">
              <a:avLst>
                <a:gd fmla="val 7773" name="adj"/>
              </a:avLst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8" name="Google Shape;108;p8"/>
            <p:cNvSpPr/>
            <p:nvPr/>
          </p:nvSpPr>
          <p:spPr>
            <a:xfrm>
              <a:off x="0" y="455100"/>
              <a:ext cx="4583400" cy="4231200"/>
            </a:xfrm>
            <a:prstGeom prst="round1Rect">
              <a:avLst>
                <a:gd fmla="val 7773" name="adj"/>
              </a:avLst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9" name="Google Shape;109;p8"/>
            <p:cNvSpPr/>
            <p:nvPr/>
          </p:nvSpPr>
          <p:spPr>
            <a:xfrm>
              <a:off x="4212650" y="4256001"/>
              <a:ext cx="718800" cy="718500"/>
            </a:xfrm>
            <a:prstGeom prst="ellipse">
              <a:avLst/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10" name="Google Shape;110;p8"/>
          <p:cNvSpPr txBox="1"/>
          <p:nvPr/>
        </p:nvSpPr>
        <p:spPr>
          <a:xfrm>
            <a:off x="4212575" y="4533153"/>
            <a:ext cx="718800" cy="421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>
                <a:solidFill>
                  <a:schemeClr val="accent1"/>
                </a:solidFill>
                <a:latin typeface="STIX Two Text Medium"/>
                <a:ea typeface="STIX Two Text Medium"/>
                <a:cs typeface="STIX Two Text Medium"/>
                <a:sym typeface="STIX Two Text Medium"/>
              </a:rPr>
              <a:t>‹#›</a:t>
            </a:fld>
            <a:endParaRPr>
              <a:solidFill>
                <a:schemeClr val="accent1"/>
              </a:solidFill>
              <a:latin typeface="STIX Two Text Medium"/>
              <a:ea typeface="STIX Two Text Medium"/>
              <a:cs typeface="STIX Two Text Medium"/>
              <a:sym typeface="STIX Two Text Medium"/>
            </a:endParaRPr>
          </a:p>
        </p:txBody>
      </p:sp>
      <p:sp>
        <p:nvSpPr>
          <p:cNvPr id="111" name="Google Shape;111;p8"/>
          <p:cNvSpPr txBox="1"/>
          <p:nvPr>
            <p:ph type="ctrTitle"/>
          </p:nvPr>
        </p:nvSpPr>
        <p:spPr>
          <a:xfrm>
            <a:off x="352550" y="2171700"/>
            <a:ext cx="3860100" cy="800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Font typeface="STIX Two Text SemiBold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112" name="Google Shape;112;p8"/>
          <p:cNvSpPr/>
          <p:nvPr/>
        </p:nvSpPr>
        <p:spPr>
          <a:xfrm rot="10800000">
            <a:off x="4795425" y="1030600"/>
            <a:ext cx="4116300" cy="438300"/>
          </a:xfrm>
          <a:prstGeom prst="chevron">
            <a:avLst>
              <a:gd fmla="val 20755" name="adj"/>
            </a:avLst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3" name="Google Shape;113;p8"/>
          <p:cNvSpPr txBox="1"/>
          <p:nvPr>
            <p:ph idx="1" type="subTitle"/>
          </p:nvPr>
        </p:nvSpPr>
        <p:spPr>
          <a:xfrm>
            <a:off x="4931528" y="1108450"/>
            <a:ext cx="3691800" cy="282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114" name="Google Shape;114;p8"/>
          <p:cNvSpPr/>
          <p:nvPr/>
        </p:nvSpPr>
        <p:spPr>
          <a:xfrm rot="10800000">
            <a:off x="4795425" y="1559400"/>
            <a:ext cx="4116300" cy="438300"/>
          </a:xfrm>
          <a:prstGeom prst="chevron">
            <a:avLst>
              <a:gd fmla="val 20755" name="adj"/>
            </a:avLst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5" name="Google Shape;115;p8"/>
          <p:cNvSpPr txBox="1"/>
          <p:nvPr>
            <p:ph idx="2" type="subTitle"/>
          </p:nvPr>
        </p:nvSpPr>
        <p:spPr>
          <a:xfrm>
            <a:off x="4931528" y="1637250"/>
            <a:ext cx="3691800" cy="282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None/>
              <a:defRPr>
                <a:solidFill>
                  <a:schemeClr val="lt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None/>
              <a:defRPr>
                <a:solidFill>
                  <a:schemeClr val="lt2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None/>
              <a:defRPr>
                <a:solidFill>
                  <a:schemeClr val="lt2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None/>
              <a:defRPr>
                <a:solidFill>
                  <a:schemeClr val="lt2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None/>
              <a:defRPr>
                <a:solidFill>
                  <a:schemeClr val="lt2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None/>
              <a:defRPr>
                <a:solidFill>
                  <a:schemeClr val="lt2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None/>
              <a:defRPr>
                <a:solidFill>
                  <a:schemeClr val="lt2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None/>
              <a:defRPr>
                <a:solidFill>
                  <a:schemeClr val="lt2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None/>
              <a:defRPr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116" name="Google Shape;116;p8"/>
          <p:cNvSpPr/>
          <p:nvPr/>
        </p:nvSpPr>
        <p:spPr>
          <a:xfrm rot="10800000">
            <a:off x="4795425" y="2088200"/>
            <a:ext cx="4116300" cy="438300"/>
          </a:xfrm>
          <a:prstGeom prst="chevron">
            <a:avLst>
              <a:gd fmla="val 20755" name="adj"/>
            </a:avLst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7" name="Google Shape;117;p8"/>
          <p:cNvSpPr txBox="1"/>
          <p:nvPr>
            <p:ph idx="3" type="subTitle"/>
          </p:nvPr>
        </p:nvSpPr>
        <p:spPr>
          <a:xfrm>
            <a:off x="4931528" y="2166050"/>
            <a:ext cx="3691800" cy="282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118" name="Google Shape;118;p8"/>
          <p:cNvSpPr/>
          <p:nvPr/>
        </p:nvSpPr>
        <p:spPr>
          <a:xfrm rot="10800000">
            <a:off x="4795425" y="2617000"/>
            <a:ext cx="4116300" cy="438300"/>
          </a:xfrm>
          <a:prstGeom prst="chevron">
            <a:avLst>
              <a:gd fmla="val 20755" name="adj"/>
            </a:avLst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9" name="Google Shape;119;p8"/>
          <p:cNvSpPr txBox="1"/>
          <p:nvPr>
            <p:ph idx="4" type="subTitle"/>
          </p:nvPr>
        </p:nvSpPr>
        <p:spPr>
          <a:xfrm>
            <a:off x="4931528" y="2694850"/>
            <a:ext cx="3691800" cy="282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None/>
              <a:defRPr>
                <a:solidFill>
                  <a:schemeClr val="lt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None/>
              <a:defRPr>
                <a:solidFill>
                  <a:schemeClr val="lt2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None/>
              <a:defRPr>
                <a:solidFill>
                  <a:schemeClr val="lt2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None/>
              <a:defRPr>
                <a:solidFill>
                  <a:schemeClr val="lt2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None/>
              <a:defRPr>
                <a:solidFill>
                  <a:schemeClr val="lt2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None/>
              <a:defRPr>
                <a:solidFill>
                  <a:schemeClr val="lt2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None/>
              <a:defRPr>
                <a:solidFill>
                  <a:schemeClr val="lt2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None/>
              <a:defRPr>
                <a:solidFill>
                  <a:schemeClr val="lt2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None/>
              <a:defRPr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120" name="Google Shape;120;p8"/>
          <p:cNvSpPr/>
          <p:nvPr/>
        </p:nvSpPr>
        <p:spPr>
          <a:xfrm rot="10800000">
            <a:off x="4795425" y="3145800"/>
            <a:ext cx="4116300" cy="438300"/>
          </a:xfrm>
          <a:prstGeom prst="chevron">
            <a:avLst>
              <a:gd fmla="val 20755" name="adj"/>
            </a:avLst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1" name="Google Shape;121;p8"/>
          <p:cNvSpPr txBox="1"/>
          <p:nvPr>
            <p:ph idx="5" type="subTitle"/>
          </p:nvPr>
        </p:nvSpPr>
        <p:spPr>
          <a:xfrm>
            <a:off x="4931528" y="3223650"/>
            <a:ext cx="3691800" cy="282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122" name="Google Shape;122;p8"/>
          <p:cNvSpPr/>
          <p:nvPr/>
        </p:nvSpPr>
        <p:spPr>
          <a:xfrm rot="10800000">
            <a:off x="4795425" y="3674600"/>
            <a:ext cx="4116300" cy="438300"/>
          </a:xfrm>
          <a:prstGeom prst="chevron">
            <a:avLst>
              <a:gd fmla="val 20755" name="adj"/>
            </a:avLst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3" name="Google Shape;123;p8"/>
          <p:cNvSpPr txBox="1"/>
          <p:nvPr>
            <p:ph idx="6" type="subTitle"/>
          </p:nvPr>
        </p:nvSpPr>
        <p:spPr>
          <a:xfrm>
            <a:off x="4931528" y="3752450"/>
            <a:ext cx="3691800" cy="282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None/>
              <a:defRPr>
                <a:solidFill>
                  <a:schemeClr val="lt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None/>
              <a:defRPr>
                <a:solidFill>
                  <a:schemeClr val="lt2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None/>
              <a:defRPr>
                <a:solidFill>
                  <a:schemeClr val="lt2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None/>
              <a:defRPr>
                <a:solidFill>
                  <a:schemeClr val="lt2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None/>
              <a:defRPr>
                <a:solidFill>
                  <a:schemeClr val="lt2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None/>
              <a:defRPr>
                <a:solidFill>
                  <a:schemeClr val="lt2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None/>
              <a:defRPr>
                <a:solidFill>
                  <a:schemeClr val="lt2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None/>
              <a:defRPr>
                <a:solidFill>
                  <a:schemeClr val="lt2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None/>
              <a:defRPr>
                <a:solidFill>
                  <a:schemeClr val="lt2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>
  <p:cSld name="SECTION_HEADER_1"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5" name="Google Shape;125;p9"/>
          <p:cNvGrpSpPr/>
          <p:nvPr/>
        </p:nvGrpSpPr>
        <p:grpSpPr>
          <a:xfrm>
            <a:off x="0" y="455100"/>
            <a:ext cx="9144000" cy="4519401"/>
            <a:chOff x="0" y="455100"/>
            <a:chExt cx="9144000" cy="4519401"/>
          </a:xfrm>
        </p:grpSpPr>
        <p:sp>
          <p:nvSpPr>
            <p:cNvPr id="126" name="Google Shape;126;p9"/>
            <p:cNvSpPr/>
            <p:nvPr/>
          </p:nvSpPr>
          <p:spPr>
            <a:xfrm flipH="1">
              <a:off x="4560600" y="455100"/>
              <a:ext cx="4583400" cy="4231200"/>
            </a:xfrm>
            <a:prstGeom prst="round1Rect">
              <a:avLst>
                <a:gd fmla="val 7773" name="adj"/>
              </a:avLst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7" name="Google Shape;127;p9"/>
            <p:cNvSpPr/>
            <p:nvPr/>
          </p:nvSpPr>
          <p:spPr>
            <a:xfrm>
              <a:off x="0" y="455100"/>
              <a:ext cx="4583400" cy="4231200"/>
            </a:xfrm>
            <a:prstGeom prst="round1Rect">
              <a:avLst>
                <a:gd fmla="val 7773" name="adj"/>
              </a:avLst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8" name="Google Shape;128;p9"/>
            <p:cNvSpPr/>
            <p:nvPr/>
          </p:nvSpPr>
          <p:spPr>
            <a:xfrm>
              <a:off x="4212650" y="4256001"/>
              <a:ext cx="718800" cy="718500"/>
            </a:xfrm>
            <a:prstGeom prst="ellipse">
              <a:avLst/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29" name="Google Shape;129;p9"/>
          <p:cNvSpPr txBox="1"/>
          <p:nvPr>
            <p:ph type="ctrTitle"/>
          </p:nvPr>
        </p:nvSpPr>
        <p:spPr>
          <a:xfrm>
            <a:off x="352550" y="2171700"/>
            <a:ext cx="3860100" cy="800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Font typeface="STIX Two Text SemiBold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130" name="Google Shape;130;p9"/>
          <p:cNvSpPr txBox="1"/>
          <p:nvPr/>
        </p:nvSpPr>
        <p:spPr>
          <a:xfrm>
            <a:off x="4212575" y="4533153"/>
            <a:ext cx="718800" cy="421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>
                <a:solidFill>
                  <a:schemeClr val="accent1"/>
                </a:solidFill>
                <a:latin typeface="STIX Two Text Medium"/>
                <a:ea typeface="STIX Two Text Medium"/>
                <a:cs typeface="STIX Two Text Medium"/>
                <a:sym typeface="STIX Two Text Medium"/>
              </a:rPr>
              <a:t>‹#›</a:t>
            </a:fld>
            <a:endParaRPr>
              <a:solidFill>
                <a:schemeClr val="accent1"/>
              </a:solidFill>
              <a:latin typeface="STIX Two Text Medium"/>
              <a:ea typeface="STIX Two Text Medium"/>
              <a:cs typeface="STIX Two Text Medium"/>
              <a:sym typeface="STIX Two Text Medium"/>
            </a:endParaRPr>
          </a:p>
        </p:txBody>
      </p:sp>
      <p:sp>
        <p:nvSpPr>
          <p:cNvPr id="131" name="Google Shape;131;p9"/>
          <p:cNvSpPr txBox="1"/>
          <p:nvPr>
            <p:ph idx="1" type="body"/>
          </p:nvPr>
        </p:nvSpPr>
        <p:spPr>
          <a:xfrm>
            <a:off x="4829450" y="1385875"/>
            <a:ext cx="3849300" cy="237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 with footer">
  <p:cSld name="CUSTOM_1"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3" name="Google Shape;133;p10"/>
          <p:cNvGrpSpPr/>
          <p:nvPr/>
        </p:nvGrpSpPr>
        <p:grpSpPr>
          <a:xfrm>
            <a:off x="0" y="455100"/>
            <a:ext cx="9144000" cy="4519401"/>
            <a:chOff x="0" y="455100"/>
            <a:chExt cx="9144000" cy="4519401"/>
          </a:xfrm>
        </p:grpSpPr>
        <p:sp>
          <p:nvSpPr>
            <p:cNvPr id="134" name="Google Shape;134;p10"/>
            <p:cNvSpPr/>
            <p:nvPr/>
          </p:nvSpPr>
          <p:spPr>
            <a:xfrm flipH="1">
              <a:off x="4560600" y="455100"/>
              <a:ext cx="4583400" cy="4231200"/>
            </a:xfrm>
            <a:prstGeom prst="round1Rect">
              <a:avLst>
                <a:gd fmla="val 7773" name="adj"/>
              </a:avLst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5" name="Google Shape;135;p10"/>
            <p:cNvSpPr/>
            <p:nvPr/>
          </p:nvSpPr>
          <p:spPr>
            <a:xfrm>
              <a:off x="0" y="455100"/>
              <a:ext cx="4583400" cy="4231200"/>
            </a:xfrm>
            <a:prstGeom prst="round1Rect">
              <a:avLst>
                <a:gd fmla="val 7773" name="adj"/>
              </a:avLst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6" name="Google Shape;136;p10"/>
            <p:cNvSpPr/>
            <p:nvPr/>
          </p:nvSpPr>
          <p:spPr>
            <a:xfrm>
              <a:off x="4212650" y="4256001"/>
              <a:ext cx="718800" cy="718500"/>
            </a:xfrm>
            <a:prstGeom prst="ellipse">
              <a:avLst/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37" name="Google Shape;137;p10"/>
          <p:cNvSpPr txBox="1"/>
          <p:nvPr/>
        </p:nvSpPr>
        <p:spPr>
          <a:xfrm>
            <a:off x="4212575" y="4533153"/>
            <a:ext cx="718800" cy="421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>
                <a:solidFill>
                  <a:schemeClr val="accent1"/>
                </a:solidFill>
                <a:latin typeface="STIX Two Text Medium"/>
                <a:ea typeface="STIX Two Text Medium"/>
                <a:cs typeface="STIX Two Text Medium"/>
                <a:sym typeface="STIX Two Text Medium"/>
              </a:rPr>
              <a:t>‹#›</a:t>
            </a:fld>
            <a:endParaRPr>
              <a:solidFill>
                <a:schemeClr val="accent1"/>
              </a:solidFill>
              <a:latin typeface="STIX Two Text Medium"/>
              <a:ea typeface="STIX Two Text Medium"/>
              <a:cs typeface="STIX Two Text Medium"/>
              <a:sym typeface="STIX Two Text Medium"/>
            </a:endParaRPr>
          </a:p>
        </p:txBody>
      </p:sp>
      <p:sp>
        <p:nvSpPr>
          <p:cNvPr id="138" name="Google Shape;138;p10"/>
          <p:cNvSpPr txBox="1"/>
          <p:nvPr>
            <p:ph type="title"/>
          </p:nvPr>
        </p:nvSpPr>
        <p:spPr>
          <a:xfrm>
            <a:off x="1712775" y="1103850"/>
            <a:ext cx="6974100" cy="2935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139" name="Google Shape;139;p10"/>
          <p:cNvSpPr txBox="1"/>
          <p:nvPr>
            <p:ph idx="1" type="subTitle"/>
          </p:nvPr>
        </p:nvSpPr>
        <p:spPr>
          <a:xfrm>
            <a:off x="366100" y="4773588"/>
            <a:ext cx="3539400" cy="282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None/>
              <a:defRPr sz="1200">
                <a:solidFill>
                  <a:schemeClr val="lt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None/>
              <a:defRPr sz="1200">
                <a:solidFill>
                  <a:schemeClr val="lt2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None/>
              <a:defRPr sz="1200">
                <a:solidFill>
                  <a:schemeClr val="lt2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None/>
              <a:defRPr sz="1200">
                <a:solidFill>
                  <a:schemeClr val="lt2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None/>
              <a:defRPr sz="1200">
                <a:solidFill>
                  <a:schemeClr val="lt2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None/>
              <a:defRPr sz="1200">
                <a:solidFill>
                  <a:schemeClr val="lt2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None/>
              <a:defRPr sz="1200">
                <a:solidFill>
                  <a:schemeClr val="lt2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None/>
              <a:defRPr sz="1200">
                <a:solidFill>
                  <a:schemeClr val="lt2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None/>
              <a:defRPr sz="1200"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140" name="Google Shape;140;p10"/>
          <p:cNvSpPr txBox="1"/>
          <p:nvPr>
            <p:ph idx="2" type="subTitle"/>
          </p:nvPr>
        </p:nvSpPr>
        <p:spPr>
          <a:xfrm>
            <a:off x="5251900" y="4773588"/>
            <a:ext cx="3539400" cy="282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None/>
              <a:defRPr sz="1200">
                <a:solidFill>
                  <a:schemeClr val="lt2"/>
                </a:solidFill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None/>
              <a:defRPr sz="1200">
                <a:solidFill>
                  <a:schemeClr val="lt2"/>
                </a:solidFill>
              </a:defRPr>
            </a:lvl2pPr>
            <a:lvl3pPr lvl="2" algn="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None/>
              <a:defRPr sz="1200">
                <a:solidFill>
                  <a:schemeClr val="lt2"/>
                </a:solidFill>
              </a:defRPr>
            </a:lvl3pPr>
            <a:lvl4pPr lvl="3" algn="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None/>
              <a:defRPr sz="1200">
                <a:solidFill>
                  <a:schemeClr val="lt2"/>
                </a:solidFill>
              </a:defRPr>
            </a:lvl4pPr>
            <a:lvl5pPr lvl="4" algn="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None/>
              <a:defRPr sz="1200">
                <a:solidFill>
                  <a:schemeClr val="lt2"/>
                </a:solidFill>
              </a:defRPr>
            </a:lvl5pPr>
            <a:lvl6pPr lvl="5" algn="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None/>
              <a:defRPr sz="1200">
                <a:solidFill>
                  <a:schemeClr val="lt2"/>
                </a:solidFill>
              </a:defRPr>
            </a:lvl6pPr>
            <a:lvl7pPr lvl="6" algn="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None/>
              <a:defRPr sz="1200">
                <a:solidFill>
                  <a:schemeClr val="lt2"/>
                </a:solidFill>
              </a:defRPr>
            </a:lvl7pPr>
            <a:lvl8pPr lvl="7" algn="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None/>
              <a:defRPr sz="1200">
                <a:solidFill>
                  <a:schemeClr val="lt2"/>
                </a:solidFill>
              </a:defRPr>
            </a:lvl8pPr>
            <a:lvl9pPr lvl="8" algn="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None/>
              <a:defRPr sz="1200"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141" name="Google Shape;141;p10"/>
          <p:cNvSpPr txBox="1"/>
          <p:nvPr>
            <p:ph idx="3" type="subTitle"/>
          </p:nvPr>
        </p:nvSpPr>
        <p:spPr>
          <a:xfrm rot="-5400000">
            <a:off x="-1577350" y="2403575"/>
            <a:ext cx="4226400" cy="336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40" Type="http://schemas.openxmlformats.org/officeDocument/2006/relationships/slideLayout" Target="../slideLayouts/slideLayout40.xml"/><Relationship Id="rId20" Type="http://schemas.openxmlformats.org/officeDocument/2006/relationships/slideLayout" Target="../slideLayouts/slideLayout20.xml"/><Relationship Id="rId42" Type="http://schemas.openxmlformats.org/officeDocument/2006/relationships/slideLayout" Target="../slideLayouts/slideLayout42.xml"/><Relationship Id="rId41" Type="http://schemas.openxmlformats.org/officeDocument/2006/relationships/slideLayout" Target="../slideLayouts/slideLayout41.xml"/><Relationship Id="rId22" Type="http://schemas.openxmlformats.org/officeDocument/2006/relationships/slideLayout" Target="../slideLayouts/slideLayout22.xml"/><Relationship Id="rId21" Type="http://schemas.openxmlformats.org/officeDocument/2006/relationships/slideLayout" Target="../slideLayouts/slideLayout21.xml"/><Relationship Id="rId43" Type="http://schemas.openxmlformats.org/officeDocument/2006/relationships/theme" Target="../theme/theme2.xml"/><Relationship Id="rId24" Type="http://schemas.openxmlformats.org/officeDocument/2006/relationships/slideLayout" Target="../slideLayouts/slideLayout24.xml"/><Relationship Id="rId23" Type="http://schemas.openxmlformats.org/officeDocument/2006/relationships/slideLayout" Target="../slideLayouts/slideLayout23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26" Type="http://schemas.openxmlformats.org/officeDocument/2006/relationships/slideLayout" Target="../slideLayouts/slideLayout26.xml"/><Relationship Id="rId25" Type="http://schemas.openxmlformats.org/officeDocument/2006/relationships/slideLayout" Target="../slideLayouts/slideLayout25.xml"/><Relationship Id="rId28" Type="http://schemas.openxmlformats.org/officeDocument/2006/relationships/slideLayout" Target="../slideLayouts/slideLayout28.xml"/><Relationship Id="rId27" Type="http://schemas.openxmlformats.org/officeDocument/2006/relationships/slideLayout" Target="../slideLayouts/slideLayout27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29" Type="http://schemas.openxmlformats.org/officeDocument/2006/relationships/slideLayout" Target="../slideLayouts/slideLayout29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31" Type="http://schemas.openxmlformats.org/officeDocument/2006/relationships/slideLayout" Target="../slideLayouts/slideLayout31.xml"/><Relationship Id="rId30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11.xml"/><Relationship Id="rId33" Type="http://schemas.openxmlformats.org/officeDocument/2006/relationships/slideLayout" Target="../slideLayouts/slideLayout33.xml"/><Relationship Id="rId10" Type="http://schemas.openxmlformats.org/officeDocument/2006/relationships/slideLayout" Target="../slideLayouts/slideLayout10.xml"/><Relationship Id="rId32" Type="http://schemas.openxmlformats.org/officeDocument/2006/relationships/slideLayout" Target="../slideLayouts/slideLayout32.xml"/><Relationship Id="rId13" Type="http://schemas.openxmlformats.org/officeDocument/2006/relationships/slideLayout" Target="../slideLayouts/slideLayout13.xml"/><Relationship Id="rId35" Type="http://schemas.openxmlformats.org/officeDocument/2006/relationships/slideLayout" Target="../slideLayouts/slideLayout35.xml"/><Relationship Id="rId12" Type="http://schemas.openxmlformats.org/officeDocument/2006/relationships/slideLayout" Target="../slideLayouts/slideLayout12.xml"/><Relationship Id="rId34" Type="http://schemas.openxmlformats.org/officeDocument/2006/relationships/slideLayout" Target="../slideLayouts/slideLayout34.xml"/><Relationship Id="rId15" Type="http://schemas.openxmlformats.org/officeDocument/2006/relationships/slideLayout" Target="../slideLayouts/slideLayout15.xml"/><Relationship Id="rId37" Type="http://schemas.openxmlformats.org/officeDocument/2006/relationships/slideLayout" Target="../slideLayouts/slideLayout37.xml"/><Relationship Id="rId14" Type="http://schemas.openxmlformats.org/officeDocument/2006/relationships/slideLayout" Target="../slideLayouts/slideLayout14.xml"/><Relationship Id="rId36" Type="http://schemas.openxmlformats.org/officeDocument/2006/relationships/slideLayout" Target="../slideLayouts/slideLayout36.xml"/><Relationship Id="rId17" Type="http://schemas.openxmlformats.org/officeDocument/2006/relationships/slideLayout" Target="../slideLayouts/slideLayout17.xml"/><Relationship Id="rId39" Type="http://schemas.openxmlformats.org/officeDocument/2006/relationships/slideLayout" Target="../slideLayouts/slideLayout39.xml"/><Relationship Id="rId16" Type="http://schemas.openxmlformats.org/officeDocument/2006/relationships/slideLayout" Target="../slideLayouts/slideLayout16.xml"/><Relationship Id="rId38" Type="http://schemas.openxmlformats.org/officeDocument/2006/relationships/slideLayout" Target="../slideLayouts/slideLayout38.xml"/><Relationship Id="rId19" Type="http://schemas.openxmlformats.org/officeDocument/2006/relationships/slideLayout" Target="../slideLayouts/slideLayout19.xml"/><Relationship Id="rId18" Type="http://schemas.openxmlformats.org/officeDocument/2006/relationships/slideLayout" Target="../slideLayouts/slideLayout1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STIX Two Text SemiBold"/>
              <a:buNone/>
              <a:defRPr sz="3000">
                <a:solidFill>
                  <a:schemeClr val="dk1"/>
                </a:solidFill>
                <a:latin typeface="STIX Two Text SemiBold"/>
                <a:ea typeface="STIX Two Text SemiBold"/>
                <a:cs typeface="STIX Two Text SemiBold"/>
                <a:sym typeface="STIX Two Text SemiBold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STIX Two Text SemiBold"/>
              <a:buNone/>
              <a:defRPr sz="3000">
                <a:solidFill>
                  <a:schemeClr val="dk1"/>
                </a:solidFill>
                <a:latin typeface="STIX Two Text SemiBold"/>
                <a:ea typeface="STIX Two Text SemiBold"/>
                <a:cs typeface="STIX Two Text SemiBold"/>
                <a:sym typeface="STIX Two Text SemiBold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STIX Two Text SemiBold"/>
              <a:buNone/>
              <a:defRPr sz="3000">
                <a:solidFill>
                  <a:schemeClr val="dk1"/>
                </a:solidFill>
                <a:latin typeface="STIX Two Text SemiBold"/>
                <a:ea typeface="STIX Two Text SemiBold"/>
                <a:cs typeface="STIX Two Text SemiBold"/>
                <a:sym typeface="STIX Two Text SemiBold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STIX Two Text SemiBold"/>
              <a:buNone/>
              <a:defRPr sz="3000">
                <a:solidFill>
                  <a:schemeClr val="dk1"/>
                </a:solidFill>
                <a:latin typeface="STIX Two Text SemiBold"/>
                <a:ea typeface="STIX Two Text SemiBold"/>
                <a:cs typeface="STIX Two Text SemiBold"/>
                <a:sym typeface="STIX Two Text SemiBold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STIX Two Text SemiBold"/>
              <a:buNone/>
              <a:defRPr sz="3000">
                <a:solidFill>
                  <a:schemeClr val="dk1"/>
                </a:solidFill>
                <a:latin typeface="STIX Two Text SemiBold"/>
                <a:ea typeface="STIX Two Text SemiBold"/>
                <a:cs typeface="STIX Two Text SemiBold"/>
                <a:sym typeface="STIX Two Text SemiBold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STIX Two Text SemiBold"/>
              <a:buNone/>
              <a:defRPr sz="3000">
                <a:solidFill>
                  <a:schemeClr val="dk1"/>
                </a:solidFill>
                <a:latin typeface="STIX Two Text SemiBold"/>
                <a:ea typeface="STIX Two Text SemiBold"/>
                <a:cs typeface="STIX Two Text SemiBold"/>
                <a:sym typeface="STIX Two Text SemiBold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STIX Two Text SemiBold"/>
              <a:buNone/>
              <a:defRPr sz="3000">
                <a:solidFill>
                  <a:schemeClr val="dk1"/>
                </a:solidFill>
                <a:latin typeface="STIX Two Text SemiBold"/>
                <a:ea typeface="STIX Two Text SemiBold"/>
                <a:cs typeface="STIX Two Text SemiBold"/>
                <a:sym typeface="STIX Two Text SemiBold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STIX Two Text SemiBold"/>
              <a:buNone/>
              <a:defRPr sz="3000">
                <a:solidFill>
                  <a:schemeClr val="dk1"/>
                </a:solidFill>
                <a:latin typeface="STIX Two Text SemiBold"/>
                <a:ea typeface="STIX Two Text SemiBold"/>
                <a:cs typeface="STIX Two Text SemiBold"/>
                <a:sym typeface="STIX Two Text SemiBold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STIX Two Text SemiBold"/>
              <a:buNone/>
              <a:defRPr sz="3000">
                <a:solidFill>
                  <a:schemeClr val="dk1"/>
                </a:solidFill>
                <a:latin typeface="STIX Two Text SemiBold"/>
                <a:ea typeface="STIX Two Text SemiBold"/>
                <a:cs typeface="STIX Two Text SemiBold"/>
                <a:sym typeface="STIX Two Text SemiBold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800050"/>
            <a:ext cx="3661800" cy="2072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STIX Two Text"/>
              <a:buChar char="●"/>
              <a:defRPr sz="1200">
                <a:solidFill>
                  <a:schemeClr val="dk2"/>
                </a:solidFill>
                <a:latin typeface="STIX Two Text"/>
                <a:ea typeface="STIX Two Text"/>
                <a:cs typeface="STIX Two Text"/>
                <a:sym typeface="STIX Two Text"/>
              </a:defRPr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STIX Two Text"/>
              <a:buChar char="○"/>
              <a:defRPr sz="1200">
                <a:solidFill>
                  <a:schemeClr val="dk2"/>
                </a:solidFill>
                <a:latin typeface="STIX Two Text"/>
                <a:ea typeface="STIX Two Text"/>
                <a:cs typeface="STIX Two Text"/>
                <a:sym typeface="STIX Two Text"/>
              </a:defRPr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STIX Two Text"/>
              <a:buChar char="■"/>
              <a:defRPr sz="1200">
                <a:solidFill>
                  <a:schemeClr val="dk2"/>
                </a:solidFill>
                <a:latin typeface="STIX Two Text"/>
                <a:ea typeface="STIX Two Text"/>
                <a:cs typeface="STIX Two Text"/>
                <a:sym typeface="STIX Two Text"/>
              </a:defRPr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STIX Two Text"/>
              <a:buChar char="●"/>
              <a:defRPr sz="1200">
                <a:solidFill>
                  <a:schemeClr val="dk2"/>
                </a:solidFill>
                <a:latin typeface="STIX Two Text"/>
                <a:ea typeface="STIX Two Text"/>
                <a:cs typeface="STIX Two Text"/>
                <a:sym typeface="STIX Two Text"/>
              </a:defRPr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STIX Two Text"/>
              <a:buChar char="○"/>
              <a:defRPr sz="1200">
                <a:solidFill>
                  <a:schemeClr val="dk2"/>
                </a:solidFill>
                <a:latin typeface="STIX Two Text"/>
                <a:ea typeface="STIX Two Text"/>
                <a:cs typeface="STIX Two Text"/>
                <a:sym typeface="STIX Two Text"/>
              </a:defRPr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STIX Two Text"/>
              <a:buChar char="■"/>
              <a:defRPr sz="1200">
                <a:solidFill>
                  <a:schemeClr val="dk2"/>
                </a:solidFill>
                <a:latin typeface="STIX Two Text"/>
                <a:ea typeface="STIX Two Text"/>
                <a:cs typeface="STIX Two Text"/>
                <a:sym typeface="STIX Two Text"/>
              </a:defRPr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STIX Two Text"/>
              <a:buChar char="●"/>
              <a:defRPr sz="1200">
                <a:solidFill>
                  <a:schemeClr val="dk2"/>
                </a:solidFill>
                <a:latin typeface="STIX Two Text"/>
                <a:ea typeface="STIX Two Text"/>
                <a:cs typeface="STIX Two Text"/>
                <a:sym typeface="STIX Two Text"/>
              </a:defRPr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STIX Two Text"/>
              <a:buChar char="○"/>
              <a:defRPr sz="1200">
                <a:solidFill>
                  <a:schemeClr val="dk2"/>
                </a:solidFill>
                <a:latin typeface="STIX Two Text"/>
                <a:ea typeface="STIX Two Text"/>
                <a:cs typeface="STIX Two Text"/>
                <a:sym typeface="STIX Two Text"/>
              </a:defRPr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STIX Two Text"/>
              <a:buChar char="■"/>
              <a:defRPr sz="1200">
                <a:solidFill>
                  <a:schemeClr val="dk2"/>
                </a:solidFill>
                <a:latin typeface="STIX Two Text"/>
                <a:ea typeface="STIX Two Text"/>
                <a:cs typeface="STIX Two Text"/>
                <a:sym typeface="STIX Two Text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  <a:latin typeface="STIX Two Text"/>
                <a:ea typeface="STIX Two Text"/>
                <a:cs typeface="STIX Two Text"/>
                <a:sym typeface="STIX Two Text"/>
              </a:defRPr>
            </a:lvl1pPr>
            <a:lvl2pPr lvl="1" algn="r">
              <a:buNone/>
              <a:defRPr sz="1000">
                <a:solidFill>
                  <a:schemeClr val="dk2"/>
                </a:solidFill>
                <a:latin typeface="STIX Two Text"/>
                <a:ea typeface="STIX Two Text"/>
                <a:cs typeface="STIX Two Text"/>
                <a:sym typeface="STIX Two Text"/>
              </a:defRPr>
            </a:lvl2pPr>
            <a:lvl3pPr lvl="2" algn="r">
              <a:buNone/>
              <a:defRPr sz="1000">
                <a:solidFill>
                  <a:schemeClr val="dk2"/>
                </a:solidFill>
                <a:latin typeface="STIX Two Text"/>
                <a:ea typeface="STIX Two Text"/>
                <a:cs typeface="STIX Two Text"/>
                <a:sym typeface="STIX Two Text"/>
              </a:defRPr>
            </a:lvl3pPr>
            <a:lvl4pPr lvl="3" algn="r">
              <a:buNone/>
              <a:defRPr sz="1000">
                <a:solidFill>
                  <a:schemeClr val="dk2"/>
                </a:solidFill>
                <a:latin typeface="STIX Two Text"/>
                <a:ea typeface="STIX Two Text"/>
                <a:cs typeface="STIX Two Text"/>
                <a:sym typeface="STIX Two Text"/>
              </a:defRPr>
            </a:lvl4pPr>
            <a:lvl5pPr lvl="4" algn="r">
              <a:buNone/>
              <a:defRPr sz="1000">
                <a:solidFill>
                  <a:schemeClr val="dk2"/>
                </a:solidFill>
                <a:latin typeface="STIX Two Text"/>
                <a:ea typeface="STIX Two Text"/>
                <a:cs typeface="STIX Two Text"/>
                <a:sym typeface="STIX Two Text"/>
              </a:defRPr>
            </a:lvl5pPr>
            <a:lvl6pPr lvl="5" algn="r">
              <a:buNone/>
              <a:defRPr sz="1000">
                <a:solidFill>
                  <a:schemeClr val="dk2"/>
                </a:solidFill>
                <a:latin typeface="STIX Two Text"/>
                <a:ea typeface="STIX Two Text"/>
                <a:cs typeface="STIX Two Text"/>
                <a:sym typeface="STIX Two Text"/>
              </a:defRPr>
            </a:lvl6pPr>
            <a:lvl7pPr lvl="6" algn="r">
              <a:buNone/>
              <a:defRPr sz="1000">
                <a:solidFill>
                  <a:schemeClr val="dk2"/>
                </a:solidFill>
                <a:latin typeface="STIX Two Text"/>
                <a:ea typeface="STIX Two Text"/>
                <a:cs typeface="STIX Two Text"/>
                <a:sym typeface="STIX Two Text"/>
              </a:defRPr>
            </a:lvl7pPr>
            <a:lvl8pPr lvl="7" algn="r">
              <a:buNone/>
              <a:defRPr sz="1000">
                <a:solidFill>
                  <a:schemeClr val="dk2"/>
                </a:solidFill>
                <a:latin typeface="STIX Two Text"/>
                <a:ea typeface="STIX Two Text"/>
                <a:cs typeface="STIX Two Text"/>
                <a:sym typeface="STIX Two Text"/>
              </a:defRPr>
            </a:lvl8pPr>
            <a:lvl9pPr lvl="8" algn="r">
              <a:buNone/>
              <a:defRPr sz="1000">
                <a:solidFill>
                  <a:schemeClr val="dk2"/>
                </a:solidFill>
                <a:latin typeface="STIX Two Text"/>
                <a:ea typeface="STIX Two Text"/>
                <a:cs typeface="STIX Two Text"/>
                <a:sym typeface="STIX Two Text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  <p:sldLayoutId id="2147483664" r:id="rId17"/>
    <p:sldLayoutId id="2147483665" r:id="rId18"/>
    <p:sldLayoutId id="2147483666" r:id="rId19"/>
    <p:sldLayoutId id="2147483667" r:id="rId20"/>
    <p:sldLayoutId id="2147483668" r:id="rId21"/>
    <p:sldLayoutId id="2147483669" r:id="rId22"/>
    <p:sldLayoutId id="2147483670" r:id="rId23"/>
    <p:sldLayoutId id="2147483671" r:id="rId24"/>
    <p:sldLayoutId id="2147483672" r:id="rId25"/>
    <p:sldLayoutId id="2147483673" r:id="rId26"/>
    <p:sldLayoutId id="2147483674" r:id="rId27"/>
    <p:sldLayoutId id="2147483675" r:id="rId28"/>
    <p:sldLayoutId id="2147483676" r:id="rId29"/>
    <p:sldLayoutId id="2147483677" r:id="rId30"/>
    <p:sldLayoutId id="2147483678" r:id="rId31"/>
    <p:sldLayoutId id="2147483679" r:id="rId32"/>
    <p:sldLayoutId id="2147483680" r:id="rId33"/>
    <p:sldLayoutId id="2147483681" r:id="rId34"/>
    <p:sldLayoutId id="2147483682" r:id="rId35"/>
    <p:sldLayoutId id="2147483683" r:id="rId36"/>
    <p:sldLayoutId id="2147483684" r:id="rId37"/>
    <p:sldLayoutId id="2147483685" r:id="rId38"/>
    <p:sldLayoutId id="2147483686" r:id="rId39"/>
    <p:sldLayoutId id="2147483687" r:id="rId40"/>
    <p:sldLayoutId id="2147483688" r:id="rId41"/>
    <p:sldLayoutId id="2147483689" r:id="rId4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>
        <p15:guide id="1" pos="288">
          <p15:clr>
            <a:srgbClr val="E46962"/>
          </p15:clr>
        </p15:guide>
      </p15:sldGuideLst>
    </p:ext>
  </p:extLst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9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000FF"/>
        </a:solidFill>
      </p:bgPr>
    </p:bg>
    <p:spTree>
      <p:nvGrpSpPr>
        <p:cNvPr id="588" name="Shape 5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9" name="Google Shape;589;p44"/>
          <p:cNvSpPr txBox="1"/>
          <p:nvPr>
            <p:ph idx="1" type="subTitle"/>
          </p:nvPr>
        </p:nvSpPr>
        <p:spPr>
          <a:xfrm>
            <a:off x="4829450" y="768100"/>
            <a:ext cx="3765000" cy="227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Question #1</a:t>
            </a:r>
            <a:endParaRPr/>
          </a:p>
        </p:txBody>
      </p:sp>
      <p:sp>
        <p:nvSpPr>
          <p:cNvPr id="590" name="Google Shape;590;p44"/>
          <p:cNvSpPr txBox="1"/>
          <p:nvPr>
            <p:ph idx="2" type="body"/>
          </p:nvPr>
        </p:nvSpPr>
        <p:spPr>
          <a:xfrm>
            <a:off x="4829450" y="998844"/>
            <a:ext cx="3765000" cy="878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rPr lang="en"/>
              <a:t>What do you think Benjamin Franklin meant by this statement?</a:t>
            </a:r>
            <a:endParaRPr/>
          </a:p>
        </p:txBody>
      </p:sp>
      <p:sp>
        <p:nvSpPr>
          <p:cNvPr id="591" name="Google Shape;591;p44"/>
          <p:cNvSpPr txBox="1"/>
          <p:nvPr>
            <p:ph idx="5" type="subTitle"/>
          </p:nvPr>
        </p:nvSpPr>
        <p:spPr>
          <a:xfrm>
            <a:off x="4829450" y="3274833"/>
            <a:ext cx="3765000" cy="227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Question #3</a:t>
            </a:r>
            <a:endParaRPr/>
          </a:p>
        </p:txBody>
      </p:sp>
      <p:sp>
        <p:nvSpPr>
          <p:cNvPr id="592" name="Google Shape;592;p44"/>
          <p:cNvSpPr txBox="1"/>
          <p:nvPr>
            <p:ph idx="3" type="subTitle"/>
          </p:nvPr>
        </p:nvSpPr>
        <p:spPr>
          <a:xfrm>
            <a:off x="4829450" y="2018873"/>
            <a:ext cx="3765000" cy="227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Question #2</a:t>
            </a:r>
            <a:endParaRPr/>
          </a:p>
        </p:txBody>
      </p:sp>
      <p:sp>
        <p:nvSpPr>
          <p:cNvPr id="593" name="Google Shape;593;p44"/>
          <p:cNvSpPr txBox="1"/>
          <p:nvPr>
            <p:ph idx="4" type="body"/>
          </p:nvPr>
        </p:nvSpPr>
        <p:spPr>
          <a:xfrm>
            <a:off x="4829450" y="2249617"/>
            <a:ext cx="3765000" cy="878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rPr lang="en"/>
              <a:t>What things </a:t>
            </a:r>
            <a:r>
              <a:rPr lang="en" u="sng"/>
              <a:t>must</a:t>
            </a:r>
            <a:r>
              <a:rPr lang="en"/>
              <a:t> citizens do for our constitutional republic to work?</a:t>
            </a:r>
            <a:endParaRPr/>
          </a:p>
        </p:txBody>
      </p:sp>
      <p:sp>
        <p:nvSpPr>
          <p:cNvPr id="594" name="Google Shape;594;p44"/>
          <p:cNvSpPr txBox="1"/>
          <p:nvPr>
            <p:ph idx="6" type="body"/>
          </p:nvPr>
        </p:nvSpPr>
        <p:spPr>
          <a:xfrm>
            <a:off x="4829450" y="3505577"/>
            <a:ext cx="3765000" cy="878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rPr lang="en"/>
              <a:t>What things </a:t>
            </a:r>
            <a:r>
              <a:rPr lang="en" u="sng"/>
              <a:t>should</a:t>
            </a:r>
            <a:r>
              <a:rPr lang="en"/>
              <a:t> citizens do for the betterment of our </a:t>
            </a:r>
            <a:r>
              <a:rPr lang="en"/>
              <a:t>constitutional</a:t>
            </a:r>
            <a:r>
              <a:rPr lang="en"/>
              <a:t> republic?</a:t>
            </a:r>
            <a:endParaRPr/>
          </a:p>
        </p:txBody>
      </p:sp>
      <p:sp>
        <p:nvSpPr>
          <p:cNvPr id="595" name="Google Shape;595;p44"/>
          <p:cNvSpPr txBox="1"/>
          <p:nvPr>
            <p:ph type="title"/>
          </p:nvPr>
        </p:nvSpPr>
        <p:spPr>
          <a:xfrm>
            <a:off x="171725" y="536350"/>
            <a:ext cx="3229800" cy="2640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None/>
            </a:pPr>
            <a:r>
              <a:rPr lang="en" sz="1500">
                <a:solidFill>
                  <a:schemeClr val="dk2"/>
                </a:solidFill>
                <a:latin typeface="STIX Two Text"/>
                <a:ea typeface="STIX Two Text"/>
                <a:cs typeface="STIX Two Text"/>
                <a:sym typeface="STIX Two Text"/>
              </a:rPr>
              <a:t>According to a journal entry by Maryland delegate to the Constitutional Convention, James McHenry, on the last day of the convention, a lady [</a:t>
            </a:r>
            <a:r>
              <a:rPr lang="en" sz="1500">
                <a:solidFill>
                  <a:schemeClr val="dk2"/>
                </a:solidFill>
                <a:latin typeface="STIX Two Text"/>
                <a:ea typeface="STIX Two Text"/>
                <a:cs typeface="STIX Two Text"/>
                <a:sym typeface="STIX Two Text"/>
              </a:rPr>
              <a:t>believed</a:t>
            </a:r>
            <a:r>
              <a:rPr lang="en" sz="1500">
                <a:solidFill>
                  <a:schemeClr val="dk2"/>
                </a:solidFill>
                <a:latin typeface="STIX Two Text"/>
                <a:ea typeface="STIX Two Text"/>
                <a:cs typeface="STIX Two Text"/>
                <a:sym typeface="STIX Two Text"/>
              </a:rPr>
              <a:t> to be Elizabeth Willing Powel] approached Dr. Benjamin Franklin and asked “Well Doctor, what have we got? A republic or a monarchy?” Franklin answered “</a:t>
            </a:r>
            <a:r>
              <a:rPr b="1" lang="en" sz="1500">
                <a:solidFill>
                  <a:schemeClr val="dk2"/>
                </a:solidFill>
                <a:latin typeface="STIX Two Text"/>
                <a:ea typeface="STIX Two Text"/>
                <a:cs typeface="STIX Two Text"/>
                <a:sym typeface="STIX Two Text"/>
              </a:rPr>
              <a:t>A republic if you can keep it.</a:t>
            </a:r>
            <a:r>
              <a:rPr lang="en" sz="1500">
                <a:solidFill>
                  <a:schemeClr val="dk2"/>
                </a:solidFill>
                <a:latin typeface="STIX Two Text"/>
                <a:ea typeface="STIX Two Text"/>
                <a:cs typeface="STIX Two Text"/>
                <a:sym typeface="STIX Two Text"/>
              </a:rPr>
              <a:t>”</a:t>
            </a:r>
            <a:endParaRPr i="1" sz="1950">
              <a:solidFill>
                <a:schemeClr val="dk2"/>
              </a:solidFill>
              <a:latin typeface="STIX Two Text"/>
              <a:ea typeface="STIX Two Text"/>
              <a:cs typeface="STIX Two Text"/>
              <a:sym typeface="STIX Two Text"/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596" name="Google Shape;596;p4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18550" y="3274825"/>
            <a:ext cx="2536126" cy="12680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how and Tell/Report #1">
  <a:themeElements>
    <a:clrScheme name="Simple Light">
      <a:dk1>
        <a:srgbClr val="AB8645"/>
      </a:dk1>
      <a:lt1>
        <a:srgbClr val="014840"/>
      </a:lt1>
      <a:dk2>
        <a:srgbClr val="000000"/>
      </a:dk2>
      <a:lt2>
        <a:srgbClr val="FAF5F0"/>
      </a:lt2>
      <a:accent1>
        <a:srgbClr val="133E37"/>
      </a:accent1>
      <a:accent2>
        <a:srgbClr val="D8B771"/>
      </a:accent2>
      <a:accent3>
        <a:srgbClr val="FFFFFF"/>
      </a:accent3>
      <a:accent4>
        <a:srgbClr val="8DA1B9"/>
      </a:accent4>
      <a:accent5>
        <a:srgbClr val="BC4749"/>
      </a:accent5>
      <a:accent6>
        <a:srgbClr val="3C1518"/>
      </a:accent6>
      <a:hlink>
        <a:srgbClr val="014840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