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c-span.org/classroom/document/?18737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d8d00ac3cc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d8d00ac3cc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Full video available at: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https://www.c-span.org/classroom/document/?18737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c-span.org/classroom/document/?18737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white box with a red ribbon tied around it (Provided by Tenor)"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4250" y="230784"/>
            <a:ext cx="7328700" cy="412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/>
        </p:nvSpPr>
        <p:spPr>
          <a:xfrm>
            <a:off x="2820000" y="208525"/>
            <a:ext cx="3743400" cy="5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u="sng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VIDEO LINK</a:t>
            </a:r>
            <a:endParaRPr sz="3000">
              <a:solidFill>
                <a:srgbClr val="0000FF"/>
              </a:solidFill>
            </a:endParaRPr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45475" y="936875"/>
            <a:ext cx="6053043" cy="40343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