
<file path=[Content_Types].xml><?xml version="1.0" encoding="utf-8"?>
<Types xmlns="http://schemas.openxmlformats.org/package/2006/content-types"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i0.wp.com/prologue.blogs.archives.gov/wp-content/uploads/sites/9/2017/02/03075-1-scaled.jpg?fit=7680%2C3747" TargetMode="External"/><Relationship Id="rId3" Type="http://schemas.openxmlformats.org/officeDocument/2006/relationships/hyperlink" Target="https://prologue.blogs.archives.gov/2017/02/17/apologizing-for-japanse-internment-righting-a-wrong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2d8d00ac3cc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2d8d00ac3cc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 download available at: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https://i0.wp.com/prologue.blogs.archives.gov/wp-content/uploads/sites/9/2017/02/03075-1-scaled.jpg?fit=7680%2C3747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Article available at: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https://prologue.blogs.archives.gov/2017/02/17/apologizing-for-japanse-internment-righting-a-wrong/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white box with a red ribbon tied around it (Provided by Tenor)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29125" y="220834"/>
            <a:ext cx="7328700" cy="412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45313" y="229675"/>
            <a:ext cx="3253366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