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slideLayout+xml" PartName="/ppt/slideLayouts/slideLayout3.xml"/>
  <Override ContentType="application/vnd.openxmlformats-officedocument.presentationml.slideLayout+xml" PartName="/ppt/slideLayouts/slideLayout24.xml"/>
  <Override ContentType="application/vnd.openxmlformats-officedocument.presentationml.slideLayout+xml" PartName="/ppt/slideLayouts/slideLayout37.xml"/>
  <Override ContentType="application/vnd.openxmlformats-officedocument.presentationml.slideLayout+xml" PartName="/ppt/slideLayouts/slideLayout11.xml"/>
  <Override ContentType="application/vnd.openxmlformats-officedocument.presentationml.slideLayout+xml" PartName="/ppt/slideLayouts/slideLayout29.xml"/>
  <Override ContentType="application/vnd.openxmlformats-officedocument.presentationml.slideLayout+xml" PartName="/ppt/slideLayouts/slideLayout7.xml"/>
  <Override ContentType="application/vnd.openxmlformats-officedocument.presentationml.slideLayout+xml" PartName="/ppt/slideLayouts/slideLayout40.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33.xml"/>
  <Override ContentType="application/vnd.openxmlformats-officedocument.presentationml.slideLayout+xml" PartName="/ppt/slideLayouts/slideLayout25.xml"/>
  <Override ContentType="application/vnd.openxmlformats-officedocument.presentationml.slideLayout+xml" PartName="/ppt/slideLayouts/slideLayout17.xml"/>
  <Override ContentType="application/vnd.openxmlformats-officedocument.presentationml.slideLayout+xml" PartName="/ppt/slideLayouts/slideLayout38.xml"/>
  <Override ContentType="application/vnd.openxmlformats-officedocument.presentationml.slideLayout+xml" PartName="/ppt/slideLayouts/slideLayout42.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34.xml"/>
  <Override ContentType="application/vnd.openxmlformats-officedocument.presentationml.slideLayout+xml" PartName="/ppt/slideLayouts/slideLayout6.xml"/>
  <Override ContentType="application/vnd.openxmlformats-officedocument.presentationml.slideLayout+xml" PartName="/ppt/slideLayouts/slideLayout21.xml"/>
  <Override ContentType="application/vnd.openxmlformats-officedocument.presentationml.slideLayout+xml" PartName="/ppt/slideLayouts/slideLayout30.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26.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39.xml"/>
  <Override ContentType="application/vnd.openxmlformats-officedocument.presentationml.slideLayout+xml" PartName="/ppt/slideLayouts/slideLayout35.xml"/>
  <Override ContentType="application/vnd.openxmlformats-officedocument.presentationml.slideLayout+xml" PartName="/ppt/slideLayouts/slideLayout9.xml"/>
  <Override ContentType="application/vnd.openxmlformats-officedocument.presentationml.slideLayout+xml" PartName="/ppt/slideLayouts/slideLayout31.xml"/>
  <Override ContentType="application/vnd.openxmlformats-officedocument.presentationml.slideLayout+xml" PartName="/ppt/slideLayouts/slideLayout19.xml"/>
  <Override ContentType="application/vnd.openxmlformats-officedocument.presentationml.slideLayout+xml" PartName="/ppt/slideLayouts/slideLayout36.xml"/>
  <Override ContentType="application/vnd.openxmlformats-officedocument.presentationml.slideLayout+xml" PartName="/ppt/slideLayouts/slideLayout4.xml"/>
  <Override ContentType="application/vnd.openxmlformats-officedocument.presentationml.slideLayout+xml" PartName="/ppt/slideLayouts/slideLayout14.xml"/>
  <Override ContentType="application/vnd.openxmlformats-officedocument.presentationml.slideLayout+xml" PartName="/ppt/slideLayouts/slideLayout28.xml"/>
  <Override ContentType="application/vnd.openxmlformats-officedocument.presentationml.slideLayout+xml" PartName="/ppt/slideLayouts/slideLayout27.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41.xml"/>
  <Override ContentType="application/vnd.openxmlformats-officedocument.presentationml.slideLayout+xml" PartName="/ppt/slideLayouts/slideLayout23.xml"/>
  <Override ContentType="application/vnd.openxmlformats-officedocument.presentationml.slideLayout+xml" PartName="/ppt/slideLayouts/slideLayout8.xml"/>
  <Override ContentType="application/vnd.openxmlformats-officedocument.presentationml.slideLayout+xml" PartName="/ppt/slideLayouts/slideLayout32.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5.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90" r:id="rId4"/>
    <p:sldMasterId id="2147483691" r:id="rId5"/>
  </p:sldMasterIdLst>
  <p:notesMasterIdLst>
    <p:notesMasterId r:id="rId6"/>
  </p:notesMasterIdLst>
  <p:sldIdLst>
    <p:sldId id="256" r:id="rId7"/>
    <p:sldId id="257" r:id="rId8"/>
    <p:sldId id="258" r:id="rId9"/>
    <p:sldId id="259" r:id="rId10"/>
    <p:sldId id="260" r:id="rId11"/>
    <p:sldId id="261" r:id="rId12"/>
  </p:sldIdLst>
  <p:sldSz cy="5143500" cx="9144000"/>
  <p:notesSz cx="6858000" cy="9144000"/>
  <p:embeddedFontLst>
    <p:embeddedFont>
      <p:font typeface="Spline Sans"/>
      <p:regular r:id="rId13"/>
      <p:bold r:id="rId14"/>
    </p:embeddedFont>
    <p:embeddedFont>
      <p:font typeface="Lexend Light"/>
      <p:regular r:id="rId15"/>
      <p:bold r:id="rId16"/>
    </p:embeddedFont>
    <p:embeddedFont>
      <p:font typeface="Crimson Pro Medium"/>
      <p:regular r:id="rId17"/>
      <p:bold r:id="rId18"/>
      <p:italic r:id="rId19"/>
      <p:boldItalic r:id="rId20"/>
    </p:embeddedFont>
    <p:embeddedFont>
      <p:font typeface="Lexend"/>
      <p:regular r:id="rId21"/>
      <p:bold r:id="rId22"/>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747775"/>
          </p15:clr>
        </p15:guide>
        <p15:guide id="2" pos="2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CrimsonProMedium-boldItalic.fntdata"/><Relationship Id="rId22" Type="http://schemas.openxmlformats.org/officeDocument/2006/relationships/font" Target="fonts/Lexend-bold.fntdata"/><Relationship Id="rId21" Type="http://schemas.openxmlformats.org/officeDocument/2006/relationships/font" Target="fonts/Lexend-regular.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3.xml"/><Relationship Id="rId5" Type="http://schemas.openxmlformats.org/officeDocument/2006/relationships/slideMaster" Target="slideMasters/slideMaster2.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 Id="rId11" Type="http://schemas.openxmlformats.org/officeDocument/2006/relationships/slide" Target="slides/slide5.xml"/><Relationship Id="rId10" Type="http://schemas.openxmlformats.org/officeDocument/2006/relationships/slide" Target="slides/slide4.xml"/><Relationship Id="rId13" Type="http://schemas.openxmlformats.org/officeDocument/2006/relationships/font" Target="fonts/SplineSans-regular.fntdata"/><Relationship Id="rId12" Type="http://schemas.openxmlformats.org/officeDocument/2006/relationships/slide" Target="slides/slide6.xml"/><Relationship Id="rId15" Type="http://schemas.openxmlformats.org/officeDocument/2006/relationships/font" Target="fonts/LexendLight-regular.fntdata"/><Relationship Id="rId14" Type="http://schemas.openxmlformats.org/officeDocument/2006/relationships/font" Target="fonts/SplineSans-bold.fntdata"/><Relationship Id="rId17" Type="http://schemas.openxmlformats.org/officeDocument/2006/relationships/font" Target="fonts/CrimsonProMedium-regular.fntdata"/><Relationship Id="rId16" Type="http://schemas.openxmlformats.org/officeDocument/2006/relationships/font" Target="fonts/LexendLight-bold.fntdata"/><Relationship Id="rId19" Type="http://schemas.openxmlformats.org/officeDocument/2006/relationships/font" Target="fonts/CrimsonProMedium-italic.fntdata"/><Relationship Id="rId18" Type="http://schemas.openxmlformats.org/officeDocument/2006/relationships/font" Target="fonts/CrimsonProMedium-bold.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www.oyez.org/cases/1940-1955/320us81" TargetMode="Externa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supreme.justia.com/cases/federal/us/320/115/" TargetMode="Externa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www.oyez.org/cases/1940-1955/323us214" TargetMode="Externa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supreme.justia.com/cases/federal/us/323/283/" TargetMode="Externa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51" name="Shape 551"/>
        <p:cNvGrpSpPr/>
        <p:nvPr/>
      </p:nvGrpSpPr>
      <p:grpSpPr>
        <a:xfrm>
          <a:off x="0" y="0"/>
          <a:ext cx="0" cy="0"/>
          <a:chOff x="0" y="0"/>
          <a:chExt cx="0" cy="0"/>
        </a:xfrm>
      </p:grpSpPr>
      <p:sp>
        <p:nvSpPr>
          <p:cNvPr id="552" name="Google Shape;552;g3497e5ffa3a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53" name="Google Shape;553;g3497e5ffa3a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56" name="Shape 556"/>
        <p:cNvGrpSpPr/>
        <p:nvPr/>
      </p:nvGrpSpPr>
      <p:grpSpPr>
        <a:xfrm>
          <a:off x="0" y="0"/>
          <a:ext cx="0" cy="0"/>
          <a:chOff x="0" y="0"/>
          <a:chExt cx="0" cy="0"/>
        </a:xfrm>
      </p:grpSpPr>
      <p:sp>
        <p:nvSpPr>
          <p:cNvPr id="557" name="Google Shape;557;g3497e5ffa3a_0_54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58" name="Google Shape;558;g3497e5ffa3a_0_54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Source, Oyez: </a:t>
            </a:r>
            <a:r>
              <a:rPr lang="en" u="sng">
                <a:solidFill>
                  <a:schemeClr val="hlink"/>
                </a:solidFill>
                <a:hlinkClick r:id="rId2"/>
              </a:rPr>
              <a:t>https://www.oyez.org/cases/1940-1955/320us81</a:t>
            </a:r>
            <a:r>
              <a:rPr lang="en"/>
              <a:t>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66" name="Shape 566"/>
        <p:cNvGrpSpPr/>
        <p:nvPr/>
      </p:nvGrpSpPr>
      <p:grpSpPr>
        <a:xfrm>
          <a:off x="0" y="0"/>
          <a:ext cx="0" cy="0"/>
          <a:chOff x="0" y="0"/>
          <a:chExt cx="0" cy="0"/>
        </a:xfrm>
      </p:grpSpPr>
      <p:sp>
        <p:nvSpPr>
          <p:cNvPr id="567" name="Google Shape;567;g34c6d7dc14f_0_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68" name="Google Shape;568;g34c6d7dc14f_0_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Source, Justia: </a:t>
            </a:r>
            <a:r>
              <a:rPr lang="en" u="sng">
                <a:solidFill>
                  <a:schemeClr val="hlink"/>
                </a:solidFill>
                <a:hlinkClick r:id="rId2"/>
              </a:rPr>
              <a:t>https://supreme.justia.com/cases/federal/us/320/115/</a:t>
            </a:r>
            <a:r>
              <a:rPr lang="en"/>
              <a:t>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76" name="Shape 576"/>
        <p:cNvGrpSpPr/>
        <p:nvPr/>
      </p:nvGrpSpPr>
      <p:grpSpPr>
        <a:xfrm>
          <a:off x="0" y="0"/>
          <a:ext cx="0" cy="0"/>
          <a:chOff x="0" y="0"/>
          <a:chExt cx="0" cy="0"/>
        </a:xfrm>
      </p:grpSpPr>
      <p:sp>
        <p:nvSpPr>
          <p:cNvPr id="577" name="Google Shape;577;g3497e5ffa3a_0_50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78" name="Google Shape;578;g3497e5ffa3a_0_50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Source: Oyez, </a:t>
            </a:r>
            <a:r>
              <a:rPr lang="en" u="sng">
                <a:solidFill>
                  <a:schemeClr val="hlink"/>
                </a:solidFill>
                <a:hlinkClick r:id="rId2"/>
              </a:rPr>
              <a:t>https://www.oyez.org/cases/1940-1955/323us214</a:t>
            </a:r>
            <a:r>
              <a:rPr lang="en"/>
              <a:t>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86" name="Shape 586"/>
        <p:cNvGrpSpPr/>
        <p:nvPr/>
      </p:nvGrpSpPr>
      <p:grpSpPr>
        <a:xfrm>
          <a:off x="0" y="0"/>
          <a:ext cx="0" cy="0"/>
          <a:chOff x="0" y="0"/>
          <a:chExt cx="0" cy="0"/>
        </a:xfrm>
      </p:grpSpPr>
      <p:sp>
        <p:nvSpPr>
          <p:cNvPr id="587" name="Google Shape;587;g3497e5ffa3a_0_57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88" name="Google Shape;588;g3497e5ffa3a_0_57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Source, Justia: </a:t>
            </a:r>
            <a:r>
              <a:rPr lang="en" u="sng">
                <a:solidFill>
                  <a:schemeClr val="hlink"/>
                </a:solidFill>
                <a:hlinkClick r:id="rId2"/>
              </a:rPr>
              <a:t>https://supreme.justia.com/cases/federal/us/323/283/</a:t>
            </a:r>
            <a:r>
              <a:rPr lang="en"/>
              <a:t>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96" name="Shape 596"/>
        <p:cNvGrpSpPr/>
        <p:nvPr/>
      </p:nvGrpSpPr>
      <p:grpSpPr>
        <a:xfrm>
          <a:off x="0" y="0"/>
          <a:ext cx="0" cy="0"/>
          <a:chOff x="0" y="0"/>
          <a:chExt cx="0" cy="0"/>
        </a:xfrm>
      </p:grpSpPr>
      <p:sp>
        <p:nvSpPr>
          <p:cNvPr id="597" name="Google Shape;597;g34a5247435e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98" name="Google Shape;598;g34a5247435e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311700" y="3152225"/>
            <a:ext cx="8520600" cy="13008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p:cSld name="TITLE_2">
    <p:spTree>
      <p:nvGrpSpPr>
        <p:cNvPr id="54" name="Shape 54"/>
        <p:cNvGrpSpPr/>
        <p:nvPr/>
      </p:nvGrpSpPr>
      <p:grpSpPr>
        <a:xfrm>
          <a:off x="0" y="0"/>
          <a:ext cx="0" cy="0"/>
          <a:chOff x="0" y="0"/>
          <a:chExt cx="0" cy="0"/>
        </a:xfrm>
      </p:grpSpPr>
      <p:sp>
        <p:nvSpPr>
          <p:cNvPr id="55" name="Google Shape;55;p1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grpSp>
        <p:nvGrpSpPr>
          <p:cNvPr id="56" name="Google Shape;56;p14"/>
          <p:cNvGrpSpPr/>
          <p:nvPr/>
        </p:nvGrpSpPr>
        <p:grpSpPr>
          <a:xfrm>
            <a:off x="0" y="-125"/>
            <a:ext cx="9144300" cy="5143500"/>
            <a:chOff x="0" y="-125"/>
            <a:chExt cx="9144300" cy="5143500"/>
          </a:xfrm>
        </p:grpSpPr>
        <p:sp>
          <p:nvSpPr>
            <p:cNvPr id="57" name="Google Shape;57;p14"/>
            <p:cNvSpPr/>
            <p:nvPr/>
          </p:nvSpPr>
          <p:spPr>
            <a:xfrm>
              <a:off x="0" y="0"/>
              <a:ext cx="9144000" cy="91500"/>
            </a:xfrm>
            <a:prstGeom prst="rect">
              <a:avLst/>
            </a:prstGeom>
            <a:solidFill>
              <a:schemeClr val="dk2"/>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2"/>
                </a:solidFill>
              </a:endParaRPr>
            </a:p>
          </p:txBody>
        </p:sp>
        <p:sp>
          <p:nvSpPr>
            <p:cNvPr id="58" name="Google Shape;58;p14"/>
            <p:cNvSpPr/>
            <p:nvPr/>
          </p:nvSpPr>
          <p:spPr>
            <a:xfrm>
              <a:off x="0" y="5051800"/>
              <a:ext cx="9144000" cy="91500"/>
            </a:xfrm>
            <a:prstGeom prst="rect">
              <a:avLst/>
            </a:prstGeom>
            <a:solidFill>
              <a:schemeClr val="dk2"/>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2"/>
                </a:solidFill>
              </a:endParaRPr>
            </a:p>
          </p:txBody>
        </p:sp>
        <p:sp>
          <p:nvSpPr>
            <p:cNvPr id="59" name="Google Shape;59;p14"/>
            <p:cNvSpPr/>
            <p:nvPr/>
          </p:nvSpPr>
          <p:spPr>
            <a:xfrm rot="-5400000">
              <a:off x="-2526000" y="2525875"/>
              <a:ext cx="5143500" cy="91500"/>
            </a:xfrm>
            <a:prstGeom prst="rect">
              <a:avLst/>
            </a:prstGeom>
            <a:solidFill>
              <a:schemeClr val="dk2"/>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2"/>
                </a:solidFill>
              </a:endParaRPr>
            </a:p>
          </p:txBody>
        </p:sp>
        <p:sp>
          <p:nvSpPr>
            <p:cNvPr id="60" name="Google Shape;60;p14"/>
            <p:cNvSpPr/>
            <p:nvPr/>
          </p:nvSpPr>
          <p:spPr>
            <a:xfrm rot="-5400000">
              <a:off x="6526800" y="2525875"/>
              <a:ext cx="5143500" cy="91500"/>
            </a:xfrm>
            <a:prstGeom prst="rect">
              <a:avLst/>
            </a:prstGeom>
            <a:solidFill>
              <a:schemeClr val="dk2"/>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2"/>
                </a:solidFill>
              </a:endParaRPr>
            </a:p>
          </p:txBody>
        </p:sp>
      </p:grpSp>
      <p:grpSp>
        <p:nvGrpSpPr>
          <p:cNvPr id="61" name="Google Shape;61;p14"/>
          <p:cNvGrpSpPr/>
          <p:nvPr/>
        </p:nvGrpSpPr>
        <p:grpSpPr>
          <a:xfrm>
            <a:off x="537556" y="689375"/>
            <a:ext cx="8068563" cy="3764713"/>
            <a:chOff x="537556" y="689375"/>
            <a:chExt cx="8068563" cy="3764713"/>
          </a:xfrm>
        </p:grpSpPr>
        <p:sp>
          <p:nvSpPr>
            <p:cNvPr id="62" name="Google Shape;62;p14"/>
            <p:cNvSpPr/>
            <p:nvPr/>
          </p:nvSpPr>
          <p:spPr>
            <a:xfrm>
              <a:off x="1613400" y="3916188"/>
              <a:ext cx="537600" cy="537900"/>
            </a:xfrm>
            <a:prstGeom prst="rect">
              <a:avLst/>
            </a:prstGeom>
            <a:solidFill>
              <a:schemeClr val="lt2"/>
            </a:solid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1"/>
                </a:solidFill>
              </a:endParaRPr>
            </a:p>
          </p:txBody>
        </p:sp>
        <p:sp>
          <p:nvSpPr>
            <p:cNvPr id="63" name="Google Shape;63;p14"/>
            <p:cNvSpPr/>
            <p:nvPr/>
          </p:nvSpPr>
          <p:spPr>
            <a:xfrm>
              <a:off x="3227675" y="3378288"/>
              <a:ext cx="537600" cy="537900"/>
            </a:xfrm>
            <a:prstGeom prst="rect">
              <a:avLst/>
            </a:prstGeom>
            <a:solidFill>
              <a:schemeClr val="lt2"/>
            </a:solid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1"/>
                </a:solidFill>
              </a:endParaRPr>
            </a:p>
          </p:txBody>
        </p:sp>
        <p:sp>
          <p:nvSpPr>
            <p:cNvPr id="64" name="Google Shape;64;p14"/>
            <p:cNvSpPr/>
            <p:nvPr/>
          </p:nvSpPr>
          <p:spPr>
            <a:xfrm>
              <a:off x="3765275" y="3916188"/>
              <a:ext cx="537600" cy="537900"/>
            </a:xfrm>
            <a:prstGeom prst="rect">
              <a:avLst/>
            </a:prstGeom>
            <a:solidFill>
              <a:schemeClr val="lt2"/>
            </a:solid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1"/>
                </a:solidFill>
              </a:endParaRPr>
            </a:p>
          </p:txBody>
        </p:sp>
        <p:sp>
          <p:nvSpPr>
            <p:cNvPr id="65" name="Google Shape;65;p14"/>
            <p:cNvSpPr/>
            <p:nvPr/>
          </p:nvSpPr>
          <p:spPr>
            <a:xfrm>
              <a:off x="2689475" y="3916188"/>
              <a:ext cx="537600" cy="537900"/>
            </a:xfrm>
            <a:prstGeom prst="rect">
              <a:avLst/>
            </a:prstGeom>
            <a:solidFill>
              <a:schemeClr val="lt2"/>
            </a:solid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1"/>
                </a:solidFill>
              </a:endParaRPr>
            </a:p>
          </p:txBody>
        </p:sp>
        <p:sp>
          <p:nvSpPr>
            <p:cNvPr id="66" name="Google Shape;66;p14"/>
            <p:cNvSpPr/>
            <p:nvPr/>
          </p:nvSpPr>
          <p:spPr>
            <a:xfrm>
              <a:off x="2151875" y="3378288"/>
              <a:ext cx="537600" cy="537900"/>
            </a:xfrm>
            <a:prstGeom prst="rect">
              <a:avLst/>
            </a:prstGeom>
            <a:solidFill>
              <a:schemeClr val="lt2"/>
            </a:solid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1"/>
                </a:solidFill>
              </a:endParaRPr>
            </a:p>
          </p:txBody>
        </p:sp>
        <p:sp>
          <p:nvSpPr>
            <p:cNvPr id="67" name="Google Shape;67;p14"/>
            <p:cNvSpPr/>
            <p:nvPr/>
          </p:nvSpPr>
          <p:spPr>
            <a:xfrm>
              <a:off x="5379275" y="3378288"/>
              <a:ext cx="537600" cy="537900"/>
            </a:xfrm>
            <a:prstGeom prst="rect">
              <a:avLst/>
            </a:prstGeom>
            <a:solidFill>
              <a:schemeClr val="lt2"/>
            </a:solid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1"/>
                </a:solidFill>
              </a:endParaRPr>
            </a:p>
          </p:txBody>
        </p:sp>
        <p:sp>
          <p:nvSpPr>
            <p:cNvPr id="68" name="Google Shape;68;p14"/>
            <p:cNvSpPr/>
            <p:nvPr/>
          </p:nvSpPr>
          <p:spPr>
            <a:xfrm>
              <a:off x="5916875" y="3916188"/>
              <a:ext cx="537600" cy="537900"/>
            </a:xfrm>
            <a:prstGeom prst="rect">
              <a:avLst/>
            </a:prstGeom>
            <a:solidFill>
              <a:schemeClr val="lt2"/>
            </a:solid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1"/>
                </a:solidFill>
              </a:endParaRPr>
            </a:p>
          </p:txBody>
        </p:sp>
        <p:sp>
          <p:nvSpPr>
            <p:cNvPr id="69" name="Google Shape;69;p14"/>
            <p:cNvSpPr/>
            <p:nvPr/>
          </p:nvSpPr>
          <p:spPr>
            <a:xfrm>
              <a:off x="4841075" y="3916188"/>
              <a:ext cx="537600" cy="537900"/>
            </a:xfrm>
            <a:prstGeom prst="rect">
              <a:avLst/>
            </a:prstGeom>
            <a:solidFill>
              <a:schemeClr val="lt2"/>
            </a:solid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1"/>
                </a:solidFill>
              </a:endParaRPr>
            </a:p>
          </p:txBody>
        </p:sp>
        <p:sp>
          <p:nvSpPr>
            <p:cNvPr id="70" name="Google Shape;70;p14"/>
            <p:cNvSpPr/>
            <p:nvPr/>
          </p:nvSpPr>
          <p:spPr>
            <a:xfrm>
              <a:off x="4303475" y="3378288"/>
              <a:ext cx="537600" cy="537900"/>
            </a:xfrm>
            <a:prstGeom prst="rect">
              <a:avLst/>
            </a:prstGeom>
            <a:solidFill>
              <a:schemeClr val="lt2"/>
            </a:solid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1"/>
                </a:solidFill>
              </a:endParaRPr>
            </a:p>
          </p:txBody>
        </p:sp>
        <p:sp>
          <p:nvSpPr>
            <p:cNvPr id="71" name="Google Shape;71;p14"/>
            <p:cNvSpPr/>
            <p:nvPr/>
          </p:nvSpPr>
          <p:spPr>
            <a:xfrm>
              <a:off x="6992350" y="3916188"/>
              <a:ext cx="537600" cy="537900"/>
            </a:xfrm>
            <a:prstGeom prst="rect">
              <a:avLst/>
            </a:prstGeom>
            <a:solidFill>
              <a:schemeClr val="lt2"/>
            </a:solid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1"/>
                </a:solidFill>
              </a:endParaRPr>
            </a:p>
          </p:txBody>
        </p:sp>
        <p:sp>
          <p:nvSpPr>
            <p:cNvPr id="72" name="Google Shape;72;p14"/>
            <p:cNvSpPr/>
            <p:nvPr/>
          </p:nvSpPr>
          <p:spPr>
            <a:xfrm>
              <a:off x="6454750" y="3378288"/>
              <a:ext cx="537600" cy="537900"/>
            </a:xfrm>
            <a:prstGeom prst="rect">
              <a:avLst/>
            </a:prstGeom>
            <a:solidFill>
              <a:schemeClr val="lt2"/>
            </a:solid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1"/>
                </a:solidFill>
              </a:endParaRPr>
            </a:p>
          </p:txBody>
        </p:sp>
        <p:sp>
          <p:nvSpPr>
            <p:cNvPr id="73" name="Google Shape;73;p14"/>
            <p:cNvSpPr/>
            <p:nvPr/>
          </p:nvSpPr>
          <p:spPr>
            <a:xfrm>
              <a:off x="1613400" y="689663"/>
              <a:ext cx="537600" cy="537900"/>
            </a:xfrm>
            <a:prstGeom prst="rect">
              <a:avLst/>
            </a:prstGeom>
            <a:solidFill>
              <a:schemeClr val="lt2"/>
            </a:solid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1"/>
                </a:solidFill>
              </a:endParaRPr>
            </a:p>
          </p:txBody>
        </p:sp>
        <p:sp>
          <p:nvSpPr>
            <p:cNvPr id="74" name="Google Shape;74;p14"/>
            <p:cNvSpPr/>
            <p:nvPr/>
          </p:nvSpPr>
          <p:spPr>
            <a:xfrm>
              <a:off x="3765275" y="689663"/>
              <a:ext cx="537600" cy="537900"/>
            </a:xfrm>
            <a:prstGeom prst="rect">
              <a:avLst/>
            </a:prstGeom>
            <a:solidFill>
              <a:schemeClr val="lt2"/>
            </a:solid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1"/>
                </a:solidFill>
              </a:endParaRPr>
            </a:p>
          </p:txBody>
        </p:sp>
        <p:sp>
          <p:nvSpPr>
            <p:cNvPr id="75" name="Google Shape;75;p14"/>
            <p:cNvSpPr/>
            <p:nvPr/>
          </p:nvSpPr>
          <p:spPr>
            <a:xfrm>
              <a:off x="2689475" y="689663"/>
              <a:ext cx="537600" cy="537900"/>
            </a:xfrm>
            <a:prstGeom prst="rect">
              <a:avLst/>
            </a:prstGeom>
            <a:solidFill>
              <a:schemeClr val="lt2"/>
            </a:solid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1"/>
                </a:solidFill>
              </a:endParaRPr>
            </a:p>
          </p:txBody>
        </p:sp>
        <p:sp>
          <p:nvSpPr>
            <p:cNvPr id="76" name="Google Shape;76;p14"/>
            <p:cNvSpPr/>
            <p:nvPr/>
          </p:nvSpPr>
          <p:spPr>
            <a:xfrm>
              <a:off x="2151875" y="1227313"/>
              <a:ext cx="537600" cy="537900"/>
            </a:xfrm>
            <a:prstGeom prst="rect">
              <a:avLst/>
            </a:prstGeom>
            <a:solidFill>
              <a:schemeClr val="lt2"/>
            </a:solid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1"/>
                </a:solidFill>
              </a:endParaRPr>
            </a:p>
          </p:txBody>
        </p:sp>
        <p:sp>
          <p:nvSpPr>
            <p:cNvPr id="77" name="Google Shape;77;p14"/>
            <p:cNvSpPr/>
            <p:nvPr/>
          </p:nvSpPr>
          <p:spPr>
            <a:xfrm>
              <a:off x="3227675" y="1227313"/>
              <a:ext cx="537600" cy="537900"/>
            </a:xfrm>
            <a:prstGeom prst="rect">
              <a:avLst/>
            </a:prstGeom>
            <a:solidFill>
              <a:schemeClr val="lt2"/>
            </a:solid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1"/>
                </a:solidFill>
              </a:endParaRPr>
            </a:p>
          </p:txBody>
        </p:sp>
        <p:sp>
          <p:nvSpPr>
            <p:cNvPr id="78" name="Google Shape;78;p14"/>
            <p:cNvSpPr/>
            <p:nvPr/>
          </p:nvSpPr>
          <p:spPr>
            <a:xfrm>
              <a:off x="5916875" y="689663"/>
              <a:ext cx="537600" cy="537900"/>
            </a:xfrm>
            <a:prstGeom prst="rect">
              <a:avLst/>
            </a:prstGeom>
            <a:solidFill>
              <a:schemeClr val="lt2"/>
            </a:solid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1"/>
                </a:solidFill>
              </a:endParaRPr>
            </a:p>
          </p:txBody>
        </p:sp>
        <p:sp>
          <p:nvSpPr>
            <p:cNvPr id="79" name="Google Shape;79;p14"/>
            <p:cNvSpPr/>
            <p:nvPr/>
          </p:nvSpPr>
          <p:spPr>
            <a:xfrm>
              <a:off x="4841075" y="689663"/>
              <a:ext cx="537600" cy="537900"/>
            </a:xfrm>
            <a:prstGeom prst="rect">
              <a:avLst/>
            </a:prstGeom>
            <a:solidFill>
              <a:schemeClr val="lt2"/>
            </a:solid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1"/>
                </a:solidFill>
              </a:endParaRPr>
            </a:p>
          </p:txBody>
        </p:sp>
        <p:sp>
          <p:nvSpPr>
            <p:cNvPr id="80" name="Google Shape;80;p14"/>
            <p:cNvSpPr/>
            <p:nvPr/>
          </p:nvSpPr>
          <p:spPr>
            <a:xfrm>
              <a:off x="4303475" y="1227313"/>
              <a:ext cx="537600" cy="537900"/>
            </a:xfrm>
            <a:prstGeom prst="rect">
              <a:avLst/>
            </a:prstGeom>
            <a:solidFill>
              <a:schemeClr val="lt2"/>
            </a:solid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1"/>
                </a:solidFill>
              </a:endParaRPr>
            </a:p>
          </p:txBody>
        </p:sp>
        <p:sp>
          <p:nvSpPr>
            <p:cNvPr id="81" name="Google Shape;81;p14"/>
            <p:cNvSpPr/>
            <p:nvPr/>
          </p:nvSpPr>
          <p:spPr>
            <a:xfrm>
              <a:off x="5379275" y="1227313"/>
              <a:ext cx="537600" cy="537900"/>
            </a:xfrm>
            <a:prstGeom prst="rect">
              <a:avLst/>
            </a:prstGeom>
            <a:solidFill>
              <a:schemeClr val="lt2"/>
            </a:solid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1"/>
                </a:solidFill>
              </a:endParaRPr>
            </a:p>
          </p:txBody>
        </p:sp>
        <p:sp>
          <p:nvSpPr>
            <p:cNvPr id="82" name="Google Shape;82;p14"/>
            <p:cNvSpPr/>
            <p:nvPr/>
          </p:nvSpPr>
          <p:spPr>
            <a:xfrm>
              <a:off x="6992350" y="689663"/>
              <a:ext cx="537600" cy="537900"/>
            </a:xfrm>
            <a:prstGeom prst="rect">
              <a:avLst/>
            </a:prstGeom>
            <a:solidFill>
              <a:schemeClr val="lt2"/>
            </a:solid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1"/>
                </a:solidFill>
              </a:endParaRPr>
            </a:p>
          </p:txBody>
        </p:sp>
        <p:sp>
          <p:nvSpPr>
            <p:cNvPr id="83" name="Google Shape;83;p14"/>
            <p:cNvSpPr/>
            <p:nvPr/>
          </p:nvSpPr>
          <p:spPr>
            <a:xfrm>
              <a:off x="6454750" y="1227313"/>
              <a:ext cx="537600" cy="537900"/>
            </a:xfrm>
            <a:prstGeom prst="rect">
              <a:avLst/>
            </a:prstGeom>
            <a:solidFill>
              <a:schemeClr val="lt2"/>
            </a:solid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1"/>
                </a:solidFill>
              </a:endParaRPr>
            </a:p>
          </p:txBody>
        </p:sp>
        <p:sp>
          <p:nvSpPr>
            <p:cNvPr id="84" name="Google Shape;84;p14"/>
            <p:cNvSpPr/>
            <p:nvPr/>
          </p:nvSpPr>
          <p:spPr>
            <a:xfrm>
              <a:off x="537600" y="2840513"/>
              <a:ext cx="537600" cy="537900"/>
            </a:xfrm>
            <a:prstGeom prst="rect">
              <a:avLst/>
            </a:prstGeom>
            <a:solidFill>
              <a:schemeClr val="lt2"/>
            </a:solid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1"/>
                </a:solidFill>
              </a:endParaRPr>
            </a:p>
          </p:txBody>
        </p:sp>
        <p:sp>
          <p:nvSpPr>
            <p:cNvPr id="85" name="Google Shape;85;p14"/>
            <p:cNvSpPr/>
            <p:nvPr/>
          </p:nvSpPr>
          <p:spPr>
            <a:xfrm>
              <a:off x="537600" y="1765088"/>
              <a:ext cx="537600" cy="537900"/>
            </a:xfrm>
            <a:prstGeom prst="rect">
              <a:avLst/>
            </a:prstGeom>
            <a:solidFill>
              <a:schemeClr val="lt2"/>
            </a:solid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1"/>
                </a:solidFill>
              </a:endParaRPr>
            </a:p>
          </p:txBody>
        </p:sp>
        <p:sp>
          <p:nvSpPr>
            <p:cNvPr id="86" name="Google Shape;86;p14"/>
            <p:cNvSpPr/>
            <p:nvPr/>
          </p:nvSpPr>
          <p:spPr>
            <a:xfrm>
              <a:off x="8068150" y="1765088"/>
              <a:ext cx="537600" cy="537900"/>
            </a:xfrm>
            <a:prstGeom prst="rect">
              <a:avLst/>
            </a:prstGeom>
            <a:solidFill>
              <a:schemeClr val="lt2"/>
            </a:solid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1"/>
                </a:solidFill>
              </a:endParaRPr>
            </a:p>
          </p:txBody>
        </p:sp>
        <p:sp>
          <p:nvSpPr>
            <p:cNvPr id="87" name="Google Shape;87;p14"/>
            <p:cNvSpPr/>
            <p:nvPr/>
          </p:nvSpPr>
          <p:spPr>
            <a:xfrm>
              <a:off x="8068150" y="2840650"/>
              <a:ext cx="537600" cy="537900"/>
            </a:xfrm>
            <a:prstGeom prst="rect">
              <a:avLst/>
            </a:prstGeom>
            <a:solidFill>
              <a:schemeClr val="lt2"/>
            </a:solid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1"/>
                </a:solidFill>
              </a:endParaRPr>
            </a:p>
          </p:txBody>
        </p:sp>
        <p:sp>
          <p:nvSpPr>
            <p:cNvPr id="88" name="Google Shape;88;p14"/>
            <p:cNvSpPr/>
            <p:nvPr/>
          </p:nvSpPr>
          <p:spPr>
            <a:xfrm>
              <a:off x="1613400" y="3378288"/>
              <a:ext cx="537600" cy="537900"/>
            </a:xfrm>
            <a:prstGeom prst="rect">
              <a:avLst/>
            </a:prstGeom>
            <a:no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1"/>
                </a:solidFill>
              </a:endParaRPr>
            </a:p>
          </p:txBody>
        </p:sp>
        <p:sp>
          <p:nvSpPr>
            <p:cNvPr id="89" name="Google Shape;89;p14"/>
            <p:cNvSpPr/>
            <p:nvPr/>
          </p:nvSpPr>
          <p:spPr>
            <a:xfrm>
              <a:off x="3227675" y="3916188"/>
              <a:ext cx="537600" cy="537900"/>
            </a:xfrm>
            <a:prstGeom prst="rect">
              <a:avLst/>
            </a:prstGeom>
            <a:no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1"/>
                </a:solidFill>
              </a:endParaRPr>
            </a:p>
          </p:txBody>
        </p:sp>
        <p:sp>
          <p:nvSpPr>
            <p:cNvPr id="90" name="Google Shape;90;p14"/>
            <p:cNvSpPr/>
            <p:nvPr/>
          </p:nvSpPr>
          <p:spPr>
            <a:xfrm>
              <a:off x="2689475" y="3378288"/>
              <a:ext cx="537600" cy="537900"/>
            </a:xfrm>
            <a:prstGeom prst="rect">
              <a:avLst/>
            </a:prstGeom>
            <a:no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1"/>
                </a:solidFill>
              </a:endParaRPr>
            </a:p>
          </p:txBody>
        </p:sp>
        <p:sp>
          <p:nvSpPr>
            <p:cNvPr id="91" name="Google Shape;91;p14"/>
            <p:cNvSpPr/>
            <p:nvPr/>
          </p:nvSpPr>
          <p:spPr>
            <a:xfrm>
              <a:off x="2151875" y="3916188"/>
              <a:ext cx="537600" cy="537900"/>
            </a:xfrm>
            <a:prstGeom prst="rect">
              <a:avLst/>
            </a:prstGeom>
            <a:no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1"/>
                </a:solidFill>
              </a:endParaRPr>
            </a:p>
          </p:txBody>
        </p:sp>
        <p:sp>
          <p:nvSpPr>
            <p:cNvPr id="92" name="Google Shape;92;p14"/>
            <p:cNvSpPr/>
            <p:nvPr/>
          </p:nvSpPr>
          <p:spPr>
            <a:xfrm>
              <a:off x="3765275" y="3378288"/>
              <a:ext cx="537600" cy="537900"/>
            </a:xfrm>
            <a:prstGeom prst="rect">
              <a:avLst/>
            </a:prstGeom>
            <a:no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1"/>
                </a:solidFill>
              </a:endParaRPr>
            </a:p>
          </p:txBody>
        </p:sp>
        <p:sp>
          <p:nvSpPr>
            <p:cNvPr id="93" name="Google Shape;93;p14"/>
            <p:cNvSpPr/>
            <p:nvPr/>
          </p:nvSpPr>
          <p:spPr>
            <a:xfrm rot="-5400000">
              <a:off x="537556" y="689619"/>
              <a:ext cx="1075800" cy="1075800"/>
            </a:xfrm>
            <a:prstGeom prst="rtTriangle">
              <a:avLst/>
            </a:prstGeom>
            <a:no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1"/>
                </a:solidFill>
              </a:endParaRPr>
            </a:p>
          </p:txBody>
        </p:sp>
        <p:sp>
          <p:nvSpPr>
            <p:cNvPr id="94" name="Google Shape;94;p14"/>
            <p:cNvSpPr/>
            <p:nvPr/>
          </p:nvSpPr>
          <p:spPr>
            <a:xfrm>
              <a:off x="5379275" y="3916188"/>
              <a:ext cx="537600" cy="537900"/>
            </a:xfrm>
            <a:prstGeom prst="rect">
              <a:avLst/>
            </a:prstGeom>
            <a:no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1"/>
                </a:solidFill>
              </a:endParaRPr>
            </a:p>
          </p:txBody>
        </p:sp>
        <p:sp>
          <p:nvSpPr>
            <p:cNvPr id="95" name="Google Shape;95;p14"/>
            <p:cNvSpPr/>
            <p:nvPr/>
          </p:nvSpPr>
          <p:spPr>
            <a:xfrm>
              <a:off x="4841075" y="3378288"/>
              <a:ext cx="537600" cy="537900"/>
            </a:xfrm>
            <a:prstGeom prst="rect">
              <a:avLst/>
            </a:prstGeom>
            <a:no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1"/>
                </a:solidFill>
              </a:endParaRPr>
            </a:p>
          </p:txBody>
        </p:sp>
        <p:sp>
          <p:nvSpPr>
            <p:cNvPr id="96" name="Google Shape;96;p14"/>
            <p:cNvSpPr/>
            <p:nvPr/>
          </p:nvSpPr>
          <p:spPr>
            <a:xfrm>
              <a:off x="4303475" y="3916188"/>
              <a:ext cx="537600" cy="537900"/>
            </a:xfrm>
            <a:prstGeom prst="rect">
              <a:avLst/>
            </a:prstGeom>
            <a:no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1"/>
                </a:solidFill>
              </a:endParaRPr>
            </a:p>
          </p:txBody>
        </p:sp>
        <p:sp>
          <p:nvSpPr>
            <p:cNvPr id="97" name="Google Shape;97;p14"/>
            <p:cNvSpPr/>
            <p:nvPr/>
          </p:nvSpPr>
          <p:spPr>
            <a:xfrm>
              <a:off x="5916875" y="3378288"/>
              <a:ext cx="537600" cy="537900"/>
            </a:xfrm>
            <a:prstGeom prst="rect">
              <a:avLst/>
            </a:prstGeom>
            <a:no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1"/>
                </a:solidFill>
              </a:endParaRPr>
            </a:p>
          </p:txBody>
        </p:sp>
        <p:sp>
          <p:nvSpPr>
            <p:cNvPr id="98" name="Google Shape;98;p14"/>
            <p:cNvSpPr/>
            <p:nvPr/>
          </p:nvSpPr>
          <p:spPr>
            <a:xfrm>
              <a:off x="6992350" y="3378288"/>
              <a:ext cx="537600" cy="537900"/>
            </a:xfrm>
            <a:prstGeom prst="rect">
              <a:avLst/>
            </a:prstGeom>
            <a:no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1"/>
                </a:solidFill>
              </a:endParaRPr>
            </a:p>
          </p:txBody>
        </p:sp>
        <p:sp>
          <p:nvSpPr>
            <p:cNvPr id="99" name="Google Shape;99;p14"/>
            <p:cNvSpPr/>
            <p:nvPr/>
          </p:nvSpPr>
          <p:spPr>
            <a:xfrm>
              <a:off x="6454750" y="3916188"/>
              <a:ext cx="537600" cy="537900"/>
            </a:xfrm>
            <a:prstGeom prst="rect">
              <a:avLst/>
            </a:prstGeom>
            <a:no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1"/>
                </a:solidFill>
              </a:endParaRPr>
            </a:p>
          </p:txBody>
        </p:sp>
        <p:sp>
          <p:nvSpPr>
            <p:cNvPr id="100" name="Google Shape;100;p14"/>
            <p:cNvSpPr/>
            <p:nvPr/>
          </p:nvSpPr>
          <p:spPr>
            <a:xfrm>
              <a:off x="1613400" y="1227313"/>
              <a:ext cx="537600" cy="537900"/>
            </a:xfrm>
            <a:prstGeom prst="rect">
              <a:avLst/>
            </a:prstGeom>
            <a:no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1"/>
                </a:solidFill>
              </a:endParaRPr>
            </a:p>
          </p:txBody>
        </p:sp>
        <p:sp>
          <p:nvSpPr>
            <p:cNvPr id="101" name="Google Shape;101;p14"/>
            <p:cNvSpPr/>
            <p:nvPr/>
          </p:nvSpPr>
          <p:spPr>
            <a:xfrm>
              <a:off x="3227675" y="689663"/>
              <a:ext cx="537600" cy="537900"/>
            </a:xfrm>
            <a:prstGeom prst="rect">
              <a:avLst/>
            </a:prstGeom>
            <a:no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1"/>
                </a:solidFill>
              </a:endParaRPr>
            </a:p>
          </p:txBody>
        </p:sp>
        <p:sp>
          <p:nvSpPr>
            <p:cNvPr id="102" name="Google Shape;102;p14"/>
            <p:cNvSpPr/>
            <p:nvPr/>
          </p:nvSpPr>
          <p:spPr>
            <a:xfrm>
              <a:off x="3765275" y="1227313"/>
              <a:ext cx="537600" cy="537900"/>
            </a:xfrm>
            <a:prstGeom prst="rect">
              <a:avLst/>
            </a:prstGeom>
            <a:no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1"/>
                </a:solidFill>
              </a:endParaRPr>
            </a:p>
          </p:txBody>
        </p:sp>
        <p:sp>
          <p:nvSpPr>
            <p:cNvPr id="103" name="Google Shape;103;p14"/>
            <p:cNvSpPr/>
            <p:nvPr/>
          </p:nvSpPr>
          <p:spPr>
            <a:xfrm>
              <a:off x="2689475" y="1227313"/>
              <a:ext cx="537600" cy="537900"/>
            </a:xfrm>
            <a:prstGeom prst="rect">
              <a:avLst/>
            </a:prstGeom>
            <a:no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1"/>
                </a:solidFill>
              </a:endParaRPr>
            </a:p>
          </p:txBody>
        </p:sp>
        <p:sp>
          <p:nvSpPr>
            <p:cNvPr id="104" name="Google Shape;104;p14"/>
            <p:cNvSpPr/>
            <p:nvPr/>
          </p:nvSpPr>
          <p:spPr>
            <a:xfrm>
              <a:off x="2151875" y="689663"/>
              <a:ext cx="537600" cy="537900"/>
            </a:xfrm>
            <a:prstGeom prst="rect">
              <a:avLst/>
            </a:prstGeom>
            <a:no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1"/>
                </a:solidFill>
              </a:endParaRPr>
            </a:p>
          </p:txBody>
        </p:sp>
        <p:sp>
          <p:nvSpPr>
            <p:cNvPr id="105" name="Google Shape;105;p14"/>
            <p:cNvSpPr/>
            <p:nvPr/>
          </p:nvSpPr>
          <p:spPr>
            <a:xfrm>
              <a:off x="5379275" y="689663"/>
              <a:ext cx="537600" cy="537900"/>
            </a:xfrm>
            <a:prstGeom prst="rect">
              <a:avLst/>
            </a:prstGeom>
            <a:no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1"/>
                </a:solidFill>
              </a:endParaRPr>
            </a:p>
          </p:txBody>
        </p:sp>
        <p:sp>
          <p:nvSpPr>
            <p:cNvPr id="106" name="Google Shape;106;p14"/>
            <p:cNvSpPr/>
            <p:nvPr/>
          </p:nvSpPr>
          <p:spPr>
            <a:xfrm>
              <a:off x="5916875" y="1227313"/>
              <a:ext cx="537600" cy="537900"/>
            </a:xfrm>
            <a:prstGeom prst="rect">
              <a:avLst/>
            </a:prstGeom>
            <a:no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1"/>
                </a:solidFill>
              </a:endParaRPr>
            </a:p>
          </p:txBody>
        </p:sp>
        <p:sp>
          <p:nvSpPr>
            <p:cNvPr id="107" name="Google Shape;107;p14"/>
            <p:cNvSpPr/>
            <p:nvPr/>
          </p:nvSpPr>
          <p:spPr>
            <a:xfrm>
              <a:off x="4841075" y="1227313"/>
              <a:ext cx="537600" cy="537900"/>
            </a:xfrm>
            <a:prstGeom prst="rect">
              <a:avLst/>
            </a:prstGeom>
            <a:no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1"/>
                </a:solidFill>
              </a:endParaRPr>
            </a:p>
          </p:txBody>
        </p:sp>
        <p:sp>
          <p:nvSpPr>
            <p:cNvPr id="108" name="Google Shape;108;p14"/>
            <p:cNvSpPr/>
            <p:nvPr/>
          </p:nvSpPr>
          <p:spPr>
            <a:xfrm>
              <a:off x="4303475" y="689663"/>
              <a:ext cx="537600" cy="537900"/>
            </a:xfrm>
            <a:prstGeom prst="rect">
              <a:avLst/>
            </a:prstGeom>
            <a:no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1"/>
                </a:solidFill>
              </a:endParaRPr>
            </a:p>
          </p:txBody>
        </p:sp>
        <p:sp>
          <p:nvSpPr>
            <p:cNvPr id="109" name="Google Shape;109;p14"/>
            <p:cNvSpPr/>
            <p:nvPr/>
          </p:nvSpPr>
          <p:spPr>
            <a:xfrm>
              <a:off x="6992350" y="1227313"/>
              <a:ext cx="537600" cy="537900"/>
            </a:xfrm>
            <a:prstGeom prst="rect">
              <a:avLst/>
            </a:prstGeom>
            <a:no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1"/>
                </a:solidFill>
              </a:endParaRPr>
            </a:p>
          </p:txBody>
        </p:sp>
        <p:sp>
          <p:nvSpPr>
            <p:cNvPr id="110" name="Google Shape;110;p14"/>
            <p:cNvSpPr/>
            <p:nvPr/>
          </p:nvSpPr>
          <p:spPr>
            <a:xfrm>
              <a:off x="6454750" y="689663"/>
              <a:ext cx="537600" cy="537900"/>
            </a:xfrm>
            <a:prstGeom prst="rect">
              <a:avLst/>
            </a:prstGeom>
            <a:no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1"/>
                </a:solidFill>
              </a:endParaRPr>
            </a:p>
          </p:txBody>
        </p:sp>
        <p:sp>
          <p:nvSpPr>
            <p:cNvPr id="111" name="Google Shape;111;p14"/>
            <p:cNvSpPr/>
            <p:nvPr/>
          </p:nvSpPr>
          <p:spPr>
            <a:xfrm>
              <a:off x="537600" y="2302613"/>
              <a:ext cx="537600" cy="537900"/>
            </a:xfrm>
            <a:prstGeom prst="rect">
              <a:avLst/>
            </a:prstGeom>
            <a:no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1"/>
                </a:solidFill>
              </a:endParaRPr>
            </a:p>
          </p:txBody>
        </p:sp>
        <p:sp>
          <p:nvSpPr>
            <p:cNvPr id="112" name="Google Shape;112;p14"/>
            <p:cNvSpPr/>
            <p:nvPr/>
          </p:nvSpPr>
          <p:spPr>
            <a:xfrm>
              <a:off x="8068150" y="2302800"/>
              <a:ext cx="537600" cy="537900"/>
            </a:xfrm>
            <a:prstGeom prst="rect">
              <a:avLst/>
            </a:prstGeom>
            <a:no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1"/>
                </a:solidFill>
              </a:endParaRPr>
            </a:p>
          </p:txBody>
        </p:sp>
        <p:sp>
          <p:nvSpPr>
            <p:cNvPr id="113" name="Google Shape;113;p14"/>
            <p:cNvSpPr/>
            <p:nvPr/>
          </p:nvSpPr>
          <p:spPr>
            <a:xfrm rot="5400000">
              <a:off x="537644" y="689619"/>
              <a:ext cx="1075800" cy="1075800"/>
            </a:xfrm>
            <a:prstGeom prst="rtTriangle">
              <a:avLst/>
            </a:prstGeom>
            <a:solidFill>
              <a:schemeClr val="lt2"/>
            </a:solid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1"/>
                </a:solidFill>
              </a:endParaRPr>
            </a:p>
          </p:txBody>
        </p:sp>
        <p:sp>
          <p:nvSpPr>
            <p:cNvPr id="114" name="Google Shape;114;p14"/>
            <p:cNvSpPr/>
            <p:nvPr/>
          </p:nvSpPr>
          <p:spPr>
            <a:xfrm rot="5400000">
              <a:off x="7530319" y="3378269"/>
              <a:ext cx="1075800" cy="1075800"/>
            </a:xfrm>
            <a:prstGeom prst="rtTriangle">
              <a:avLst/>
            </a:prstGeom>
            <a:no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1"/>
                </a:solidFill>
              </a:endParaRPr>
            </a:p>
          </p:txBody>
        </p:sp>
        <p:sp>
          <p:nvSpPr>
            <p:cNvPr id="115" name="Google Shape;115;p14"/>
            <p:cNvSpPr/>
            <p:nvPr/>
          </p:nvSpPr>
          <p:spPr>
            <a:xfrm rot="-5400000">
              <a:off x="7530231" y="3378269"/>
              <a:ext cx="1075800" cy="1075800"/>
            </a:xfrm>
            <a:prstGeom prst="rtTriangle">
              <a:avLst/>
            </a:prstGeom>
            <a:solidFill>
              <a:schemeClr val="lt2"/>
            </a:solid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1"/>
                </a:solidFill>
              </a:endParaRPr>
            </a:p>
          </p:txBody>
        </p:sp>
        <p:sp>
          <p:nvSpPr>
            <p:cNvPr id="116" name="Google Shape;116;p14"/>
            <p:cNvSpPr/>
            <p:nvPr/>
          </p:nvSpPr>
          <p:spPr>
            <a:xfrm rot="10800000">
              <a:off x="537600" y="3377763"/>
              <a:ext cx="1075800" cy="1075800"/>
            </a:xfrm>
            <a:prstGeom prst="rtTriangle">
              <a:avLst/>
            </a:prstGeom>
            <a:no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1"/>
                </a:solidFill>
              </a:endParaRPr>
            </a:p>
          </p:txBody>
        </p:sp>
        <p:sp>
          <p:nvSpPr>
            <p:cNvPr id="117" name="Google Shape;117;p14"/>
            <p:cNvSpPr/>
            <p:nvPr/>
          </p:nvSpPr>
          <p:spPr>
            <a:xfrm>
              <a:off x="537600" y="3377675"/>
              <a:ext cx="1075800" cy="1075800"/>
            </a:xfrm>
            <a:prstGeom prst="rtTriangle">
              <a:avLst/>
            </a:prstGeom>
            <a:solidFill>
              <a:schemeClr val="lt2"/>
            </a:solid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1"/>
                </a:solidFill>
              </a:endParaRPr>
            </a:p>
          </p:txBody>
        </p:sp>
        <p:sp>
          <p:nvSpPr>
            <p:cNvPr id="118" name="Google Shape;118;p14"/>
            <p:cNvSpPr/>
            <p:nvPr/>
          </p:nvSpPr>
          <p:spPr>
            <a:xfrm>
              <a:off x="7530275" y="689375"/>
              <a:ext cx="1075800" cy="1075800"/>
            </a:xfrm>
            <a:prstGeom prst="rtTriangle">
              <a:avLst/>
            </a:prstGeom>
            <a:no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1"/>
                </a:solidFill>
              </a:endParaRPr>
            </a:p>
          </p:txBody>
        </p:sp>
        <p:sp>
          <p:nvSpPr>
            <p:cNvPr id="119" name="Google Shape;119;p14"/>
            <p:cNvSpPr/>
            <p:nvPr/>
          </p:nvSpPr>
          <p:spPr>
            <a:xfrm rot="10800000">
              <a:off x="7530275" y="689463"/>
              <a:ext cx="1075800" cy="1075800"/>
            </a:xfrm>
            <a:prstGeom prst="rtTriangle">
              <a:avLst/>
            </a:prstGeom>
            <a:solidFill>
              <a:schemeClr val="lt2"/>
            </a:solid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1"/>
                </a:solidFill>
              </a:endParaRPr>
            </a:p>
          </p:txBody>
        </p:sp>
      </p:grpSp>
      <p:sp>
        <p:nvSpPr>
          <p:cNvPr id="120" name="Google Shape;120;p14"/>
          <p:cNvSpPr txBox="1"/>
          <p:nvPr>
            <p:ph type="title"/>
          </p:nvPr>
        </p:nvSpPr>
        <p:spPr>
          <a:xfrm>
            <a:off x="1241550" y="1973150"/>
            <a:ext cx="6660900" cy="792900"/>
          </a:xfrm>
          <a:prstGeom prst="rect">
            <a:avLst/>
          </a:prstGeom>
        </p:spPr>
        <p:txBody>
          <a:bodyPr anchorCtr="0" anchor="ctr" bIns="91425" lIns="91425" spcFirstLastPara="1" rIns="91425" wrap="square" tIns="91425">
            <a:noAutofit/>
          </a:bodyPr>
          <a:lstStyle>
            <a:lvl1pPr lvl="0" algn="ctr">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121" name="Google Shape;121;p14"/>
          <p:cNvSpPr txBox="1"/>
          <p:nvPr>
            <p:ph idx="1" type="subTitle"/>
          </p:nvPr>
        </p:nvSpPr>
        <p:spPr>
          <a:xfrm>
            <a:off x="1810800" y="2904800"/>
            <a:ext cx="5522700" cy="305400"/>
          </a:xfrm>
          <a:prstGeom prst="rect">
            <a:avLst/>
          </a:prstGeom>
        </p:spPr>
        <p:txBody>
          <a:bodyPr anchorCtr="0" anchor="ctr" bIns="91425" lIns="91425" spcFirstLastPara="1" rIns="91425" wrap="square" tIns="91425">
            <a:noAutofit/>
          </a:bodyPr>
          <a:lstStyle>
            <a:lvl1pPr lvl="0" algn="ctr">
              <a:spcBef>
                <a:spcPts val="0"/>
              </a:spcBef>
              <a:spcAft>
                <a:spcPts val="0"/>
              </a:spcAft>
              <a:buSzPts val="2800"/>
              <a:buNone/>
              <a:defRPr/>
            </a:lvl1pPr>
            <a:lvl2pPr lvl="1" algn="ctr">
              <a:spcBef>
                <a:spcPts val="0"/>
              </a:spcBef>
              <a:spcAft>
                <a:spcPts val="0"/>
              </a:spcAft>
              <a:buSzPts val="2800"/>
              <a:buNone/>
              <a:defRPr/>
            </a:lvl2pPr>
            <a:lvl3pPr lvl="2" algn="ctr">
              <a:spcBef>
                <a:spcPts val="0"/>
              </a:spcBef>
              <a:spcAft>
                <a:spcPts val="0"/>
              </a:spcAft>
              <a:buSzPts val="2800"/>
              <a:buNone/>
              <a:defRPr/>
            </a:lvl3pPr>
            <a:lvl4pPr lvl="3" algn="ctr">
              <a:spcBef>
                <a:spcPts val="0"/>
              </a:spcBef>
              <a:spcAft>
                <a:spcPts val="0"/>
              </a:spcAft>
              <a:buSzPts val="2800"/>
              <a:buNone/>
              <a:defRPr/>
            </a:lvl4pPr>
            <a:lvl5pPr lvl="4" algn="ctr">
              <a:spcBef>
                <a:spcPts val="0"/>
              </a:spcBef>
              <a:spcAft>
                <a:spcPts val="0"/>
              </a:spcAft>
              <a:buSzPts val="2800"/>
              <a:buNone/>
              <a:defRPr/>
            </a:lvl5pPr>
            <a:lvl6pPr lvl="5" algn="ctr">
              <a:spcBef>
                <a:spcPts val="0"/>
              </a:spcBef>
              <a:spcAft>
                <a:spcPts val="0"/>
              </a:spcAft>
              <a:buSzPts val="2800"/>
              <a:buNone/>
              <a:defRPr/>
            </a:lvl6pPr>
            <a:lvl7pPr lvl="6" algn="ctr">
              <a:spcBef>
                <a:spcPts val="0"/>
              </a:spcBef>
              <a:spcAft>
                <a:spcPts val="0"/>
              </a:spcAft>
              <a:buSzPts val="2800"/>
              <a:buNone/>
              <a:defRPr/>
            </a:lvl7pPr>
            <a:lvl8pPr lvl="7" algn="ctr">
              <a:spcBef>
                <a:spcPts val="0"/>
              </a:spcBef>
              <a:spcAft>
                <a:spcPts val="0"/>
              </a:spcAft>
              <a:buSzPts val="2800"/>
              <a:buNone/>
              <a:defRPr/>
            </a:lvl8pPr>
            <a:lvl9pPr lvl="8" algn="ctr">
              <a:spcBef>
                <a:spcPts val="0"/>
              </a:spcBef>
              <a:spcAft>
                <a:spcPts val="0"/>
              </a:spcAft>
              <a:buSzPts val="2800"/>
              <a:buNone/>
              <a:defRPr/>
            </a:lvl9pPr>
          </a:lstStyle>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_1_1">
    <p:spTree>
      <p:nvGrpSpPr>
        <p:cNvPr id="122" name="Shape 122"/>
        <p:cNvGrpSpPr/>
        <p:nvPr/>
      </p:nvGrpSpPr>
      <p:grpSpPr>
        <a:xfrm>
          <a:off x="0" y="0"/>
          <a:ext cx="0" cy="0"/>
          <a:chOff x="0" y="0"/>
          <a:chExt cx="0" cy="0"/>
        </a:xfrm>
      </p:grpSpPr>
      <p:sp>
        <p:nvSpPr>
          <p:cNvPr id="123" name="Google Shape;123;p15"/>
          <p:cNvSpPr txBox="1"/>
          <p:nvPr>
            <p:ph type="title"/>
          </p:nvPr>
        </p:nvSpPr>
        <p:spPr>
          <a:xfrm>
            <a:off x="311700" y="555600"/>
            <a:ext cx="2808000" cy="755700"/>
          </a:xfrm>
          <a:prstGeom prst="rect">
            <a:avLst/>
          </a:prstGeom>
        </p:spPr>
        <p:txBody>
          <a:bodyPr anchorCtr="0" anchor="b" bIns="91425" lIns="91425" spcFirstLastPara="1" rIns="91425" wrap="square" tIns="91425">
            <a:no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124" name="Google Shape;124;p15"/>
          <p:cNvSpPr txBox="1"/>
          <p:nvPr>
            <p:ph idx="1" type="body"/>
          </p:nvPr>
        </p:nvSpPr>
        <p:spPr>
          <a:xfrm>
            <a:off x="311700" y="1389600"/>
            <a:ext cx="2808000" cy="31794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125" name="Google Shape;125;p1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_1">
    <p:spTree>
      <p:nvGrpSpPr>
        <p:cNvPr id="126" name="Shape 126"/>
        <p:cNvGrpSpPr/>
        <p:nvPr/>
      </p:nvGrpSpPr>
      <p:grpSpPr>
        <a:xfrm>
          <a:off x="0" y="0"/>
          <a:ext cx="0" cy="0"/>
          <a:chOff x="0" y="0"/>
          <a:chExt cx="0" cy="0"/>
        </a:xfrm>
      </p:grpSpPr>
      <p:sp>
        <p:nvSpPr>
          <p:cNvPr id="127" name="Google Shape;127;p16"/>
          <p:cNvSpPr txBox="1"/>
          <p:nvPr>
            <p:ph type="title"/>
          </p:nvPr>
        </p:nvSpPr>
        <p:spPr>
          <a:xfrm>
            <a:off x="490250" y="450150"/>
            <a:ext cx="6367800" cy="4090800"/>
          </a:xfrm>
          <a:prstGeom prst="rect">
            <a:avLst/>
          </a:prstGeom>
        </p:spPr>
        <p:txBody>
          <a:bodyPr anchorCtr="0" anchor="ctr" bIns="91425" lIns="91425" spcFirstLastPara="1" rIns="91425" wrap="square" tIns="91425">
            <a:no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128" name="Google Shape;128;p1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_1">
    <p:spTree>
      <p:nvGrpSpPr>
        <p:cNvPr id="129" name="Shape 129"/>
        <p:cNvGrpSpPr/>
        <p:nvPr/>
      </p:nvGrpSpPr>
      <p:grpSpPr>
        <a:xfrm>
          <a:off x="0" y="0"/>
          <a:ext cx="0" cy="0"/>
          <a:chOff x="0" y="0"/>
          <a:chExt cx="0" cy="0"/>
        </a:xfrm>
      </p:grpSpPr>
      <p:sp>
        <p:nvSpPr>
          <p:cNvPr id="130" name="Google Shape;130;p17"/>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1" name="Google Shape;131;p17"/>
          <p:cNvSpPr txBox="1"/>
          <p:nvPr>
            <p:ph type="title"/>
          </p:nvPr>
        </p:nvSpPr>
        <p:spPr>
          <a:xfrm>
            <a:off x="265500" y="1233175"/>
            <a:ext cx="4045200" cy="1482300"/>
          </a:xfrm>
          <a:prstGeom prst="rect">
            <a:avLst/>
          </a:prstGeom>
        </p:spPr>
        <p:txBody>
          <a:bodyPr anchorCtr="0" anchor="b" bIns="91425" lIns="91425" spcFirstLastPara="1" rIns="91425" wrap="square" tIns="91425">
            <a:no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132" name="Google Shape;132;p17"/>
          <p:cNvSpPr txBox="1"/>
          <p:nvPr>
            <p:ph idx="1" type="subTitle"/>
          </p:nvPr>
        </p:nvSpPr>
        <p:spPr>
          <a:xfrm>
            <a:off x="265500" y="2803075"/>
            <a:ext cx="4045200" cy="1235100"/>
          </a:xfrm>
          <a:prstGeom prst="rect">
            <a:avLst/>
          </a:prstGeom>
        </p:spPr>
        <p:txBody>
          <a:bodyPr anchorCtr="0" anchor="ctr" bIns="91425" lIns="91425" spcFirstLastPara="1" rIns="91425" wrap="square" tIns="91425">
            <a:noAutofit/>
          </a:bodyPr>
          <a:lstStyle>
            <a:lvl1pPr lvl="0" algn="ctr">
              <a:spcBef>
                <a:spcPts val="0"/>
              </a:spcBef>
              <a:spcAft>
                <a:spcPts val="0"/>
              </a:spcAft>
              <a:buSzPts val="2100"/>
              <a:buNone/>
              <a:defRPr sz="2100"/>
            </a:lvl1pPr>
            <a:lvl2pPr lvl="1" algn="ctr">
              <a:spcBef>
                <a:spcPts val="0"/>
              </a:spcBef>
              <a:spcAft>
                <a:spcPts val="0"/>
              </a:spcAft>
              <a:buSzPts val="2100"/>
              <a:buNone/>
              <a:defRPr sz="2100"/>
            </a:lvl2pPr>
            <a:lvl3pPr lvl="2" algn="ctr">
              <a:spcBef>
                <a:spcPts val="0"/>
              </a:spcBef>
              <a:spcAft>
                <a:spcPts val="0"/>
              </a:spcAft>
              <a:buSzPts val="2100"/>
              <a:buNone/>
              <a:defRPr sz="2100"/>
            </a:lvl3pPr>
            <a:lvl4pPr lvl="3" algn="ctr">
              <a:spcBef>
                <a:spcPts val="0"/>
              </a:spcBef>
              <a:spcAft>
                <a:spcPts val="0"/>
              </a:spcAft>
              <a:buSzPts val="2100"/>
              <a:buNone/>
              <a:defRPr sz="2100"/>
            </a:lvl4pPr>
            <a:lvl5pPr lvl="4" algn="ctr">
              <a:spcBef>
                <a:spcPts val="0"/>
              </a:spcBef>
              <a:spcAft>
                <a:spcPts val="0"/>
              </a:spcAft>
              <a:buSzPts val="2100"/>
              <a:buNone/>
              <a:defRPr sz="2100"/>
            </a:lvl5pPr>
            <a:lvl6pPr lvl="5" algn="ctr">
              <a:spcBef>
                <a:spcPts val="0"/>
              </a:spcBef>
              <a:spcAft>
                <a:spcPts val="0"/>
              </a:spcAft>
              <a:buSzPts val="2100"/>
              <a:buNone/>
              <a:defRPr sz="2100"/>
            </a:lvl6pPr>
            <a:lvl7pPr lvl="6" algn="ctr">
              <a:spcBef>
                <a:spcPts val="0"/>
              </a:spcBef>
              <a:spcAft>
                <a:spcPts val="0"/>
              </a:spcAft>
              <a:buSzPts val="2100"/>
              <a:buNone/>
              <a:defRPr sz="2100"/>
            </a:lvl7pPr>
            <a:lvl8pPr lvl="7" algn="ctr">
              <a:spcBef>
                <a:spcPts val="0"/>
              </a:spcBef>
              <a:spcAft>
                <a:spcPts val="0"/>
              </a:spcAft>
              <a:buSzPts val="2100"/>
              <a:buNone/>
              <a:defRPr sz="2100"/>
            </a:lvl8pPr>
            <a:lvl9pPr lvl="8" algn="ctr">
              <a:spcBef>
                <a:spcPts val="0"/>
              </a:spcBef>
              <a:spcAft>
                <a:spcPts val="0"/>
              </a:spcAft>
              <a:buSzPts val="2100"/>
              <a:buNone/>
              <a:defRPr sz="2100"/>
            </a:lvl9pPr>
          </a:lstStyle>
          <a:p/>
        </p:txBody>
      </p:sp>
      <p:sp>
        <p:nvSpPr>
          <p:cNvPr id="133" name="Google Shape;133;p17"/>
          <p:cNvSpPr txBox="1"/>
          <p:nvPr>
            <p:ph idx="2" type="body"/>
          </p:nvPr>
        </p:nvSpPr>
        <p:spPr>
          <a:xfrm>
            <a:off x="4939500" y="724075"/>
            <a:ext cx="3837000" cy="3695100"/>
          </a:xfrm>
          <a:prstGeom prst="rect">
            <a:avLst/>
          </a:prstGeom>
        </p:spPr>
        <p:txBody>
          <a:bodyPr anchorCtr="0" anchor="ctr"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34" name="Google Shape;134;p1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body and image">
  <p:cSld name="CUSTOM_8_1">
    <p:spTree>
      <p:nvGrpSpPr>
        <p:cNvPr id="135" name="Shape 135"/>
        <p:cNvGrpSpPr/>
        <p:nvPr/>
      </p:nvGrpSpPr>
      <p:grpSpPr>
        <a:xfrm>
          <a:off x="0" y="0"/>
          <a:ext cx="0" cy="0"/>
          <a:chOff x="0" y="0"/>
          <a:chExt cx="0" cy="0"/>
        </a:xfrm>
      </p:grpSpPr>
      <p:sp>
        <p:nvSpPr>
          <p:cNvPr id="136" name="Google Shape;136;p18"/>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lvl1pPr lvl="0">
              <a:spcBef>
                <a:spcPts val="0"/>
              </a:spcBef>
              <a:spcAft>
                <a:spcPts val="0"/>
              </a:spcAft>
              <a:buSzPts val="4000"/>
              <a:buNone/>
              <a:defRPr/>
            </a:lvl1pPr>
            <a:lvl2pPr lvl="1">
              <a:spcBef>
                <a:spcPts val="0"/>
              </a:spcBef>
              <a:spcAft>
                <a:spcPts val="0"/>
              </a:spcAft>
              <a:buSzPts val="4000"/>
              <a:buNone/>
              <a:defRPr/>
            </a:lvl2pPr>
            <a:lvl3pPr lvl="2">
              <a:spcBef>
                <a:spcPts val="0"/>
              </a:spcBef>
              <a:spcAft>
                <a:spcPts val="0"/>
              </a:spcAft>
              <a:buSzPts val="4000"/>
              <a:buNone/>
              <a:defRPr/>
            </a:lvl3pPr>
            <a:lvl4pPr lvl="3">
              <a:spcBef>
                <a:spcPts val="0"/>
              </a:spcBef>
              <a:spcAft>
                <a:spcPts val="0"/>
              </a:spcAft>
              <a:buSzPts val="4000"/>
              <a:buNone/>
              <a:defRPr/>
            </a:lvl4pPr>
            <a:lvl5pPr lvl="4">
              <a:spcBef>
                <a:spcPts val="0"/>
              </a:spcBef>
              <a:spcAft>
                <a:spcPts val="0"/>
              </a:spcAft>
              <a:buSzPts val="4000"/>
              <a:buNone/>
              <a:defRPr/>
            </a:lvl5pPr>
            <a:lvl6pPr lvl="5">
              <a:spcBef>
                <a:spcPts val="0"/>
              </a:spcBef>
              <a:spcAft>
                <a:spcPts val="0"/>
              </a:spcAft>
              <a:buSzPts val="4000"/>
              <a:buNone/>
              <a:defRPr/>
            </a:lvl6pPr>
            <a:lvl7pPr lvl="6">
              <a:spcBef>
                <a:spcPts val="0"/>
              </a:spcBef>
              <a:spcAft>
                <a:spcPts val="0"/>
              </a:spcAft>
              <a:buSzPts val="4000"/>
              <a:buNone/>
              <a:defRPr/>
            </a:lvl7pPr>
            <a:lvl8pPr lvl="7">
              <a:spcBef>
                <a:spcPts val="0"/>
              </a:spcBef>
              <a:spcAft>
                <a:spcPts val="0"/>
              </a:spcAft>
              <a:buSzPts val="4000"/>
              <a:buNone/>
              <a:defRPr/>
            </a:lvl8pPr>
            <a:lvl9pPr lvl="8">
              <a:spcBef>
                <a:spcPts val="0"/>
              </a:spcBef>
              <a:spcAft>
                <a:spcPts val="0"/>
              </a:spcAft>
              <a:buSzPts val="4000"/>
              <a:buNone/>
              <a:defRPr/>
            </a:lvl9pPr>
          </a:lstStyle>
          <a:p/>
        </p:txBody>
      </p:sp>
      <p:sp>
        <p:nvSpPr>
          <p:cNvPr id="137" name="Google Shape;137;p18"/>
          <p:cNvSpPr txBox="1"/>
          <p:nvPr>
            <p:ph idx="1" type="body"/>
          </p:nvPr>
        </p:nvSpPr>
        <p:spPr>
          <a:xfrm>
            <a:off x="311700" y="1152475"/>
            <a:ext cx="4473900" cy="3416400"/>
          </a:xfrm>
          <a:prstGeom prst="rect">
            <a:avLst/>
          </a:prstGeom>
        </p:spPr>
        <p:txBody>
          <a:bodyPr anchorCtr="0" anchor="t" bIns="91425" lIns="91425" spcFirstLastPara="1" rIns="95325" wrap="square" tIns="91425">
            <a:no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38" name="Google Shape;138;p18"/>
          <p:cNvSpPr/>
          <p:nvPr>
            <p:ph idx="2" type="pic"/>
          </p:nvPr>
        </p:nvSpPr>
        <p:spPr>
          <a:xfrm>
            <a:off x="4992024" y="1152775"/>
            <a:ext cx="3840300" cy="3416400"/>
          </a:xfrm>
          <a:prstGeom prst="rect">
            <a:avLst/>
          </a:prstGeom>
          <a:noFill/>
          <a:ln>
            <a:noFill/>
          </a:ln>
        </p:spPr>
      </p:sp>
      <p:sp>
        <p:nvSpPr>
          <p:cNvPr id="139" name="Google Shape;139;p1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with details">
  <p:cSld name="TITLE_2_1">
    <p:spTree>
      <p:nvGrpSpPr>
        <p:cNvPr id="140" name="Shape 140"/>
        <p:cNvGrpSpPr/>
        <p:nvPr/>
      </p:nvGrpSpPr>
      <p:grpSpPr>
        <a:xfrm>
          <a:off x="0" y="0"/>
          <a:ext cx="0" cy="0"/>
          <a:chOff x="0" y="0"/>
          <a:chExt cx="0" cy="0"/>
        </a:xfrm>
      </p:grpSpPr>
      <p:sp>
        <p:nvSpPr>
          <p:cNvPr id="141" name="Google Shape;141;p1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grpSp>
        <p:nvGrpSpPr>
          <p:cNvPr id="142" name="Google Shape;142;p19"/>
          <p:cNvGrpSpPr/>
          <p:nvPr/>
        </p:nvGrpSpPr>
        <p:grpSpPr>
          <a:xfrm>
            <a:off x="0" y="-125"/>
            <a:ext cx="9144300" cy="5143500"/>
            <a:chOff x="0" y="-125"/>
            <a:chExt cx="9144300" cy="5143500"/>
          </a:xfrm>
        </p:grpSpPr>
        <p:sp>
          <p:nvSpPr>
            <p:cNvPr id="143" name="Google Shape;143;p19"/>
            <p:cNvSpPr/>
            <p:nvPr/>
          </p:nvSpPr>
          <p:spPr>
            <a:xfrm>
              <a:off x="0" y="0"/>
              <a:ext cx="9144000" cy="91500"/>
            </a:xfrm>
            <a:prstGeom prst="rect">
              <a:avLst/>
            </a:prstGeom>
            <a:solidFill>
              <a:schemeClr val="dk2"/>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2"/>
                </a:solidFill>
              </a:endParaRPr>
            </a:p>
          </p:txBody>
        </p:sp>
        <p:sp>
          <p:nvSpPr>
            <p:cNvPr id="144" name="Google Shape;144;p19"/>
            <p:cNvSpPr/>
            <p:nvPr/>
          </p:nvSpPr>
          <p:spPr>
            <a:xfrm>
              <a:off x="0" y="5051800"/>
              <a:ext cx="9144000" cy="91500"/>
            </a:xfrm>
            <a:prstGeom prst="rect">
              <a:avLst/>
            </a:prstGeom>
            <a:solidFill>
              <a:schemeClr val="dk2"/>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2"/>
                </a:solidFill>
              </a:endParaRPr>
            </a:p>
          </p:txBody>
        </p:sp>
        <p:sp>
          <p:nvSpPr>
            <p:cNvPr id="145" name="Google Shape;145;p19"/>
            <p:cNvSpPr/>
            <p:nvPr/>
          </p:nvSpPr>
          <p:spPr>
            <a:xfrm rot="-5400000">
              <a:off x="-2526000" y="2525875"/>
              <a:ext cx="5143500" cy="91500"/>
            </a:xfrm>
            <a:prstGeom prst="rect">
              <a:avLst/>
            </a:prstGeom>
            <a:solidFill>
              <a:schemeClr val="dk2"/>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2"/>
                </a:solidFill>
              </a:endParaRPr>
            </a:p>
          </p:txBody>
        </p:sp>
        <p:sp>
          <p:nvSpPr>
            <p:cNvPr id="146" name="Google Shape;146;p19"/>
            <p:cNvSpPr/>
            <p:nvPr/>
          </p:nvSpPr>
          <p:spPr>
            <a:xfrm rot="-5400000">
              <a:off x="6526800" y="2525875"/>
              <a:ext cx="5143500" cy="91500"/>
            </a:xfrm>
            <a:prstGeom prst="rect">
              <a:avLst/>
            </a:prstGeom>
            <a:solidFill>
              <a:schemeClr val="dk2"/>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2"/>
                </a:solidFill>
              </a:endParaRPr>
            </a:p>
          </p:txBody>
        </p:sp>
      </p:grpSp>
      <p:grpSp>
        <p:nvGrpSpPr>
          <p:cNvPr id="147" name="Google Shape;147;p19"/>
          <p:cNvGrpSpPr/>
          <p:nvPr/>
        </p:nvGrpSpPr>
        <p:grpSpPr>
          <a:xfrm>
            <a:off x="537556" y="689375"/>
            <a:ext cx="8068563" cy="3764713"/>
            <a:chOff x="537556" y="689375"/>
            <a:chExt cx="8068563" cy="3764713"/>
          </a:xfrm>
        </p:grpSpPr>
        <p:sp>
          <p:nvSpPr>
            <p:cNvPr id="148" name="Google Shape;148;p19"/>
            <p:cNvSpPr/>
            <p:nvPr/>
          </p:nvSpPr>
          <p:spPr>
            <a:xfrm>
              <a:off x="1613400" y="3916188"/>
              <a:ext cx="537600" cy="537900"/>
            </a:xfrm>
            <a:prstGeom prst="rect">
              <a:avLst/>
            </a:prstGeom>
            <a:solidFill>
              <a:schemeClr val="lt2"/>
            </a:solid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1"/>
                </a:solidFill>
              </a:endParaRPr>
            </a:p>
          </p:txBody>
        </p:sp>
        <p:sp>
          <p:nvSpPr>
            <p:cNvPr id="149" name="Google Shape;149;p19"/>
            <p:cNvSpPr/>
            <p:nvPr/>
          </p:nvSpPr>
          <p:spPr>
            <a:xfrm>
              <a:off x="3227675" y="3378288"/>
              <a:ext cx="537600" cy="537900"/>
            </a:xfrm>
            <a:prstGeom prst="rect">
              <a:avLst/>
            </a:prstGeom>
            <a:solidFill>
              <a:schemeClr val="lt2"/>
            </a:solid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1"/>
                </a:solidFill>
              </a:endParaRPr>
            </a:p>
          </p:txBody>
        </p:sp>
        <p:sp>
          <p:nvSpPr>
            <p:cNvPr id="150" name="Google Shape;150;p19"/>
            <p:cNvSpPr/>
            <p:nvPr/>
          </p:nvSpPr>
          <p:spPr>
            <a:xfrm>
              <a:off x="3765275" y="3916188"/>
              <a:ext cx="537600" cy="537900"/>
            </a:xfrm>
            <a:prstGeom prst="rect">
              <a:avLst/>
            </a:prstGeom>
            <a:solidFill>
              <a:schemeClr val="lt2"/>
            </a:solid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1"/>
                </a:solidFill>
              </a:endParaRPr>
            </a:p>
          </p:txBody>
        </p:sp>
        <p:sp>
          <p:nvSpPr>
            <p:cNvPr id="151" name="Google Shape;151;p19"/>
            <p:cNvSpPr/>
            <p:nvPr/>
          </p:nvSpPr>
          <p:spPr>
            <a:xfrm>
              <a:off x="2689475" y="3916188"/>
              <a:ext cx="537600" cy="537900"/>
            </a:xfrm>
            <a:prstGeom prst="rect">
              <a:avLst/>
            </a:prstGeom>
            <a:solidFill>
              <a:schemeClr val="lt2"/>
            </a:solid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1"/>
                </a:solidFill>
              </a:endParaRPr>
            </a:p>
          </p:txBody>
        </p:sp>
        <p:sp>
          <p:nvSpPr>
            <p:cNvPr id="152" name="Google Shape;152;p19"/>
            <p:cNvSpPr/>
            <p:nvPr/>
          </p:nvSpPr>
          <p:spPr>
            <a:xfrm>
              <a:off x="2151875" y="3378288"/>
              <a:ext cx="537600" cy="537900"/>
            </a:xfrm>
            <a:prstGeom prst="rect">
              <a:avLst/>
            </a:prstGeom>
            <a:solidFill>
              <a:schemeClr val="lt2"/>
            </a:solid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1"/>
                </a:solidFill>
              </a:endParaRPr>
            </a:p>
          </p:txBody>
        </p:sp>
        <p:sp>
          <p:nvSpPr>
            <p:cNvPr id="153" name="Google Shape;153;p19"/>
            <p:cNvSpPr/>
            <p:nvPr/>
          </p:nvSpPr>
          <p:spPr>
            <a:xfrm>
              <a:off x="5379275" y="3378288"/>
              <a:ext cx="537600" cy="537900"/>
            </a:xfrm>
            <a:prstGeom prst="rect">
              <a:avLst/>
            </a:prstGeom>
            <a:solidFill>
              <a:schemeClr val="lt2"/>
            </a:solid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1"/>
                </a:solidFill>
              </a:endParaRPr>
            </a:p>
          </p:txBody>
        </p:sp>
        <p:sp>
          <p:nvSpPr>
            <p:cNvPr id="154" name="Google Shape;154;p19"/>
            <p:cNvSpPr/>
            <p:nvPr/>
          </p:nvSpPr>
          <p:spPr>
            <a:xfrm>
              <a:off x="5916875" y="3916188"/>
              <a:ext cx="537600" cy="537900"/>
            </a:xfrm>
            <a:prstGeom prst="rect">
              <a:avLst/>
            </a:prstGeom>
            <a:solidFill>
              <a:schemeClr val="lt2"/>
            </a:solid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1"/>
                </a:solidFill>
              </a:endParaRPr>
            </a:p>
          </p:txBody>
        </p:sp>
        <p:sp>
          <p:nvSpPr>
            <p:cNvPr id="155" name="Google Shape;155;p19"/>
            <p:cNvSpPr/>
            <p:nvPr/>
          </p:nvSpPr>
          <p:spPr>
            <a:xfrm>
              <a:off x="4841075" y="3916188"/>
              <a:ext cx="537600" cy="537900"/>
            </a:xfrm>
            <a:prstGeom prst="rect">
              <a:avLst/>
            </a:prstGeom>
            <a:solidFill>
              <a:schemeClr val="lt2"/>
            </a:solid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1"/>
                </a:solidFill>
              </a:endParaRPr>
            </a:p>
          </p:txBody>
        </p:sp>
        <p:sp>
          <p:nvSpPr>
            <p:cNvPr id="156" name="Google Shape;156;p19"/>
            <p:cNvSpPr/>
            <p:nvPr/>
          </p:nvSpPr>
          <p:spPr>
            <a:xfrm>
              <a:off x="4303475" y="3378288"/>
              <a:ext cx="537600" cy="537900"/>
            </a:xfrm>
            <a:prstGeom prst="rect">
              <a:avLst/>
            </a:prstGeom>
            <a:solidFill>
              <a:schemeClr val="lt2"/>
            </a:solid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1"/>
                </a:solidFill>
              </a:endParaRPr>
            </a:p>
          </p:txBody>
        </p:sp>
        <p:sp>
          <p:nvSpPr>
            <p:cNvPr id="157" name="Google Shape;157;p19"/>
            <p:cNvSpPr/>
            <p:nvPr/>
          </p:nvSpPr>
          <p:spPr>
            <a:xfrm>
              <a:off x="6992350" y="3916188"/>
              <a:ext cx="537600" cy="537900"/>
            </a:xfrm>
            <a:prstGeom prst="rect">
              <a:avLst/>
            </a:prstGeom>
            <a:solidFill>
              <a:schemeClr val="lt2"/>
            </a:solid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1"/>
                </a:solidFill>
              </a:endParaRPr>
            </a:p>
          </p:txBody>
        </p:sp>
        <p:sp>
          <p:nvSpPr>
            <p:cNvPr id="158" name="Google Shape;158;p19"/>
            <p:cNvSpPr/>
            <p:nvPr/>
          </p:nvSpPr>
          <p:spPr>
            <a:xfrm>
              <a:off x="6454750" y="3378288"/>
              <a:ext cx="537600" cy="537900"/>
            </a:xfrm>
            <a:prstGeom prst="rect">
              <a:avLst/>
            </a:prstGeom>
            <a:solidFill>
              <a:schemeClr val="lt2"/>
            </a:solid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1"/>
                </a:solidFill>
              </a:endParaRPr>
            </a:p>
          </p:txBody>
        </p:sp>
        <p:sp>
          <p:nvSpPr>
            <p:cNvPr id="159" name="Google Shape;159;p19"/>
            <p:cNvSpPr/>
            <p:nvPr/>
          </p:nvSpPr>
          <p:spPr>
            <a:xfrm>
              <a:off x="1613400" y="689663"/>
              <a:ext cx="537600" cy="537900"/>
            </a:xfrm>
            <a:prstGeom prst="rect">
              <a:avLst/>
            </a:prstGeom>
            <a:solidFill>
              <a:schemeClr val="lt2"/>
            </a:solid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1"/>
                </a:solidFill>
              </a:endParaRPr>
            </a:p>
          </p:txBody>
        </p:sp>
        <p:sp>
          <p:nvSpPr>
            <p:cNvPr id="160" name="Google Shape;160;p19"/>
            <p:cNvSpPr/>
            <p:nvPr/>
          </p:nvSpPr>
          <p:spPr>
            <a:xfrm>
              <a:off x="3765275" y="689663"/>
              <a:ext cx="537600" cy="537900"/>
            </a:xfrm>
            <a:prstGeom prst="rect">
              <a:avLst/>
            </a:prstGeom>
            <a:solidFill>
              <a:schemeClr val="lt2"/>
            </a:solid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1"/>
                </a:solidFill>
              </a:endParaRPr>
            </a:p>
          </p:txBody>
        </p:sp>
        <p:sp>
          <p:nvSpPr>
            <p:cNvPr id="161" name="Google Shape;161;p19"/>
            <p:cNvSpPr/>
            <p:nvPr/>
          </p:nvSpPr>
          <p:spPr>
            <a:xfrm>
              <a:off x="2689475" y="689663"/>
              <a:ext cx="537600" cy="537900"/>
            </a:xfrm>
            <a:prstGeom prst="rect">
              <a:avLst/>
            </a:prstGeom>
            <a:solidFill>
              <a:schemeClr val="lt2"/>
            </a:solid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1"/>
                </a:solidFill>
              </a:endParaRPr>
            </a:p>
          </p:txBody>
        </p:sp>
        <p:sp>
          <p:nvSpPr>
            <p:cNvPr id="162" name="Google Shape;162;p19"/>
            <p:cNvSpPr/>
            <p:nvPr/>
          </p:nvSpPr>
          <p:spPr>
            <a:xfrm>
              <a:off x="2151875" y="1227313"/>
              <a:ext cx="537600" cy="537900"/>
            </a:xfrm>
            <a:prstGeom prst="rect">
              <a:avLst/>
            </a:prstGeom>
            <a:solidFill>
              <a:schemeClr val="lt2"/>
            </a:solid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1"/>
                </a:solidFill>
              </a:endParaRPr>
            </a:p>
          </p:txBody>
        </p:sp>
        <p:sp>
          <p:nvSpPr>
            <p:cNvPr id="163" name="Google Shape;163;p19"/>
            <p:cNvSpPr/>
            <p:nvPr/>
          </p:nvSpPr>
          <p:spPr>
            <a:xfrm>
              <a:off x="3227675" y="1227313"/>
              <a:ext cx="537600" cy="537900"/>
            </a:xfrm>
            <a:prstGeom prst="rect">
              <a:avLst/>
            </a:prstGeom>
            <a:solidFill>
              <a:schemeClr val="lt2"/>
            </a:solid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1"/>
                </a:solidFill>
              </a:endParaRPr>
            </a:p>
          </p:txBody>
        </p:sp>
        <p:sp>
          <p:nvSpPr>
            <p:cNvPr id="164" name="Google Shape;164;p19"/>
            <p:cNvSpPr/>
            <p:nvPr/>
          </p:nvSpPr>
          <p:spPr>
            <a:xfrm>
              <a:off x="5916875" y="689663"/>
              <a:ext cx="537600" cy="537900"/>
            </a:xfrm>
            <a:prstGeom prst="rect">
              <a:avLst/>
            </a:prstGeom>
            <a:solidFill>
              <a:schemeClr val="lt2"/>
            </a:solid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1"/>
                </a:solidFill>
              </a:endParaRPr>
            </a:p>
          </p:txBody>
        </p:sp>
        <p:sp>
          <p:nvSpPr>
            <p:cNvPr id="165" name="Google Shape;165;p19"/>
            <p:cNvSpPr/>
            <p:nvPr/>
          </p:nvSpPr>
          <p:spPr>
            <a:xfrm>
              <a:off x="4841075" y="689663"/>
              <a:ext cx="537600" cy="537900"/>
            </a:xfrm>
            <a:prstGeom prst="rect">
              <a:avLst/>
            </a:prstGeom>
            <a:solidFill>
              <a:schemeClr val="lt2"/>
            </a:solid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1"/>
                </a:solidFill>
              </a:endParaRPr>
            </a:p>
          </p:txBody>
        </p:sp>
        <p:sp>
          <p:nvSpPr>
            <p:cNvPr id="166" name="Google Shape;166;p19"/>
            <p:cNvSpPr/>
            <p:nvPr/>
          </p:nvSpPr>
          <p:spPr>
            <a:xfrm>
              <a:off x="4303475" y="1227313"/>
              <a:ext cx="537600" cy="537900"/>
            </a:xfrm>
            <a:prstGeom prst="rect">
              <a:avLst/>
            </a:prstGeom>
            <a:solidFill>
              <a:schemeClr val="lt2"/>
            </a:solid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1"/>
                </a:solidFill>
              </a:endParaRPr>
            </a:p>
          </p:txBody>
        </p:sp>
        <p:sp>
          <p:nvSpPr>
            <p:cNvPr id="167" name="Google Shape;167;p19"/>
            <p:cNvSpPr/>
            <p:nvPr/>
          </p:nvSpPr>
          <p:spPr>
            <a:xfrm>
              <a:off x="5379275" y="1227313"/>
              <a:ext cx="537600" cy="537900"/>
            </a:xfrm>
            <a:prstGeom prst="rect">
              <a:avLst/>
            </a:prstGeom>
            <a:solidFill>
              <a:schemeClr val="lt2"/>
            </a:solid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1"/>
                </a:solidFill>
              </a:endParaRPr>
            </a:p>
          </p:txBody>
        </p:sp>
        <p:sp>
          <p:nvSpPr>
            <p:cNvPr id="168" name="Google Shape;168;p19"/>
            <p:cNvSpPr/>
            <p:nvPr/>
          </p:nvSpPr>
          <p:spPr>
            <a:xfrm>
              <a:off x="6992350" y="689663"/>
              <a:ext cx="537600" cy="537900"/>
            </a:xfrm>
            <a:prstGeom prst="rect">
              <a:avLst/>
            </a:prstGeom>
            <a:solidFill>
              <a:schemeClr val="lt2"/>
            </a:solid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1"/>
                </a:solidFill>
              </a:endParaRPr>
            </a:p>
          </p:txBody>
        </p:sp>
        <p:sp>
          <p:nvSpPr>
            <p:cNvPr id="169" name="Google Shape;169;p19"/>
            <p:cNvSpPr/>
            <p:nvPr/>
          </p:nvSpPr>
          <p:spPr>
            <a:xfrm>
              <a:off x="6454750" y="1227313"/>
              <a:ext cx="537600" cy="537900"/>
            </a:xfrm>
            <a:prstGeom prst="rect">
              <a:avLst/>
            </a:prstGeom>
            <a:solidFill>
              <a:schemeClr val="lt2"/>
            </a:solid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1"/>
                </a:solidFill>
              </a:endParaRPr>
            </a:p>
          </p:txBody>
        </p:sp>
        <p:sp>
          <p:nvSpPr>
            <p:cNvPr id="170" name="Google Shape;170;p19"/>
            <p:cNvSpPr/>
            <p:nvPr/>
          </p:nvSpPr>
          <p:spPr>
            <a:xfrm>
              <a:off x="537600" y="2840513"/>
              <a:ext cx="537600" cy="537900"/>
            </a:xfrm>
            <a:prstGeom prst="rect">
              <a:avLst/>
            </a:prstGeom>
            <a:solidFill>
              <a:schemeClr val="lt2"/>
            </a:solid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1"/>
                </a:solidFill>
              </a:endParaRPr>
            </a:p>
          </p:txBody>
        </p:sp>
        <p:sp>
          <p:nvSpPr>
            <p:cNvPr id="171" name="Google Shape;171;p19"/>
            <p:cNvSpPr/>
            <p:nvPr/>
          </p:nvSpPr>
          <p:spPr>
            <a:xfrm>
              <a:off x="537600" y="1765088"/>
              <a:ext cx="537600" cy="537900"/>
            </a:xfrm>
            <a:prstGeom prst="rect">
              <a:avLst/>
            </a:prstGeom>
            <a:solidFill>
              <a:schemeClr val="lt2"/>
            </a:solid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1"/>
                </a:solidFill>
              </a:endParaRPr>
            </a:p>
          </p:txBody>
        </p:sp>
        <p:sp>
          <p:nvSpPr>
            <p:cNvPr id="172" name="Google Shape;172;p19"/>
            <p:cNvSpPr/>
            <p:nvPr/>
          </p:nvSpPr>
          <p:spPr>
            <a:xfrm>
              <a:off x="8068150" y="1765088"/>
              <a:ext cx="537600" cy="537900"/>
            </a:xfrm>
            <a:prstGeom prst="rect">
              <a:avLst/>
            </a:prstGeom>
            <a:solidFill>
              <a:schemeClr val="lt2"/>
            </a:solid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1"/>
                </a:solidFill>
              </a:endParaRPr>
            </a:p>
          </p:txBody>
        </p:sp>
        <p:sp>
          <p:nvSpPr>
            <p:cNvPr id="173" name="Google Shape;173;p19"/>
            <p:cNvSpPr/>
            <p:nvPr/>
          </p:nvSpPr>
          <p:spPr>
            <a:xfrm>
              <a:off x="8068150" y="2840650"/>
              <a:ext cx="537600" cy="537900"/>
            </a:xfrm>
            <a:prstGeom prst="rect">
              <a:avLst/>
            </a:prstGeom>
            <a:solidFill>
              <a:schemeClr val="lt2"/>
            </a:solid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1"/>
                </a:solidFill>
              </a:endParaRPr>
            </a:p>
          </p:txBody>
        </p:sp>
        <p:sp>
          <p:nvSpPr>
            <p:cNvPr id="174" name="Google Shape;174;p19"/>
            <p:cNvSpPr/>
            <p:nvPr/>
          </p:nvSpPr>
          <p:spPr>
            <a:xfrm>
              <a:off x="1613400" y="3378288"/>
              <a:ext cx="537600" cy="537900"/>
            </a:xfrm>
            <a:prstGeom prst="rect">
              <a:avLst/>
            </a:prstGeom>
            <a:no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1"/>
                </a:solidFill>
              </a:endParaRPr>
            </a:p>
          </p:txBody>
        </p:sp>
        <p:sp>
          <p:nvSpPr>
            <p:cNvPr id="175" name="Google Shape;175;p19"/>
            <p:cNvSpPr/>
            <p:nvPr/>
          </p:nvSpPr>
          <p:spPr>
            <a:xfrm>
              <a:off x="3227675" y="3916188"/>
              <a:ext cx="537600" cy="537900"/>
            </a:xfrm>
            <a:prstGeom prst="rect">
              <a:avLst/>
            </a:prstGeom>
            <a:no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1"/>
                </a:solidFill>
              </a:endParaRPr>
            </a:p>
          </p:txBody>
        </p:sp>
        <p:sp>
          <p:nvSpPr>
            <p:cNvPr id="176" name="Google Shape;176;p19"/>
            <p:cNvSpPr/>
            <p:nvPr/>
          </p:nvSpPr>
          <p:spPr>
            <a:xfrm>
              <a:off x="2689475" y="3378288"/>
              <a:ext cx="537600" cy="537900"/>
            </a:xfrm>
            <a:prstGeom prst="rect">
              <a:avLst/>
            </a:prstGeom>
            <a:no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1"/>
                </a:solidFill>
              </a:endParaRPr>
            </a:p>
          </p:txBody>
        </p:sp>
        <p:sp>
          <p:nvSpPr>
            <p:cNvPr id="177" name="Google Shape;177;p19"/>
            <p:cNvSpPr/>
            <p:nvPr/>
          </p:nvSpPr>
          <p:spPr>
            <a:xfrm>
              <a:off x="2151875" y="3916188"/>
              <a:ext cx="537600" cy="537900"/>
            </a:xfrm>
            <a:prstGeom prst="rect">
              <a:avLst/>
            </a:prstGeom>
            <a:no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1"/>
                </a:solidFill>
              </a:endParaRPr>
            </a:p>
          </p:txBody>
        </p:sp>
        <p:sp>
          <p:nvSpPr>
            <p:cNvPr id="178" name="Google Shape;178;p19"/>
            <p:cNvSpPr/>
            <p:nvPr/>
          </p:nvSpPr>
          <p:spPr>
            <a:xfrm>
              <a:off x="3765275" y="3378288"/>
              <a:ext cx="537600" cy="537900"/>
            </a:xfrm>
            <a:prstGeom prst="rect">
              <a:avLst/>
            </a:prstGeom>
            <a:no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1"/>
                </a:solidFill>
              </a:endParaRPr>
            </a:p>
          </p:txBody>
        </p:sp>
        <p:sp>
          <p:nvSpPr>
            <p:cNvPr id="179" name="Google Shape;179;p19"/>
            <p:cNvSpPr/>
            <p:nvPr/>
          </p:nvSpPr>
          <p:spPr>
            <a:xfrm rot="-5400000">
              <a:off x="537556" y="689619"/>
              <a:ext cx="1075800" cy="1075800"/>
            </a:xfrm>
            <a:prstGeom prst="rtTriangle">
              <a:avLst/>
            </a:prstGeom>
            <a:no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1"/>
                </a:solidFill>
              </a:endParaRPr>
            </a:p>
          </p:txBody>
        </p:sp>
        <p:sp>
          <p:nvSpPr>
            <p:cNvPr id="180" name="Google Shape;180;p19"/>
            <p:cNvSpPr/>
            <p:nvPr/>
          </p:nvSpPr>
          <p:spPr>
            <a:xfrm>
              <a:off x="5379275" y="3916188"/>
              <a:ext cx="537600" cy="537900"/>
            </a:xfrm>
            <a:prstGeom prst="rect">
              <a:avLst/>
            </a:prstGeom>
            <a:no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1"/>
                </a:solidFill>
              </a:endParaRPr>
            </a:p>
          </p:txBody>
        </p:sp>
        <p:sp>
          <p:nvSpPr>
            <p:cNvPr id="181" name="Google Shape;181;p19"/>
            <p:cNvSpPr/>
            <p:nvPr/>
          </p:nvSpPr>
          <p:spPr>
            <a:xfrm>
              <a:off x="4841075" y="3378288"/>
              <a:ext cx="537600" cy="537900"/>
            </a:xfrm>
            <a:prstGeom prst="rect">
              <a:avLst/>
            </a:prstGeom>
            <a:no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1"/>
                </a:solidFill>
              </a:endParaRPr>
            </a:p>
          </p:txBody>
        </p:sp>
        <p:sp>
          <p:nvSpPr>
            <p:cNvPr id="182" name="Google Shape;182;p19"/>
            <p:cNvSpPr/>
            <p:nvPr/>
          </p:nvSpPr>
          <p:spPr>
            <a:xfrm>
              <a:off x="4303475" y="3916188"/>
              <a:ext cx="537600" cy="537900"/>
            </a:xfrm>
            <a:prstGeom prst="rect">
              <a:avLst/>
            </a:prstGeom>
            <a:no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1"/>
                </a:solidFill>
              </a:endParaRPr>
            </a:p>
          </p:txBody>
        </p:sp>
        <p:sp>
          <p:nvSpPr>
            <p:cNvPr id="183" name="Google Shape;183;p19"/>
            <p:cNvSpPr/>
            <p:nvPr/>
          </p:nvSpPr>
          <p:spPr>
            <a:xfrm>
              <a:off x="5916875" y="3378288"/>
              <a:ext cx="537600" cy="537900"/>
            </a:xfrm>
            <a:prstGeom prst="rect">
              <a:avLst/>
            </a:prstGeom>
            <a:no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1"/>
                </a:solidFill>
              </a:endParaRPr>
            </a:p>
          </p:txBody>
        </p:sp>
        <p:sp>
          <p:nvSpPr>
            <p:cNvPr id="184" name="Google Shape;184;p19"/>
            <p:cNvSpPr/>
            <p:nvPr/>
          </p:nvSpPr>
          <p:spPr>
            <a:xfrm>
              <a:off x="6992350" y="3378288"/>
              <a:ext cx="537600" cy="537900"/>
            </a:xfrm>
            <a:prstGeom prst="rect">
              <a:avLst/>
            </a:prstGeom>
            <a:no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1"/>
                </a:solidFill>
              </a:endParaRPr>
            </a:p>
          </p:txBody>
        </p:sp>
        <p:sp>
          <p:nvSpPr>
            <p:cNvPr id="185" name="Google Shape;185;p19"/>
            <p:cNvSpPr/>
            <p:nvPr/>
          </p:nvSpPr>
          <p:spPr>
            <a:xfrm>
              <a:off x="6454750" y="3916188"/>
              <a:ext cx="537600" cy="537900"/>
            </a:xfrm>
            <a:prstGeom prst="rect">
              <a:avLst/>
            </a:prstGeom>
            <a:no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1"/>
                </a:solidFill>
              </a:endParaRPr>
            </a:p>
          </p:txBody>
        </p:sp>
        <p:sp>
          <p:nvSpPr>
            <p:cNvPr id="186" name="Google Shape;186;p19"/>
            <p:cNvSpPr/>
            <p:nvPr/>
          </p:nvSpPr>
          <p:spPr>
            <a:xfrm>
              <a:off x="1613400" y="1227313"/>
              <a:ext cx="537600" cy="537900"/>
            </a:xfrm>
            <a:prstGeom prst="rect">
              <a:avLst/>
            </a:prstGeom>
            <a:no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1"/>
                </a:solidFill>
              </a:endParaRPr>
            </a:p>
          </p:txBody>
        </p:sp>
        <p:sp>
          <p:nvSpPr>
            <p:cNvPr id="187" name="Google Shape;187;p19"/>
            <p:cNvSpPr/>
            <p:nvPr/>
          </p:nvSpPr>
          <p:spPr>
            <a:xfrm>
              <a:off x="3227675" y="689663"/>
              <a:ext cx="537600" cy="537900"/>
            </a:xfrm>
            <a:prstGeom prst="rect">
              <a:avLst/>
            </a:prstGeom>
            <a:no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1"/>
                </a:solidFill>
              </a:endParaRPr>
            </a:p>
          </p:txBody>
        </p:sp>
        <p:sp>
          <p:nvSpPr>
            <p:cNvPr id="188" name="Google Shape;188;p19"/>
            <p:cNvSpPr/>
            <p:nvPr/>
          </p:nvSpPr>
          <p:spPr>
            <a:xfrm>
              <a:off x="3765275" y="1227313"/>
              <a:ext cx="537600" cy="537900"/>
            </a:xfrm>
            <a:prstGeom prst="rect">
              <a:avLst/>
            </a:prstGeom>
            <a:no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1"/>
                </a:solidFill>
              </a:endParaRPr>
            </a:p>
          </p:txBody>
        </p:sp>
        <p:sp>
          <p:nvSpPr>
            <p:cNvPr id="189" name="Google Shape;189;p19"/>
            <p:cNvSpPr/>
            <p:nvPr/>
          </p:nvSpPr>
          <p:spPr>
            <a:xfrm>
              <a:off x="2689475" y="1227313"/>
              <a:ext cx="537600" cy="537900"/>
            </a:xfrm>
            <a:prstGeom prst="rect">
              <a:avLst/>
            </a:prstGeom>
            <a:no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1"/>
                </a:solidFill>
              </a:endParaRPr>
            </a:p>
          </p:txBody>
        </p:sp>
        <p:sp>
          <p:nvSpPr>
            <p:cNvPr id="190" name="Google Shape;190;p19"/>
            <p:cNvSpPr/>
            <p:nvPr/>
          </p:nvSpPr>
          <p:spPr>
            <a:xfrm>
              <a:off x="2151875" y="689663"/>
              <a:ext cx="537600" cy="537900"/>
            </a:xfrm>
            <a:prstGeom prst="rect">
              <a:avLst/>
            </a:prstGeom>
            <a:no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1"/>
                </a:solidFill>
              </a:endParaRPr>
            </a:p>
          </p:txBody>
        </p:sp>
        <p:sp>
          <p:nvSpPr>
            <p:cNvPr id="191" name="Google Shape;191;p19"/>
            <p:cNvSpPr/>
            <p:nvPr/>
          </p:nvSpPr>
          <p:spPr>
            <a:xfrm>
              <a:off x="5379275" y="689663"/>
              <a:ext cx="537600" cy="537900"/>
            </a:xfrm>
            <a:prstGeom prst="rect">
              <a:avLst/>
            </a:prstGeom>
            <a:no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1"/>
                </a:solidFill>
              </a:endParaRPr>
            </a:p>
          </p:txBody>
        </p:sp>
        <p:sp>
          <p:nvSpPr>
            <p:cNvPr id="192" name="Google Shape;192;p19"/>
            <p:cNvSpPr/>
            <p:nvPr/>
          </p:nvSpPr>
          <p:spPr>
            <a:xfrm>
              <a:off x="5916875" y="1227313"/>
              <a:ext cx="537600" cy="537900"/>
            </a:xfrm>
            <a:prstGeom prst="rect">
              <a:avLst/>
            </a:prstGeom>
            <a:no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1"/>
                </a:solidFill>
              </a:endParaRPr>
            </a:p>
          </p:txBody>
        </p:sp>
        <p:sp>
          <p:nvSpPr>
            <p:cNvPr id="193" name="Google Shape;193;p19"/>
            <p:cNvSpPr/>
            <p:nvPr/>
          </p:nvSpPr>
          <p:spPr>
            <a:xfrm>
              <a:off x="4841075" y="1227313"/>
              <a:ext cx="537600" cy="537900"/>
            </a:xfrm>
            <a:prstGeom prst="rect">
              <a:avLst/>
            </a:prstGeom>
            <a:no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1"/>
                </a:solidFill>
              </a:endParaRPr>
            </a:p>
          </p:txBody>
        </p:sp>
        <p:sp>
          <p:nvSpPr>
            <p:cNvPr id="194" name="Google Shape;194;p19"/>
            <p:cNvSpPr/>
            <p:nvPr/>
          </p:nvSpPr>
          <p:spPr>
            <a:xfrm>
              <a:off x="4303475" y="689663"/>
              <a:ext cx="537600" cy="537900"/>
            </a:xfrm>
            <a:prstGeom prst="rect">
              <a:avLst/>
            </a:prstGeom>
            <a:no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1"/>
                </a:solidFill>
              </a:endParaRPr>
            </a:p>
          </p:txBody>
        </p:sp>
        <p:sp>
          <p:nvSpPr>
            <p:cNvPr id="195" name="Google Shape;195;p19"/>
            <p:cNvSpPr/>
            <p:nvPr/>
          </p:nvSpPr>
          <p:spPr>
            <a:xfrm>
              <a:off x="6992350" y="1227313"/>
              <a:ext cx="537600" cy="537900"/>
            </a:xfrm>
            <a:prstGeom prst="rect">
              <a:avLst/>
            </a:prstGeom>
            <a:no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1"/>
                </a:solidFill>
              </a:endParaRPr>
            </a:p>
          </p:txBody>
        </p:sp>
        <p:sp>
          <p:nvSpPr>
            <p:cNvPr id="196" name="Google Shape;196;p19"/>
            <p:cNvSpPr/>
            <p:nvPr/>
          </p:nvSpPr>
          <p:spPr>
            <a:xfrm>
              <a:off x="6454750" y="689663"/>
              <a:ext cx="537600" cy="537900"/>
            </a:xfrm>
            <a:prstGeom prst="rect">
              <a:avLst/>
            </a:prstGeom>
            <a:no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1"/>
                </a:solidFill>
              </a:endParaRPr>
            </a:p>
          </p:txBody>
        </p:sp>
        <p:sp>
          <p:nvSpPr>
            <p:cNvPr id="197" name="Google Shape;197;p19"/>
            <p:cNvSpPr/>
            <p:nvPr/>
          </p:nvSpPr>
          <p:spPr>
            <a:xfrm>
              <a:off x="537600" y="2302613"/>
              <a:ext cx="537600" cy="537900"/>
            </a:xfrm>
            <a:prstGeom prst="rect">
              <a:avLst/>
            </a:prstGeom>
            <a:no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1"/>
                </a:solidFill>
              </a:endParaRPr>
            </a:p>
          </p:txBody>
        </p:sp>
        <p:sp>
          <p:nvSpPr>
            <p:cNvPr id="198" name="Google Shape;198;p19"/>
            <p:cNvSpPr/>
            <p:nvPr/>
          </p:nvSpPr>
          <p:spPr>
            <a:xfrm>
              <a:off x="8068150" y="2302800"/>
              <a:ext cx="537600" cy="537900"/>
            </a:xfrm>
            <a:prstGeom prst="rect">
              <a:avLst/>
            </a:prstGeom>
            <a:no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1"/>
                </a:solidFill>
              </a:endParaRPr>
            </a:p>
          </p:txBody>
        </p:sp>
        <p:sp>
          <p:nvSpPr>
            <p:cNvPr id="199" name="Google Shape;199;p19"/>
            <p:cNvSpPr/>
            <p:nvPr/>
          </p:nvSpPr>
          <p:spPr>
            <a:xfrm rot="5400000">
              <a:off x="537644" y="689619"/>
              <a:ext cx="1075800" cy="1075800"/>
            </a:xfrm>
            <a:prstGeom prst="rtTriangle">
              <a:avLst/>
            </a:prstGeom>
            <a:solidFill>
              <a:schemeClr val="lt2"/>
            </a:solid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1"/>
                </a:solidFill>
              </a:endParaRPr>
            </a:p>
          </p:txBody>
        </p:sp>
        <p:sp>
          <p:nvSpPr>
            <p:cNvPr id="200" name="Google Shape;200;p19"/>
            <p:cNvSpPr/>
            <p:nvPr/>
          </p:nvSpPr>
          <p:spPr>
            <a:xfrm rot="5400000">
              <a:off x="7530319" y="3378269"/>
              <a:ext cx="1075800" cy="1075800"/>
            </a:xfrm>
            <a:prstGeom prst="rtTriangle">
              <a:avLst/>
            </a:prstGeom>
            <a:no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1"/>
                </a:solidFill>
              </a:endParaRPr>
            </a:p>
          </p:txBody>
        </p:sp>
        <p:sp>
          <p:nvSpPr>
            <p:cNvPr id="201" name="Google Shape;201;p19"/>
            <p:cNvSpPr/>
            <p:nvPr/>
          </p:nvSpPr>
          <p:spPr>
            <a:xfrm rot="-5400000">
              <a:off x="7530231" y="3378269"/>
              <a:ext cx="1075800" cy="1075800"/>
            </a:xfrm>
            <a:prstGeom prst="rtTriangle">
              <a:avLst/>
            </a:prstGeom>
            <a:solidFill>
              <a:schemeClr val="lt2"/>
            </a:solid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1"/>
                </a:solidFill>
              </a:endParaRPr>
            </a:p>
          </p:txBody>
        </p:sp>
        <p:sp>
          <p:nvSpPr>
            <p:cNvPr id="202" name="Google Shape;202;p19"/>
            <p:cNvSpPr/>
            <p:nvPr/>
          </p:nvSpPr>
          <p:spPr>
            <a:xfrm rot="10800000">
              <a:off x="537600" y="3377763"/>
              <a:ext cx="1075800" cy="1075800"/>
            </a:xfrm>
            <a:prstGeom prst="rtTriangle">
              <a:avLst/>
            </a:prstGeom>
            <a:no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1"/>
                </a:solidFill>
              </a:endParaRPr>
            </a:p>
          </p:txBody>
        </p:sp>
        <p:sp>
          <p:nvSpPr>
            <p:cNvPr id="203" name="Google Shape;203;p19"/>
            <p:cNvSpPr/>
            <p:nvPr/>
          </p:nvSpPr>
          <p:spPr>
            <a:xfrm>
              <a:off x="537600" y="3377675"/>
              <a:ext cx="1075800" cy="1075800"/>
            </a:xfrm>
            <a:prstGeom prst="rtTriangle">
              <a:avLst/>
            </a:prstGeom>
            <a:solidFill>
              <a:schemeClr val="lt2"/>
            </a:solid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1"/>
                </a:solidFill>
              </a:endParaRPr>
            </a:p>
          </p:txBody>
        </p:sp>
        <p:sp>
          <p:nvSpPr>
            <p:cNvPr id="204" name="Google Shape;204;p19"/>
            <p:cNvSpPr/>
            <p:nvPr/>
          </p:nvSpPr>
          <p:spPr>
            <a:xfrm>
              <a:off x="7530275" y="689375"/>
              <a:ext cx="1075800" cy="1075800"/>
            </a:xfrm>
            <a:prstGeom prst="rtTriangle">
              <a:avLst/>
            </a:prstGeom>
            <a:no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1"/>
                </a:solidFill>
              </a:endParaRPr>
            </a:p>
          </p:txBody>
        </p:sp>
        <p:sp>
          <p:nvSpPr>
            <p:cNvPr id="205" name="Google Shape;205;p19"/>
            <p:cNvSpPr/>
            <p:nvPr/>
          </p:nvSpPr>
          <p:spPr>
            <a:xfrm rot="10800000">
              <a:off x="7530275" y="689463"/>
              <a:ext cx="1075800" cy="1075800"/>
            </a:xfrm>
            <a:prstGeom prst="rtTriangle">
              <a:avLst/>
            </a:prstGeom>
            <a:solidFill>
              <a:schemeClr val="lt2"/>
            </a:solid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1"/>
                </a:solidFill>
              </a:endParaRPr>
            </a:p>
          </p:txBody>
        </p:sp>
      </p:grpSp>
      <p:sp>
        <p:nvSpPr>
          <p:cNvPr id="206" name="Google Shape;206;p19"/>
          <p:cNvSpPr txBox="1"/>
          <p:nvPr>
            <p:ph type="title"/>
          </p:nvPr>
        </p:nvSpPr>
        <p:spPr>
          <a:xfrm>
            <a:off x="1241550" y="2010150"/>
            <a:ext cx="6660900" cy="1123200"/>
          </a:xfrm>
          <a:prstGeom prst="rect">
            <a:avLst/>
          </a:prstGeom>
        </p:spPr>
        <p:txBody>
          <a:bodyPr anchorCtr="0" anchor="ctr" bIns="91425" lIns="91425" spcFirstLastPara="1" rIns="91425" wrap="square" tIns="91425">
            <a:noAutofit/>
          </a:bodyPr>
          <a:lstStyle>
            <a:lvl1pPr lvl="0" algn="ctr">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207" name="Google Shape;207;p19"/>
          <p:cNvSpPr txBox="1"/>
          <p:nvPr>
            <p:ph idx="1" type="body"/>
          </p:nvPr>
        </p:nvSpPr>
        <p:spPr>
          <a:xfrm>
            <a:off x="421035" y="224850"/>
            <a:ext cx="1947600" cy="345000"/>
          </a:xfrm>
          <a:prstGeom prst="rect">
            <a:avLst/>
          </a:prstGeom>
        </p:spPr>
        <p:txBody>
          <a:bodyPr anchorCtr="0" anchor="t" bIns="91425" lIns="91425" spcFirstLastPara="1" rIns="91425" wrap="square" tIns="91425">
            <a:spAutoFit/>
          </a:bodyPr>
          <a:lstStyle>
            <a:lvl1pPr indent="-317500" lvl="0" marL="457200">
              <a:spcBef>
                <a:spcPts val="0"/>
              </a:spcBef>
              <a:spcAft>
                <a:spcPts val="0"/>
              </a:spcAft>
              <a:buSzPts val="1400"/>
              <a:buFont typeface="Lexend"/>
              <a:buChar char="●"/>
              <a:defRPr sz="1400">
                <a:latin typeface="Lexend"/>
                <a:ea typeface="Lexend"/>
                <a:cs typeface="Lexend"/>
                <a:sym typeface="Lexend"/>
              </a:defRPr>
            </a:lvl1pPr>
            <a:lvl2pPr indent="-317500" lvl="1" marL="914400">
              <a:spcBef>
                <a:spcPts val="0"/>
              </a:spcBef>
              <a:spcAft>
                <a:spcPts val="0"/>
              </a:spcAft>
              <a:buSzPts val="1400"/>
              <a:buFont typeface="Lexend"/>
              <a:buChar char="○"/>
              <a:defRPr>
                <a:latin typeface="Lexend"/>
                <a:ea typeface="Lexend"/>
                <a:cs typeface="Lexend"/>
                <a:sym typeface="Lexend"/>
              </a:defRPr>
            </a:lvl2pPr>
            <a:lvl3pPr indent="-317500" lvl="2" marL="1371600">
              <a:spcBef>
                <a:spcPts val="0"/>
              </a:spcBef>
              <a:spcAft>
                <a:spcPts val="0"/>
              </a:spcAft>
              <a:buSzPts val="1400"/>
              <a:buFont typeface="Lexend"/>
              <a:buChar char="■"/>
              <a:defRPr>
                <a:latin typeface="Lexend"/>
                <a:ea typeface="Lexend"/>
                <a:cs typeface="Lexend"/>
                <a:sym typeface="Lexend"/>
              </a:defRPr>
            </a:lvl3pPr>
            <a:lvl4pPr indent="-317500" lvl="3" marL="1828800">
              <a:spcBef>
                <a:spcPts val="0"/>
              </a:spcBef>
              <a:spcAft>
                <a:spcPts val="0"/>
              </a:spcAft>
              <a:buSzPts val="1400"/>
              <a:buFont typeface="Lexend"/>
              <a:buChar char="●"/>
              <a:defRPr>
                <a:latin typeface="Lexend"/>
                <a:ea typeface="Lexend"/>
                <a:cs typeface="Lexend"/>
                <a:sym typeface="Lexend"/>
              </a:defRPr>
            </a:lvl4pPr>
            <a:lvl5pPr indent="-317500" lvl="4" marL="2286000">
              <a:spcBef>
                <a:spcPts val="0"/>
              </a:spcBef>
              <a:spcAft>
                <a:spcPts val="0"/>
              </a:spcAft>
              <a:buSzPts val="1400"/>
              <a:buFont typeface="Lexend"/>
              <a:buChar char="○"/>
              <a:defRPr>
                <a:latin typeface="Lexend"/>
                <a:ea typeface="Lexend"/>
                <a:cs typeface="Lexend"/>
                <a:sym typeface="Lexend"/>
              </a:defRPr>
            </a:lvl5pPr>
            <a:lvl6pPr indent="-317500" lvl="5" marL="2743200">
              <a:spcBef>
                <a:spcPts val="0"/>
              </a:spcBef>
              <a:spcAft>
                <a:spcPts val="0"/>
              </a:spcAft>
              <a:buSzPts val="1400"/>
              <a:buFont typeface="Lexend"/>
              <a:buChar char="■"/>
              <a:defRPr>
                <a:latin typeface="Lexend"/>
                <a:ea typeface="Lexend"/>
                <a:cs typeface="Lexend"/>
                <a:sym typeface="Lexend"/>
              </a:defRPr>
            </a:lvl6pPr>
            <a:lvl7pPr indent="-317500" lvl="6" marL="3200400">
              <a:spcBef>
                <a:spcPts val="0"/>
              </a:spcBef>
              <a:spcAft>
                <a:spcPts val="0"/>
              </a:spcAft>
              <a:buSzPts val="1400"/>
              <a:buFont typeface="Lexend"/>
              <a:buChar char="●"/>
              <a:defRPr>
                <a:latin typeface="Lexend"/>
                <a:ea typeface="Lexend"/>
                <a:cs typeface="Lexend"/>
                <a:sym typeface="Lexend"/>
              </a:defRPr>
            </a:lvl7pPr>
            <a:lvl8pPr indent="-317500" lvl="7" marL="3657600">
              <a:spcBef>
                <a:spcPts val="0"/>
              </a:spcBef>
              <a:spcAft>
                <a:spcPts val="0"/>
              </a:spcAft>
              <a:buSzPts val="1400"/>
              <a:buFont typeface="Lexend"/>
              <a:buChar char="○"/>
              <a:defRPr>
                <a:latin typeface="Lexend"/>
                <a:ea typeface="Lexend"/>
                <a:cs typeface="Lexend"/>
                <a:sym typeface="Lexend"/>
              </a:defRPr>
            </a:lvl8pPr>
            <a:lvl9pPr indent="-317500" lvl="8" marL="4114800">
              <a:spcBef>
                <a:spcPts val="0"/>
              </a:spcBef>
              <a:spcAft>
                <a:spcPts val="0"/>
              </a:spcAft>
              <a:buSzPts val="1400"/>
              <a:buFont typeface="Lexend"/>
              <a:buChar char="■"/>
              <a:defRPr>
                <a:latin typeface="Lexend"/>
                <a:ea typeface="Lexend"/>
                <a:cs typeface="Lexend"/>
                <a:sym typeface="Lexend"/>
              </a:defRPr>
            </a:lvl9pPr>
          </a:lstStyle>
          <a:p/>
        </p:txBody>
      </p:sp>
      <p:sp>
        <p:nvSpPr>
          <p:cNvPr id="208" name="Google Shape;208;p19"/>
          <p:cNvSpPr txBox="1"/>
          <p:nvPr>
            <p:ph idx="2" type="body"/>
          </p:nvPr>
        </p:nvSpPr>
        <p:spPr>
          <a:xfrm>
            <a:off x="6772321" y="224850"/>
            <a:ext cx="1947600" cy="345000"/>
          </a:xfrm>
          <a:prstGeom prst="rect">
            <a:avLst/>
          </a:prstGeom>
        </p:spPr>
        <p:txBody>
          <a:bodyPr anchorCtr="0" anchor="t" bIns="91425" lIns="91425" spcFirstLastPara="1" rIns="91425" wrap="square" tIns="91425">
            <a:spAutoFit/>
          </a:bodyPr>
          <a:lstStyle>
            <a:lvl1pPr indent="-317500" lvl="0" marL="457200" algn="r">
              <a:spcBef>
                <a:spcPts val="0"/>
              </a:spcBef>
              <a:spcAft>
                <a:spcPts val="0"/>
              </a:spcAft>
              <a:buSzPts val="1400"/>
              <a:buFont typeface="Lexend"/>
              <a:buChar char="●"/>
              <a:defRPr sz="1400">
                <a:latin typeface="Lexend"/>
                <a:ea typeface="Lexend"/>
                <a:cs typeface="Lexend"/>
                <a:sym typeface="Lexend"/>
              </a:defRPr>
            </a:lvl1pPr>
            <a:lvl2pPr indent="-317500" lvl="1" marL="914400" algn="r">
              <a:spcBef>
                <a:spcPts val="0"/>
              </a:spcBef>
              <a:spcAft>
                <a:spcPts val="0"/>
              </a:spcAft>
              <a:buSzPts val="1400"/>
              <a:buFont typeface="Lexend"/>
              <a:buChar char="○"/>
              <a:defRPr>
                <a:latin typeface="Lexend"/>
                <a:ea typeface="Lexend"/>
                <a:cs typeface="Lexend"/>
                <a:sym typeface="Lexend"/>
              </a:defRPr>
            </a:lvl2pPr>
            <a:lvl3pPr indent="-317500" lvl="2" marL="1371600" algn="r">
              <a:spcBef>
                <a:spcPts val="0"/>
              </a:spcBef>
              <a:spcAft>
                <a:spcPts val="0"/>
              </a:spcAft>
              <a:buSzPts val="1400"/>
              <a:buFont typeface="Lexend"/>
              <a:buChar char="■"/>
              <a:defRPr>
                <a:latin typeface="Lexend"/>
                <a:ea typeface="Lexend"/>
                <a:cs typeface="Lexend"/>
                <a:sym typeface="Lexend"/>
              </a:defRPr>
            </a:lvl3pPr>
            <a:lvl4pPr indent="-317500" lvl="3" marL="1828800" algn="r">
              <a:spcBef>
                <a:spcPts val="0"/>
              </a:spcBef>
              <a:spcAft>
                <a:spcPts val="0"/>
              </a:spcAft>
              <a:buSzPts val="1400"/>
              <a:buFont typeface="Lexend"/>
              <a:buChar char="●"/>
              <a:defRPr>
                <a:latin typeface="Lexend"/>
                <a:ea typeface="Lexend"/>
                <a:cs typeface="Lexend"/>
                <a:sym typeface="Lexend"/>
              </a:defRPr>
            </a:lvl4pPr>
            <a:lvl5pPr indent="-317500" lvl="4" marL="2286000" algn="r">
              <a:spcBef>
                <a:spcPts val="0"/>
              </a:spcBef>
              <a:spcAft>
                <a:spcPts val="0"/>
              </a:spcAft>
              <a:buSzPts val="1400"/>
              <a:buFont typeface="Lexend"/>
              <a:buChar char="○"/>
              <a:defRPr>
                <a:latin typeface="Lexend"/>
                <a:ea typeface="Lexend"/>
                <a:cs typeface="Lexend"/>
                <a:sym typeface="Lexend"/>
              </a:defRPr>
            </a:lvl5pPr>
            <a:lvl6pPr indent="-317500" lvl="5" marL="2743200" algn="r">
              <a:spcBef>
                <a:spcPts val="0"/>
              </a:spcBef>
              <a:spcAft>
                <a:spcPts val="0"/>
              </a:spcAft>
              <a:buSzPts val="1400"/>
              <a:buFont typeface="Lexend"/>
              <a:buChar char="■"/>
              <a:defRPr>
                <a:latin typeface="Lexend"/>
                <a:ea typeface="Lexend"/>
                <a:cs typeface="Lexend"/>
                <a:sym typeface="Lexend"/>
              </a:defRPr>
            </a:lvl6pPr>
            <a:lvl7pPr indent="-317500" lvl="6" marL="3200400" algn="r">
              <a:spcBef>
                <a:spcPts val="0"/>
              </a:spcBef>
              <a:spcAft>
                <a:spcPts val="0"/>
              </a:spcAft>
              <a:buSzPts val="1400"/>
              <a:buFont typeface="Lexend"/>
              <a:buChar char="●"/>
              <a:defRPr>
                <a:latin typeface="Lexend"/>
                <a:ea typeface="Lexend"/>
                <a:cs typeface="Lexend"/>
                <a:sym typeface="Lexend"/>
              </a:defRPr>
            </a:lvl7pPr>
            <a:lvl8pPr indent="-317500" lvl="7" marL="3657600" algn="r">
              <a:spcBef>
                <a:spcPts val="0"/>
              </a:spcBef>
              <a:spcAft>
                <a:spcPts val="0"/>
              </a:spcAft>
              <a:buSzPts val="1400"/>
              <a:buFont typeface="Lexend"/>
              <a:buChar char="○"/>
              <a:defRPr>
                <a:latin typeface="Lexend"/>
                <a:ea typeface="Lexend"/>
                <a:cs typeface="Lexend"/>
                <a:sym typeface="Lexend"/>
              </a:defRPr>
            </a:lvl8pPr>
            <a:lvl9pPr indent="-317500" lvl="8" marL="4114800" algn="r">
              <a:spcBef>
                <a:spcPts val="0"/>
              </a:spcBef>
              <a:spcAft>
                <a:spcPts val="0"/>
              </a:spcAft>
              <a:buSzPts val="1400"/>
              <a:buFont typeface="Lexend"/>
              <a:buChar char="■"/>
              <a:defRPr>
                <a:latin typeface="Lexend"/>
                <a:ea typeface="Lexend"/>
                <a:cs typeface="Lexend"/>
                <a:sym typeface="Lexend"/>
              </a:defRPr>
            </a:lvl9pPr>
          </a:lstStyle>
          <a:p/>
        </p:txBody>
      </p:sp>
      <p:sp>
        <p:nvSpPr>
          <p:cNvPr id="209" name="Google Shape;209;p19"/>
          <p:cNvSpPr txBox="1"/>
          <p:nvPr>
            <p:ph idx="3" type="body"/>
          </p:nvPr>
        </p:nvSpPr>
        <p:spPr>
          <a:xfrm>
            <a:off x="421035" y="4573625"/>
            <a:ext cx="1947600" cy="345000"/>
          </a:xfrm>
          <a:prstGeom prst="rect">
            <a:avLst/>
          </a:prstGeom>
        </p:spPr>
        <p:txBody>
          <a:bodyPr anchorCtr="0" anchor="t" bIns="91425" lIns="91425" spcFirstLastPara="1" rIns="91425" wrap="square" tIns="91425">
            <a:spAutoFit/>
          </a:bodyPr>
          <a:lstStyle>
            <a:lvl1pPr indent="-317500" lvl="0" marL="457200">
              <a:spcBef>
                <a:spcPts val="0"/>
              </a:spcBef>
              <a:spcAft>
                <a:spcPts val="0"/>
              </a:spcAft>
              <a:buSzPts val="1400"/>
              <a:buFont typeface="Lexend"/>
              <a:buChar char="●"/>
              <a:defRPr sz="1400">
                <a:latin typeface="Lexend"/>
                <a:ea typeface="Lexend"/>
                <a:cs typeface="Lexend"/>
                <a:sym typeface="Lexend"/>
              </a:defRPr>
            </a:lvl1pPr>
            <a:lvl2pPr indent="-317500" lvl="1" marL="914400">
              <a:spcBef>
                <a:spcPts val="0"/>
              </a:spcBef>
              <a:spcAft>
                <a:spcPts val="0"/>
              </a:spcAft>
              <a:buSzPts val="1400"/>
              <a:buFont typeface="Lexend"/>
              <a:buChar char="○"/>
              <a:defRPr>
                <a:latin typeface="Lexend"/>
                <a:ea typeface="Lexend"/>
                <a:cs typeface="Lexend"/>
                <a:sym typeface="Lexend"/>
              </a:defRPr>
            </a:lvl2pPr>
            <a:lvl3pPr indent="-317500" lvl="2" marL="1371600">
              <a:spcBef>
                <a:spcPts val="0"/>
              </a:spcBef>
              <a:spcAft>
                <a:spcPts val="0"/>
              </a:spcAft>
              <a:buSzPts val="1400"/>
              <a:buFont typeface="Lexend"/>
              <a:buChar char="■"/>
              <a:defRPr>
                <a:latin typeface="Lexend"/>
                <a:ea typeface="Lexend"/>
                <a:cs typeface="Lexend"/>
                <a:sym typeface="Lexend"/>
              </a:defRPr>
            </a:lvl3pPr>
            <a:lvl4pPr indent="-317500" lvl="3" marL="1828800">
              <a:spcBef>
                <a:spcPts val="0"/>
              </a:spcBef>
              <a:spcAft>
                <a:spcPts val="0"/>
              </a:spcAft>
              <a:buSzPts val="1400"/>
              <a:buFont typeface="Lexend"/>
              <a:buChar char="●"/>
              <a:defRPr>
                <a:latin typeface="Lexend"/>
                <a:ea typeface="Lexend"/>
                <a:cs typeface="Lexend"/>
                <a:sym typeface="Lexend"/>
              </a:defRPr>
            </a:lvl4pPr>
            <a:lvl5pPr indent="-317500" lvl="4" marL="2286000">
              <a:spcBef>
                <a:spcPts val="0"/>
              </a:spcBef>
              <a:spcAft>
                <a:spcPts val="0"/>
              </a:spcAft>
              <a:buSzPts val="1400"/>
              <a:buFont typeface="Lexend"/>
              <a:buChar char="○"/>
              <a:defRPr>
                <a:latin typeface="Lexend"/>
                <a:ea typeface="Lexend"/>
                <a:cs typeface="Lexend"/>
                <a:sym typeface="Lexend"/>
              </a:defRPr>
            </a:lvl5pPr>
            <a:lvl6pPr indent="-317500" lvl="5" marL="2743200">
              <a:spcBef>
                <a:spcPts val="0"/>
              </a:spcBef>
              <a:spcAft>
                <a:spcPts val="0"/>
              </a:spcAft>
              <a:buSzPts val="1400"/>
              <a:buFont typeface="Lexend"/>
              <a:buChar char="■"/>
              <a:defRPr>
                <a:latin typeface="Lexend"/>
                <a:ea typeface="Lexend"/>
                <a:cs typeface="Lexend"/>
                <a:sym typeface="Lexend"/>
              </a:defRPr>
            </a:lvl6pPr>
            <a:lvl7pPr indent="-317500" lvl="6" marL="3200400">
              <a:spcBef>
                <a:spcPts val="0"/>
              </a:spcBef>
              <a:spcAft>
                <a:spcPts val="0"/>
              </a:spcAft>
              <a:buSzPts val="1400"/>
              <a:buFont typeface="Lexend"/>
              <a:buChar char="●"/>
              <a:defRPr>
                <a:latin typeface="Lexend"/>
                <a:ea typeface="Lexend"/>
                <a:cs typeface="Lexend"/>
                <a:sym typeface="Lexend"/>
              </a:defRPr>
            </a:lvl7pPr>
            <a:lvl8pPr indent="-317500" lvl="7" marL="3657600">
              <a:spcBef>
                <a:spcPts val="0"/>
              </a:spcBef>
              <a:spcAft>
                <a:spcPts val="0"/>
              </a:spcAft>
              <a:buSzPts val="1400"/>
              <a:buFont typeface="Lexend"/>
              <a:buChar char="○"/>
              <a:defRPr>
                <a:latin typeface="Lexend"/>
                <a:ea typeface="Lexend"/>
                <a:cs typeface="Lexend"/>
                <a:sym typeface="Lexend"/>
              </a:defRPr>
            </a:lvl8pPr>
            <a:lvl9pPr indent="-317500" lvl="8" marL="4114800">
              <a:spcBef>
                <a:spcPts val="0"/>
              </a:spcBef>
              <a:spcAft>
                <a:spcPts val="0"/>
              </a:spcAft>
              <a:buSzPts val="1400"/>
              <a:buFont typeface="Lexend"/>
              <a:buChar char="■"/>
              <a:defRPr>
                <a:latin typeface="Lexend"/>
                <a:ea typeface="Lexend"/>
                <a:cs typeface="Lexend"/>
                <a:sym typeface="Lexend"/>
              </a:defRPr>
            </a:lvl9pPr>
          </a:lstStyle>
          <a:p/>
        </p:txBody>
      </p:sp>
      <p:sp>
        <p:nvSpPr>
          <p:cNvPr id="210" name="Google Shape;210;p19"/>
          <p:cNvSpPr txBox="1"/>
          <p:nvPr>
            <p:ph idx="4" type="body"/>
          </p:nvPr>
        </p:nvSpPr>
        <p:spPr>
          <a:xfrm>
            <a:off x="6772321" y="4573625"/>
            <a:ext cx="1947600" cy="345000"/>
          </a:xfrm>
          <a:prstGeom prst="rect">
            <a:avLst/>
          </a:prstGeom>
        </p:spPr>
        <p:txBody>
          <a:bodyPr anchorCtr="0" anchor="t" bIns="91425" lIns="91425" spcFirstLastPara="1" rIns="91425" wrap="square" tIns="91425">
            <a:spAutoFit/>
          </a:bodyPr>
          <a:lstStyle>
            <a:lvl1pPr indent="-317500" lvl="0" marL="457200" algn="r">
              <a:spcBef>
                <a:spcPts val="0"/>
              </a:spcBef>
              <a:spcAft>
                <a:spcPts val="0"/>
              </a:spcAft>
              <a:buSzPts val="1400"/>
              <a:buFont typeface="Lexend"/>
              <a:buChar char="●"/>
              <a:defRPr sz="1400">
                <a:latin typeface="Lexend"/>
                <a:ea typeface="Lexend"/>
                <a:cs typeface="Lexend"/>
                <a:sym typeface="Lexend"/>
              </a:defRPr>
            </a:lvl1pPr>
            <a:lvl2pPr indent="-317500" lvl="1" marL="914400" algn="r">
              <a:spcBef>
                <a:spcPts val="0"/>
              </a:spcBef>
              <a:spcAft>
                <a:spcPts val="0"/>
              </a:spcAft>
              <a:buSzPts val="1400"/>
              <a:buFont typeface="Lexend"/>
              <a:buChar char="○"/>
              <a:defRPr>
                <a:latin typeface="Lexend"/>
                <a:ea typeface="Lexend"/>
                <a:cs typeface="Lexend"/>
                <a:sym typeface="Lexend"/>
              </a:defRPr>
            </a:lvl2pPr>
            <a:lvl3pPr indent="-317500" lvl="2" marL="1371600" algn="r">
              <a:spcBef>
                <a:spcPts val="0"/>
              </a:spcBef>
              <a:spcAft>
                <a:spcPts val="0"/>
              </a:spcAft>
              <a:buSzPts val="1400"/>
              <a:buFont typeface="Lexend"/>
              <a:buChar char="■"/>
              <a:defRPr>
                <a:latin typeface="Lexend"/>
                <a:ea typeface="Lexend"/>
                <a:cs typeface="Lexend"/>
                <a:sym typeface="Lexend"/>
              </a:defRPr>
            </a:lvl3pPr>
            <a:lvl4pPr indent="-317500" lvl="3" marL="1828800" algn="r">
              <a:spcBef>
                <a:spcPts val="0"/>
              </a:spcBef>
              <a:spcAft>
                <a:spcPts val="0"/>
              </a:spcAft>
              <a:buSzPts val="1400"/>
              <a:buFont typeface="Lexend"/>
              <a:buChar char="●"/>
              <a:defRPr>
                <a:latin typeface="Lexend"/>
                <a:ea typeface="Lexend"/>
                <a:cs typeface="Lexend"/>
                <a:sym typeface="Lexend"/>
              </a:defRPr>
            </a:lvl4pPr>
            <a:lvl5pPr indent="-317500" lvl="4" marL="2286000" algn="r">
              <a:spcBef>
                <a:spcPts val="0"/>
              </a:spcBef>
              <a:spcAft>
                <a:spcPts val="0"/>
              </a:spcAft>
              <a:buSzPts val="1400"/>
              <a:buFont typeface="Lexend"/>
              <a:buChar char="○"/>
              <a:defRPr>
                <a:latin typeface="Lexend"/>
                <a:ea typeface="Lexend"/>
                <a:cs typeface="Lexend"/>
                <a:sym typeface="Lexend"/>
              </a:defRPr>
            </a:lvl5pPr>
            <a:lvl6pPr indent="-317500" lvl="5" marL="2743200" algn="r">
              <a:spcBef>
                <a:spcPts val="0"/>
              </a:spcBef>
              <a:spcAft>
                <a:spcPts val="0"/>
              </a:spcAft>
              <a:buSzPts val="1400"/>
              <a:buFont typeface="Lexend"/>
              <a:buChar char="■"/>
              <a:defRPr>
                <a:latin typeface="Lexend"/>
                <a:ea typeface="Lexend"/>
                <a:cs typeface="Lexend"/>
                <a:sym typeface="Lexend"/>
              </a:defRPr>
            </a:lvl6pPr>
            <a:lvl7pPr indent="-317500" lvl="6" marL="3200400" algn="r">
              <a:spcBef>
                <a:spcPts val="0"/>
              </a:spcBef>
              <a:spcAft>
                <a:spcPts val="0"/>
              </a:spcAft>
              <a:buSzPts val="1400"/>
              <a:buFont typeface="Lexend"/>
              <a:buChar char="●"/>
              <a:defRPr>
                <a:latin typeface="Lexend"/>
                <a:ea typeface="Lexend"/>
                <a:cs typeface="Lexend"/>
                <a:sym typeface="Lexend"/>
              </a:defRPr>
            </a:lvl7pPr>
            <a:lvl8pPr indent="-317500" lvl="7" marL="3657600" algn="r">
              <a:spcBef>
                <a:spcPts val="0"/>
              </a:spcBef>
              <a:spcAft>
                <a:spcPts val="0"/>
              </a:spcAft>
              <a:buSzPts val="1400"/>
              <a:buFont typeface="Lexend"/>
              <a:buChar char="○"/>
              <a:defRPr>
                <a:latin typeface="Lexend"/>
                <a:ea typeface="Lexend"/>
                <a:cs typeface="Lexend"/>
                <a:sym typeface="Lexend"/>
              </a:defRPr>
            </a:lvl8pPr>
            <a:lvl9pPr indent="-317500" lvl="8" marL="4114800" algn="r">
              <a:spcBef>
                <a:spcPts val="0"/>
              </a:spcBef>
              <a:spcAft>
                <a:spcPts val="0"/>
              </a:spcAft>
              <a:buSzPts val="1400"/>
              <a:buFont typeface="Lexend"/>
              <a:buChar char="■"/>
              <a:defRPr>
                <a:latin typeface="Lexend"/>
                <a:ea typeface="Lexend"/>
                <a:cs typeface="Lexend"/>
                <a:sym typeface="Lexend"/>
              </a:defRPr>
            </a:lvl9pPr>
          </a:lstStyle>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hree storyboards">
  <p:cSld name="CUSTOM">
    <p:spTree>
      <p:nvGrpSpPr>
        <p:cNvPr id="211" name="Shape 211"/>
        <p:cNvGrpSpPr/>
        <p:nvPr/>
      </p:nvGrpSpPr>
      <p:grpSpPr>
        <a:xfrm>
          <a:off x="0" y="0"/>
          <a:ext cx="0" cy="0"/>
          <a:chOff x="0" y="0"/>
          <a:chExt cx="0" cy="0"/>
        </a:xfrm>
      </p:grpSpPr>
      <p:sp>
        <p:nvSpPr>
          <p:cNvPr id="212" name="Google Shape;212;p20"/>
          <p:cNvSpPr/>
          <p:nvPr>
            <p:ph idx="2" type="pic"/>
          </p:nvPr>
        </p:nvSpPr>
        <p:spPr>
          <a:xfrm>
            <a:off x="320135" y="3180164"/>
            <a:ext cx="2833200" cy="1635300"/>
          </a:xfrm>
          <a:prstGeom prst="rect">
            <a:avLst/>
          </a:prstGeom>
          <a:noFill/>
          <a:ln>
            <a:noFill/>
          </a:ln>
        </p:spPr>
      </p:sp>
      <p:sp>
        <p:nvSpPr>
          <p:cNvPr id="213" name="Google Shape;213;p20"/>
          <p:cNvSpPr/>
          <p:nvPr/>
        </p:nvSpPr>
        <p:spPr>
          <a:xfrm>
            <a:off x="320135" y="1405791"/>
            <a:ext cx="805800" cy="558600"/>
          </a:xfrm>
          <a:prstGeom prst="rect">
            <a:avLst/>
          </a:prstGeom>
          <a:solidFill>
            <a:schemeClr val="accent1"/>
          </a:solidFill>
          <a:ln>
            <a:noFill/>
          </a:ln>
        </p:spPr>
        <p:txBody>
          <a:bodyPr anchorCtr="0" anchor="t" bIns="182875" lIns="182875" spcFirstLastPara="1" rIns="182875" wrap="square" tIns="182875">
            <a:noAutofit/>
          </a:bodyPr>
          <a:lstStyle/>
          <a:p>
            <a:pPr indent="0" lvl="0" marL="0" rtl="0" algn="l">
              <a:spcBef>
                <a:spcPts val="0"/>
              </a:spcBef>
              <a:spcAft>
                <a:spcPts val="0"/>
              </a:spcAft>
              <a:buNone/>
            </a:pPr>
            <a:r>
              <a:t/>
            </a:r>
            <a:endParaRPr>
              <a:solidFill>
                <a:schemeClr val="dk1"/>
              </a:solidFill>
              <a:latin typeface="Lexend Light"/>
              <a:ea typeface="Lexend Light"/>
              <a:cs typeface="Lexend Light"/>
              <a:sym typeface="Lexend Light"/>
            </a:endParaRPr>
          </a:p>
        </p:txBody>
      </p:sp>
      <p:sp>
        <p:nvSpPr>
          <p:cNvPr id="214" name="Google Shape;214;p20"/>
          <p:cNvSpPr/>
          <p:nvPr/>
        </p:nvSpPr>
        <p:spPr>
          <a:xfrm>
            <a:off x="320100" y="1963005"/>
            <a:ext cx="2833200" cy="1217100"/>
          </a:xfrm>
          <a:prstGeom prst="rect">
            <a:avLst/>
          </a:prstGeom>
          <a:solidFill>
            <a:schemeClr val="accent1"/>
          </a:solidFill>
          <a:ln>
            <a:noFill/>
          </a:ln>
        </p:spPr>
        <p:txBody>
          <a:bodyPr anchorCtr="0" anchor="t" bIns="182875" lIns="182875" spcFirstLastPara="1" rIns="182875" wrap="square" tIns="182875">
            <a:noAutofit/>
          </a:bodyPr>
          <a:lstStyle/>
          <a:p>
            <a:pPr indent="0" lvl="0" marL="0" rtl="0" algn="l">
              <a:spcBef>
                <a:spcPts val="0"/>
              </a:spcBef>
              <a:spcAft>
                <a:spcPts val="0"/>
              </a:spcAft>
              <a:buNone/>
            </a:pPr>
            <a:r>
              <a:t/>
            </a:r>
            <a:endParaRPr>
              <a:solidFill>
                <a:schemeClr val="dk1"/>
              </a:solidFill>
              <a:latin typeface="Lexend Light"/>
              <a:ea typeface="Lexend Light"/>
              <a:cs typeface="Lexend Light"/>
              <a:sym typeface="Lexend Light"/>
            </a:endParaRPr>
          </a:p>
        </p:txBody>
      </p:sp>
      <p:sp>
        <p:nvSpPr>
          <p:cNvPr id="215" name="Google Shape;215;p20"/>
          <p:cNvSpPr txBox="1"/>
          <p:nvPr>
            <p:ph idx="1" type="subTitle"/>
          </p:nvPr>
        </p:nvSpPr>
        <p:spPr>
          <a:xfrm>
            <a:off x="382576" y="1404325"/>
            <a:ext cx="668700" cy="514200"/>
          </a:xfrm>
          <a:prstGeom prst="rect">
            <a:avLst/>
          </a:prstGeom>
        </p:spPr>
        <p:txBody>
          <a:bodyPr anchorCtr="0" anchor="t" bIns="91425" lIns="91425" spcFirstLastPara="1" rIns="91425" wrap="square" tIns="91425">
            <a:noAutofit/>
          </a:bodyPr>
          <a:lstStyle>
            <a:lvl1pPr lvl="0">
              <a:spcBef>
                <a:spcPts val="0"/>
              </a:spcBef>
              <a:spcAft>
                <a:spcPts val="0"/>
              </a:spcAft>
              <a:buSzPts val="1800"/>
              <a:buNone/>
              <a:defRPr sz="1800"/>
            </a:lvl1pPr>
            <a:lvl2pPr lvl="1">
              <a:spcBef>
                <a:spcPts val="0"/>
              </a:spcBef>
              <a:spcAft>
                <a:spcPts val="0"/>
              </a:spcAft>
              <a:buSzPts val="1200"/>
              <a:buNone/>
              <a:defRPr sz="1200"/>
            </a:lvl2pPr>
            <a:lvl3pPr lvl="2">
              <a:spcBef>
                <a:spcPts val="0"/>
              </a:spcBef>
              <a:spcAft>
                <a:spcPts val="0"/>
              </a:spcAft>
              <a:buSzPts val="1200"/>
              <a:buNone/>
              <a:defRPr sz="1200"/>
            </a:lvl3pPr>
            <a:lvl4pPr lvl="3">
              <a:spcBef>
                <a:spcPts val="0"/>
              </a:spcBef>
              <a:spcAft>
                <a:spcPts val="0"/>
              </a:spcAft>
              <a:buSzPts val="1200"/>
              <a:buNone/>
              <a:defRPr sz="1200"/>
            </a:lvl4pPr>
            <a:lvl5pPr lvl="4">
              <a:spcBef>
                <a:spcPts val="0"/>
              </a:spcBef>
              <a:spcAft>
                <a:spcPts val="0"/>
              </a:spcAft>
              <a:buSzPts val="1200"/>
              <a:buNone/>
              <a:defRPr sz="1200"/>
            </a:lvl5pPr>
            <a:lvl6pPr lvl="5">
              <a:spcBef>
                <a:spcPts val="0"/>
              </a:spcBef>
              <a:spcAft>
                <a:spcPts val="0"/>
              </a:spcAft>
              <a:buSzPts val="1200"/>
              <a:buNone/>
              <a:defRPr sz="1200"/>
            </a:lvl6pPr>
            <a:lvl7pPr lvl="6">
              <a:spcBef>
                <a:spcPts val="0"/>
              </a:spcBef>
              <a:spcAft>
                <a:spcPts val="0"/>
              </a:spcAft>
              <a:buSzPts val="1200"/>
              <a:buNone/>
              <a:defRPr sz="1200"/>
            </a:lvl7pPr>
            <a:lvl8pPr lvl="7">
              <a:spcBef>
                <a:spcPts val="0"/>
              </a:spcBef>
              <a:spcAft>
                <a:spcPts val="0"/>
              </a:spcAft>
              <a:buSzPts val="1200"/>
              <a:buNone/>
              <a:defRPr sz="1200"/>
            </a:lvl8pPr>
            <a:lvl9pPr lvl="8">
              <a:spcBef>
                <a:spcPts val="0"/>
              </a:spcBef>
              <a:spcAft>
                <a:spcPts val="0"/>
              </a:spcAft>
              <a:buSzPts val="1200"/>
              <a:buNone/>
              <a:defRPr sz="1200"/>
            </a:lvl9pPr>
          </a:lstStyle>
          <a:p/>
        </p:txBody>
      </p:sp>
      <p:sp>
        <p:nvSpPr>
          <p:cNvPr id="216" name="Google Shape;216;p20"/>
          <p:cNvSpPr txBox="1"/>
          <p:nvPr>
            <p:ph idx="3" type="body"/>
          </p:nvPr>
        </p:nvSpPr>
        <p:spPr>
          <a:xfrm>
            <a:off x="382576" y="2021134"/>
            <a:ext cx="2690700" cy="1095600"/>
          </a:xfrm>
          <a:prstGeom prst="rect">
            <a:avLst/>
          </a:prstGeom>
        </p:spPr>
        <p:txBody>
          <a:bodyPr anchorCtr="0" anchor="t" bIns="91425" lIns="91425" spcFirstLastPara="1" rIns="91425" wrap="square" tIns="91425">
            <a:sp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17" name="Google Shape;217;p20"/>
          <p:cNvSpPr/>
          <p:nvPr>
            <p:ph idx="4" type="pic"/>
          </p:nvPr>
        </p:nvSpPr>
        <p:spPr>
          <a:xfrm>
            <a:off x="3153490" y="3180164"/>
            <a:ext cx="2833200" cy="1635300"/>
          </a:xfrm>
          <a:prstGeom prst="rect">
            <a:avLst/>
          </a:prstGeom>
          <a:noFill/>
          <a:ln>
            <a:noFill/>
          </a:ln>
        </p:spPr>
      </p:sp>
      <p:sp>
        <p:nvSpPr>
          <p:cNvPr id="218" name="Google Shape;218;p20"/>
          <p:cNvSpPr/>
          <p:nvPr/>
        </p:nvSpPr>
        <p:spPr>
          <a:xfrm>
            <a:off x="3153490" y="1405791"/>
            <a:ext cx="805800" cy="558600"/>
          </a:xfrm>
          <a:prstGeom prst="rect">
            <a:avLst/>
          </a:prstGeom>
          <a:solidFill>
            <a:schemeClr val="accent2"/>
          </a:solidFill>
          <a:ln>
            <a:noFill/>
          </a:ln>
        </p:spPr>
        <p:txBody>
          <a:bodyPr anchorCtr="0" anchor="t" bIns="182875" lIns="182875" spcFirstLastPara="1" rIns="182875" wrap="square" tIns="182875">
            <a:noAutofit/>
          </a:bodyPr>
          <a:lstStyle/>
          <a:p>
            <a:pPr indent="0" lvl="0" marL="0" rtl="0" algn="l">
              <a:spcBef>
                <a:spcPts val="0"/>
              </a:spcBef>
              <a:spcAft>
                <a:spcPts val="0"/>
              </a:spcAft>
              <a:buNone/>
            </a:pPr>
            <a:r>
              <a:t/>
            </a:r>
            <a:endParaRPr>
              <a:solidFill>
                <a:schemeClr val="dk1"/>
              </a:solidFill>
              <a:latin typeface="Lexend Light"/>
              <a:ea typeface="Lexend Light"/>
              <a:cs typeface="Lexend Light"/>
              <a:sym typeface="Lexend Light"/>
            </a:endParaRPr>
          </a:p>
        </p:txBody>
      </p:sp>
      <p:sp>
        <p:nvSpPr>
          <p:cNvPr id="219" name="Google Shape;219;p20"/>
          <p:cNvSpPr/>
          <p:nvPr/>
        </p:nvSpPr>
        <p:spPr>
          <a:xfrm>
            <a:off x="3153455" y="1963005"/>
            <a:ext cx="2833200" cy="1217100"/>
          </a:xfrm>
          <a:prstGeom prst="rect">
            <a:avLst/>
          </a:prstGeom>
          <a:solidFill>
            <a:schemeClr val="accent2"/>
          </a:solidFill>
          <a:ln>
            <a:noFill/>
          </a:ln>
        </p:spPr>
        <p:txBody>
          <a:bodyPr anchorCtr="0" anchor="t" bIns="182875" lIns="182875" spcFirstLastPara="1" rIns="182875" wrap="square" tIns="182875">
            <a:noAutofit/>
          </a:bodyPr>
          <a:lstStyle/>
          <a:p>
            <a:pPr indent="0" lvl="0" marL="0" rtl="0" algn="l">
              <a:spcBef>
                <a:spcPts val="0"/>
              </a:spcBef>
              <a:spcAft>
                <a:spcPts val="0"/>
              </a:spcAft>
              <a:buNone/>
            </a:pPr>
            <a:r>
              <a:t/>
            </a:r>
            <a:endParaRPr>
              <a:solidFill>
                <a:schemeClr val="dk1"/>
              </a:solidFill>
              <a:latin typeface="Lexend Light"/>
              <a:ea typeface="Lexend Light"/>
              <a:cs typeface="Lexend Light"/>
              <a:sym typeface="Lexend Light"/>
            </a:endParaRPr>
          </a:p>
        </p:txBody>
      </p:sp>
      <p:sp>
        <p:nvSpPr>
          <p:cNvPr id="220" name="Google Shape;220;p20"/>
          <p:cNvSpPr txBox="1"/>
          <p:nvPr>
            <p:ph idx="5" type="subTitle"/>
          </p:nvPr>
        </p:nvSpPr>
        <p:spPr>
          <a:xfrm>
            <a:off x="3215931" y="1404325"/>
            <a:ext cx="668700" cy="514200"/>
          </a:xfrm>
          <a:prstGeom prst="rect">
            <a:avLst/>
          </a:prstGeom>
        </p:spPr>
        <p:txBody>
          <a:bodyPr anchorCtr="0" anchor="t" bIns="91425" lIns="91425" spcFirstLastPara="1" rIns="91425" wrap="square" tIns="91425">
            <a:noAutofit/>
          </a:bodyPr>
          <a:lstStyle>
            <a:lvl1pPr lvl="0">
              <a:spcBef>
                <a:spcPts val="0"/>
              </a:spcBef>
              <a:spcAft>
                <a:spcPts val="0"/>
              </a:spcAft>
              <a:buSzPts val="1800"/>
              <a:buNone/>
              <a:defRPr sz="1800"/>
            </a:lvl1pPr>
            <a:lvl2pPr lvl="1">
              <a:spcBef>
                <a:spcPts val="0"/>
              </a:spcBef>
              <a:spcAft>
                <a:spcPts val="0"/>
              </a:spcAft>
              <a:buSzPts val="1200"/>
              <a:buNone/>
              <a:defRPr sz="1200"/>
            </a:lvl2pPr>
            <a:lvl3pPr lvl="2">
              <a:spcBef>
                <a:spcPts val="0"/>
              </a:spcBef>
              <a:spcAft>
                <a:spcPts val="0"/>
              </a:spcAft>
              <a:buSzPts val="1200"/>
              <a:buNone/>
              <a:defRPr sz="1200"/>
            </a:lvl3pPr>
            <a:lvl4pPr lvl="3">
              <a:spcBef>
                <a:spcPts val="0"/>
              </a:spcBef>
              <a:spcAft>
                <a:spcPts val="0"/>
              </a:spcAft>
              <a:buSzPts val="1200"/>
              <a:buNone/>
              <a:defRPr sz="1200"/>
            </a:lvl4pPr>
            <a:lvl5pPr lvl="4">
              <a:spcBef>
                <a:spcPts val="0"/>
              </a:spcBef>
              <a:spcAft>
                <a:spcPts val="0"/>
              </a:spcAft>
              <a:buSzPts val="1200"/>
              <a:buNone/>
              <a:defRPr sz="1200"/>
            </a:lvl5pPr>
            <a:lvl6pPr lvl="5">
              <a:spcBef>
                <a:spcPts val="0"/>
              </a:spcBef>
              <a:spcAft>
                <a:spcPts val="0"/>
              </a:spcAft>
              <a:buSzPts val="1200"/>
              <a:buNone/>
              <a:defRPr sz="1200"/>
            </a:lvl6pPr>
            <a:lvl7pPr lvl="6">
              <a:spcBef>
                <a:spcPts val="0"/>
              </a:spcBef>
              <a:spcAft>
                <a:spcPts val="0"/>
              </a:spcAft>
              <a:buSzPts val="1200"/>
              <a:buNone/>
              <a:defRPr sz="1200"/>
            </a:lvl7pPr>
            <a:lvl8pPr lvl="7">
              <a:spcBef>
                <a:spcPts val="0"/>
              </a:spcBef>
              <a:spcAft>
                <a:spcPts val="0"/>
              </a:spcAft>
              <a:buSzPts val="1200"/>
              <a:buNone/>
              <a:defRPr sz="1200"/>
            </a:lvl8pPr>
            <a:lvl9pPr lvl="8">
              <a:spcBef>
                <a:spcPts val="0"/>
              </a:spcBef>
              <a:spcAft>
                <a:spcPts val="0"/>
              </a:spcAft>
              <a:buSzPts val="1200"/>
              <a:buNone/>
              <a:defRPr sz="1200"/>
            </a:lvl9pPr>
          </a:lstStyle>
          <a:p/>
        </p:txBody>
      </p:sp>
      <p:sp>
        <p:nvSpPr>
          <p:cNvPr id="221" name="Google Shape;221;p20"/>
          <p:cNvSpPr txBox="1"/>
          <p:nvPr>
            <p:ph idx="6" type="body"/>
          </p:nvPr>
        </p:nvSpPr>
        <p:spPr>
          <a:xfrm>
            <a:off x="3215931" y="2021134"/>
            <a:ext cx="2690700" cy="1095600"/>
          </a:xfrm>
          <a:prstGeom prst="rect">
            <a:avLst/>
          </a:prstGeom>
        </p:spPr>
        <p:txBody>
          <a:bodyPr anchorCtr="0" anchor="t" bIns="91425" lIns="91425" spcFirstLastPara="1" rIns="91425" wrap="square" tIns="91425">
            <a:sp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22" name="Google Shape;222;p20"/>
          <p:cNvSpPr/>
          <p:nvPr>
            <p:ph idx="7" type="pic"/>
          </p:nvPr>
        </p:nvSpPr>
        <p:spPr>
          <a:xfrm>
            <a:off x="5986869" y="3180164"/>
            <a:ext cx="2833200" cy="1635300"/>
          </a:xfrm>
          <a:prstGeom prst="rect">
            <a:avLst/>
          </a:prstGeom>
          <a:noFill/>
          <a:ln>
            <a:noFill/>
          </a:ln>
        </p:spPr>
      </p:sp>
      <p:sp>
        <p:nvSpPr>
          <p:cNvPr id="223" name="Google Shape;223;p20"/>
          <p:cNvSpPr/>
          <p:nvPr/>
        </p:nvSpPr>
        <p:spPr>
          <a:xfrm>
            <a:off x="5986869" y="1405791"/>
            <a:ext cx="805800" cy="558600"/>
          </a:xfrm>
          <a:prstGeom prst="rect">
            <a:avLst/>
          </a:prstGeom>
          <a:solidFill>
            <a:schemeClr val="accent1"/>
          </a:solidFill>
          <a:ln>
            <a:noFill/>
          </a:ln>
        </p:spPr>
        <p:txBody>
          <a:bodyPr anchorCtr="0" anchor="t" bIns="182875" lIns="182875" spcFirstLastPara="1" rIns="182875" wrap="square" tIns="182875">
            <a:noAutofit/>
          </a:bodyPr>
          <a:lstStyle/>
          <a:p>
            <a:pPr indent="0" lvl="0" marL="0" rtl="0" algn="l">
              <a:spcBef>
                <a:spcPts val="0"/>
              </a:spcBef>
              <a:spcAft>
                <a:spcPts val="0"/>
              </a:spcAft>
              <a:buNone/>
            </a:pPr>
            <a:r>
              <a:t/>
            </a:r>
            <a:endParaRPr>
              <a:solidFill>
                <a:schemeClr val="dk1"/>
              </a:solidFill>
              <a:latin typeface="Lexend Light"/>
              <a:ea typeface="Lexend Light"/>
              <a:cs typeface="Lexend Light"/>
              <a:sym typeface="Lexend Light"/>
            </a:endParaRPr>
          </a:p>
        </p:txBody>
      </p:sp>
      <p:sp>
        <p:nvSpPr>
          <p:cNvPr id="224" name="Google Shape;224;p20"/>
          <p:cNvSpPr/>
          <p:nvPr/>
        </p:nvSpPr>
        <p:spPr>
          <a:xfrm>
            <a:off x="5986834" y="1963005"/>
            <a:ext cx="2833200" cy="1217100"/>
          </a:xfrm>
          <a:prstGeom prst="rect">
            <a:avLst/>
          </a:prstGeom>
          <a:solidFill>
            <a:schemeClr val="accent1"/>
          </a:solidFill>
          <a:ln>
            <a:noFill/>
          </a:ln>
        </p:spPr>
        <p:txBody>
          <a:bodyPr anchorCtr="0" anchor="t" bIns="182875" lIns="182875" spcFirstLastPara="1" rIns="182875" wrap="square" tIns="182875">
            <a:noAutofit/>
          </a:bodyPr>
          <a:lstStyle/>
          <a:p>
            <a:pPr indent="0" lvl="0" marL="0" rtl="0" algn="l">
              <a:spcBef>
                <a:spcPts val="0"/>
              </a:spcBef>
              <a:spcAft>
                <a:spcPts val="0"/>
              </a:spcAft>
              <a:buNone/>
            </a:pPr>
            <a:r>
              <a:t/>
            </a:r>
            <a:endParaRPr>
              <a:solidFill>
                <a:schemeClr val="dk1"/>
              </a:solidFill>
              <a:latin typeface="Lexend Light"/>
              <a:ea typeface="Lexend Light"/>
              <a:cs typeface="Lexend Light"/>
              <a:sym typeface="Lexend Light"/>
            </a:endParaRPr>
          </a:p>
        </p:txBody>
      </p:sp>
      <p:sp>
        <p:nvSpPr>
          <p:cNvPr id="225" name="Google Shape;225;p20"/>
          <p:cNvSpPr txBox="1"/>
          <p:nvPr>
            <p:ph idx="8" type="subTitle"/>
          </p:nvPr>
        </p:nvSpPr>
        <p:spPr>
          <a:xfrm>
            <a:off x="6049311" y="1404325"/>
            <a:ext cx="668700" cy="514200"/>
          </a:xfrm>
          <a:prstGeom prst="rect">
            <a:avLst/>
          </a:prstGeom>
        </p:spPr>
        <p:txBody>
          <a:bodyPr anchorCtr="0" anchor="t" bIns="91425" lIns="91425" spcFirstLastPara="1" rIns="91425" wrap="square" tIns="91425">
            <a:noAutofit/>
          </a:bodyPr>
          <a:lstStyle>
            <a:lvl1pPr lvl="0">
              <a:spcBef>
                <a:spcPts val="0"/>
              </a:spcBef>
              <a:spcAft>
                <a:spcPts val="0"/>
              </a:spcAft>
              <a:buSzPts val="1800"/>
              <a:buNone/>
              <a:defRPr sz="1800"/>
            </a:lvl1pPr>
            <a:lvl2pPr lvl="1">
              <a:spcBef>
                <a:spcPts val="0"/>
              </a:spcBef>
              <a:spcAft>
                <a:spcPts val="0"/>
              </a:spcAft>
              <a:buSzPts val="1200"/>
              <a:buNone/>
              <a:defRPr sz="1200"/>
            </a:lvl2pPr>
            <a:lvl3pPr lvl="2">
              <a:spcBef>
                <a:spcPts val="0"/>
              </a:spcBef>
              <a:spcAft>
                <a:spcPts val="0"/>
              </a:spcAft>
              <a:buSzPts val="1200"/>
              <a:buNone/>
              <a:defRPr sz="1200"/>
            </a:lvl3pPr>
            <a:lvl4pPr lvl="3">
              <a:spcBef>
                <a:spcPts val="0"/>
              </a:spcBef>
              <a:spcAft>
                <a:spcPts val="0"/>
              </a:spcAft>
              <a:buSzPts val="1200"/>
              <a:buNone/>
              <a:defRPr sz="1200"/>
            </a:lvl4pPr>
            <a:lvl5pPr lvl="4">
              <a:spcBef>
                <a:spcPts val="0"/>
              </a:spcBef>
              <a:spcAft>
                <a:spcPts val="0"/>
              </a:spcAft>
              <a:buSzPts val="1200"/>
              <a:buNone/>
              <a:defRPr sz="1200"/>
            </a:lvl5pPr>
            <a:lvl6pPr lvl="5">
              <a:spcBef>
                <a:spcPts val="0"/>
              </a:spcBef>
              <a:spcAft>
                <a:spcPts val="0"/>
              </a:spcAft>
              <a:buSzPts val="1200"/>
              <a:buNone/>
              <a:defRPr sz="1200"/>
            </a:lvl6pPr>
            <a:lvl7pPr lvl="6">
              <a:spcBef>
                <a:spcPts val="0"/>
              </a:spcBef>
              <a:spcAft>
                <a:spcPts val="0"/>
              </a:spcAft>
              <a:buSzPts val="1200"/>
              <a:buNone/>
              <a:defRPr sz="1200"/>
            </a:lvl7pPr>
            <a:lvl8pPr lvl="7">
              <a:spcBef>
                <a:spcPts val="0"/>
              </a:spcBef>
              <a:spcAft>
                <a:spcPts val="0"/>
              </a:spcAft>
              <a:buSzPts val="1200"/>
              <a:buNone/>
              <a:defRPr sz="1200"/>
            </a:lvl8pPr>
            <a:lvl9pPr lvl="8">
              <a:spcBef>
                <a:spcPts val="0"/>
              </a:spcBef>
              <a:spcAft>
                <a:spcPts val="0"/>
              </a:spcAft>
              <a:buSzPts val="1200"/>
              <a:buNone/>
              <a:defRPr sz="1200"/>
            </a:lvl9pPr>
          </a:lstStyle>
          <a:p/>
        </p:txBody>
      </p:sp>
      <p:sp>
        <p:nvSpPr>
          <p:cNvPr id="226" name="Google Shape;226;p20"/>
          <p:cNvSpPr txBox="1"/>
          <p:nvPr>
            <p:ph idx="9" type="body"/>
          </p:nvPr>
        </p:nvSpPr>
        <p:spPr>
          <a:xfrm>
            <a:off x="6049311" y="2021134"/>
            <a:ext cx="2690700" cy="1095600"/>
          </a:xfrm>
          <a:prstGeom prst="rect">
            <a:avLst/>
          </a:prstGeom>
        </p:spPr>
        <p:txBody>
          <a:bodyPr anchorCtr="0" anchor="t" bIns="91425" lIns="91425" spcFirstLastPara="1" rIns="91425" wrap="square" tIns="91425">
            <a:sp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27" name="Google Shape;227;p20"/>
          <p:cNvSpPr txBox="1"/>
          <p:nvPr>
            <p:ph type="title"/>
          </p:nvPr>
        </p:nvSpPr>
        <p:spPr>
          <a:xfrm>
            <a:off x="408650" y="463000"/>
            <a:ext cx="8331900" cy="841800"/>
          </a:xfrm>
          <a:prstGeom prst="rect">
            <a:avLst/>
          </a:prstGeom>
        </p:spPr>
        <p:txBody>
          <a:bodyPr anchorCtr="0" anchor="ctr" bIns="91425" lIns="91425" spcFirstLastPara="1" rIns="91425" wrap="square" tIns="91425">
            <a:noAutofit/>
          </a:bodyPr>
          <a:lstStyle>
            <a:lvl1pPr lvl="0">
              <a:spcBef>
                <a:spcPts val="0"/>
              </a:spcBef>
              <a:spcAft>
                <a:spcPts val="0"/>
              </a:spcAft>
              <a:buSzPts val="4000"/>
              <a:buNone/>
              <a:defRPr/>
            </a:lvl1pPr>
            <a:lvl2pPr lvl="1">
              <a:spcBef>
                <a:spcPts val="0"/>
              </a:spcBef>
              <a:spcAft>
                <a:spcPts val="0"/>
              </a:spcAft>
              <a:buSzPts val="4000"/>
              <a:buNone/>
              <a:defRPr/>
            </a:lvl2pPr>
            <a:lvl3pPr lvl="2">
              <a:spcBef>
                <a:spcPts val="0"/>
              </a:spcBef>
              <a:spcAft>
                <a:spcPts val="0"/>
              </a:spcAft>
              <a:buSzPts val="4000"/>
              <a:buNone/>
              <a:defRPr/>
            </a:lvl3pPr>
            <a:lvl4pPr lvl="3">
              <a:spcBef>
                <a:spcPts val="0"/>
              </a:spcBef>
              <a:spcAft>
                <a:spcPts val="0"/>
              </a:spcAft>
              <a:buSzPts val="4000"/>
              <a:buNone/>
              <a:defRPr/>
            </a:lvl4pPr>
            <a:lvl5pPr lvl="4">
              <a:spcBef>
                <a:spcPts val="0"/>
              </a:spcBef>
              <a:spcAft>
                <a:spcPts val="0"/>
              </a:spcAft>
              <a:buSzPts val="4000"/>
              <a:buNone/>
              <a:defRPr/>
            </a:lvl5pPr>
            <a:lvl6pPr lvl="5">
              <a:spcBef>
                <a:spcPts val="0"/>
              </a:spcBef>
              <a:spcAft>
                <a:spcPts val="0"/>
              </a:spcAft>
              <a:buSzPts val="4000"/>
              <a:buNone/>
              <a:defRPr/>
            </a:lvl6pPr>
            <a:lvl7pPr lvl="6">
              <a:spcBef>
                <a:spcPts val="0"/>
              </a:spcBef>
              <a:spcAft>
                <a:spcPts val="0"/>
              </a:spcAft>
              <a:buSzPts val="4000"/>
              <a:buNone/>
              <a:defRPr/>
            </a:lvl7pPr>
            <a:lvl8pPr lvl="7">
              <a:spcBef>
                <a:spcPts val="0"/>
              </a:spcBef>
              <a:spcAft>
                <a:spcPts val="0"/>
              </a:spcAft>
              <a:buSzPts val="4000"/>
              <a:buNone/>
              <a:defRPr/>
            </a:lvl8pPr>
            <a:lvl9pPr lvl="8">
              <a:spcBef>
                <a:spcPts val="0"/>
              </a:spcBef>
              <a:spcAft>
                <a:spcPts val="0"/>
              </a:spcAft>
              <a:buSzPts val="4000"/>
              <a:buNone/>
              <a:defRPr/>
            </a:lvl9pPr>
          </a:lstStyle>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storyboards">
  <p:cSld name="CUSTOM_1">
    <p:spTree>
      <p:nvGrpSpPr>
        <p:cNvPr id="228" name="Shape 228"/>
        <p:cNvGrpSpPr/>
        <p:nvPr/>
      </p:nvGrpSpPr>
      <p:grpSpPr>
        <a:xfrm>
          <a:off x="0" y="0"/>
          <a:ext cx="0" cy="0"/>
          <a:chOff x="0" y="0"/>
          <a:chExt cx="0" cy="0"/>
        </a:xfrm>
      </p:grpSpPr>
      <p:sp>
        <p:nvSpPr>
          <p:cNvPr id="229" name="Google Shape;229;p21"/>
          <p:cNvSpPr/>
          <p:nvPr>
            <p:ph idx="2" type="pic"/>
          </p:nvPr>
        </p:nvSpPr>
        <p:spPr>
          <a:xfrm>
            <a:off x="320153" y="3180166"/>
            <a:ext cx="4249800" cy="1635300"/>
          </a:xfrm>
          <a:prstGeom prst="rect">
            <a:avLst/>
          </a:prstGeom>
          <a:noFill/>
          <a:ln>
            <a:noFill/>
          </a:ln>
        </p:spPr>
      </p:sp>
      <p:sp>
        <p:nvSpPr>
          <p:cNvPr id="230" name="Google Shape;230;p21"/>
          <p:cNvSpPr/>
          <p:nvPr/>
        </p:nvSpPr>
        <p:spPr>
          <a:xfrm>
            <a:off x="320135" y="1405791"/>
            <a:ext cx="805800" cy="558600"/>
          </a:xfrm>
          <a:prstGeom prst="rect">
            <a:avLst/>
          </a:prstGeom>
          <a:solidFill>
            <a:schemeClr val="accent1"/>
          </a:solidFill>
          <a:ln>
            <a:noFill/>
          </a:ln>
        </p:spPr>
        <p:txBody>
          <a:bodyPr anchorCtr="0" anchor="t" bIns="182875" lIns="182875" spcFirstLastPara="1" rIns="182875" wrap="square" tIns="182875">
            <a:noAutofit/>
          </a:bodyPr>
          <a:lstStyle/>
          <a:p>
            <a:pPr indent="0" lvl="0" marL="0" rtl="0" algn="l">
              <a:spcBef>
                <a:spcPts val="0"/>
              </a:spcBef>
              <a:spcAft>
                <a:spcPts val="0"/>
              </a:spcAft>
              <a:buNone/>
            </a:pPr>
            <a:r>
              <a:t/>
            </a:r>
            <a:endParaRPr>
              <a:solidFill>
                <a:schemeClr val="dk1"/>
              </a:solidFill>
              <a:latin typeface="Lexend Light"/>
              <a:ea typeface="Lexend Light"/>
              <a:cs typeface="Lexend Light"/>
              <a:sym typeface="Lexend Light"/>
            </a:endParaRPr>
          </a:p>
        </p:txBody>
      </p:sp>
      <p:sp>
        <p:nvSpPr>
          <p:cNvPr id="231" name="Google Shape;231;p21"/>
          <p:cNvSpPr/>
          <p:nvPr/>
        </p:nvSpPr>
        <p:spPr>
          <a:xfrm>
            <a:off x="320100" y="1963000"/>
            <a:ext cx="4249800" cy="1217100"/>
          </a:xfrm>
          <a:prstGeom prst="rect">
            <a:avLst/>
          </a:prstGeom>
          <a:solidFill>
            <a:schemeClr val="accent1"/>
          </a:solidFill>
          <a:ln>
            <a:noFill/>
          </a:ln>
        </p:spPr>
        <p:txBody>
          <a:bodyPr anchorCtr="0" anchor="t" bIns="182875" lIns="182875" spcFirstLastPara="1" rIns="182875" wrap="square" tIns="182875">
            <a:noAutofit/>
          </a:bodyPr>
          <a:lstStyle/>
          <a:p>
            <a:pPr indent="0" lvl="0" marL="0" rtl="0" algn="l">
              <a:spcBef>
                <a:spcPts val="0"/>
              </a:spcBef>
              <a:spcAft>
                <a:spcPts val="0"/>
              </a:spcAft>
              <a:buNone/>
            </a:pPr>
            <a:r>
              <a:t/>
            </a:r>
            <a:endParaRPr>
              <a:solidFill>
                <a:schemeClr val="dk1"/>
              </a:solidFill>
              <a:latin typeface="Lexend Light"/>
              <a:ea typeface="Lexend Light"/>
              <a:cs typeface="Lexend Light"/>
              <a:sym typeface="Lexend Light"/>
            </a:endParaRPr>
          </a:p>
        </p:txBody>
      </p:sp>
      <p:sp>
        <p:nvSpPr>
          <p:cNvPr id="232" name="Google Shape;232;p21"/>
          <p:cNvSpPr txBox="1"/>
          <p:nvPr>
            <p:ph idx="1" type="subTitle"/>
          </p:nvPr>
        </p:nvSpPr>
        <p:spPr>
          <a:xfrm>
            <a:off x="382576" y="1404325"/>
            <a:ext cx="668700" cy="514200"/>
          </a:xfrm>
          <a:prstGeom prst="rect">
            <a:avLst/>
          </a:prstGeom>
        </p:spPr>
        <p:txBody>
          <a:bodyPr anchorCtr="0" anchor="t" bIns="91425" lIns="91425" spcFirstLastPara="1" rIns="91425" wrap="square" tIns="91425">
            <a:noAutofit/>
          </a:bodyPr>
          <a:lstStyle>
            <a:lvl1pPr lvl="0">
              <a:spcBef>
                <a:spcPts val="0"/>
              </a:spcBef>
              <a:spcAft>
                <a:spcPts val="0"/>
              </a:spcAft>
              <a:buSzPts val="1800"/>
              <a:buNone/>
              <a:defRPr sz="1800"/>
            </a:lvl1pPr>
            <a:lvl2pPr lvl="1">
              <a:spcBef>
                <a:spcPts val="0"/>
              </a:spcBef>
              <a:spcAft>
                <a:spcPts val="0"/>
              </a:spcAft>
              <a:buSzPts val="1200"/>
              <a:buNone/>
              <a:defRPr sz="1200"/>
            </a:lvl2pPr>
            <a:lvl3pPr lvl="2">
              <a:spcBef>
                <a:spcPts val="0"/>
              </a:spcBef>
              <a:spcAft>
                <a:spcPts val="0"/>
              </a:spcAft>
              <a:buSzPts val="1200"/>
              <a:buNone/>
              <a:defRPr sz="1200"/>
            </a:lvl3pPr>
            <a:lvl4pPr lvl="3">
              <a:spcBef>
                <a:spcPts val="0"/>
              </a:spcBef>
              <a:spcAft>
                <a:spcPts val="0"/>
              </a:spcAft>
              <a:buSzPts val="1200"/>
              <a:buNone/>
              <a:defRPr sz="1200"/>
            </a:lvl4pPr>
            <a:lvl5pPr lvl="4">
              <a:spcBef>
                <a:spcPts val="0"/>
              </a:spcBef>
              <a:spcAft>
                <a:spcPts val="0"/>
              </a:spcAft>
              <a:buSzPts val="1200"/>
              <a:buNone/>
              <a:defRPr sz="1200"/>
            </a:lvl5pPr>
            <a:lvl6pPr lvl="5">
              <a:spcBef>
                <a:spcPts val="0"/>
              </a:spcBef>
              <a:spcAft>
                <a:spcPts val="0"/>
              </a:spcAft>
              <a:buSzPts val="1200"/>
              <a:buNone/>
              <a:defRPr sz="1200"/>
            </a:lvl6pPr>
            <a:lvl7pPr lvl="6">
              <a:spcBef>
                <a:spcPts val="0"/>
              </a:spcBef>
              <a:spcAft>
                <a:spcPts val="0"/>
              </a:spcAft>
              <a:buSzPts val="1200"/>
              <a:buNone/>
              <a:defRPr sz="1200"/>
            </a:lvl7pPr>
            <a:lvl8pPr lvl="7">
              <a:spcBef>
                <a:spcPts val="0"/>
              </a:spcBef>
              <a:spcAft>
                <a:spcPts val="0"/>
              </a:spcAft>
              <a:buSzPts val="1200"/>
              <a:buNone/>
              <a:defRPr sz="1200"/>
            </a:lvl8pPr>
            <a:lvl9pPr lvl="8">
              <a:spcBef>
                <a:spcPts val="0"/>
              </a:spcBef>
              <a:spcAft>
                <a:spcPts val="0"/>
              </a:spcAft>
              <a:buSzPts val="1200"/>
              <a:buNone/>
              <a:defRPr sz="1200"/>
            </a:lvl9pPr>
          </a:lstStyle>
          <a:p/>
        </p:txBody>
      </p:sp>
      <p:sp>
        <p:nvSpPr>
          <p:cNvPr id="233" name="Google Shape;233;p21"/>
          <p:cNvSpPr txBox="1"/>
          <p:nvPr>
            <p:ph idx="3" type="body"/>
          </p:nvPr>
        </p:nvSpPr>
        <p:spPr>
          <a:xfrm>
            <a:off x="413816" y="2021129"/>
            <a:ext cx="4036200" cy="1095600"/>
          </a:xfrm>
          <a:prstGeom prst="rect">
            <a:avLst/>
          </a:prstGeom>
        </p:spPr>
        <p:txBody>
          <a:bodyPr anchorCtr="0" anchor="t" bIns="91425" lIns="91425" spcFirstLastPara="1" rIns="91425" wrap="square" tIns="91425">
            <a:sp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4" name="Google Shape;234;p21"/>
          <p:cNvSpPr/>
          <p:nvPr>
            <p:ph idx="4" type="pic"/>
          </p:nvPr>
        </p:nvSpPr>
        <p:spPr>
          <a:xfrm>
            <a:off x="4570230" y="3180166"/>
            <a:ext cx="4249800" cy="1635300"/>
          </a:xfrm>
          <a:prstGeom prst="rect">
            <a:avLst/>
          </a:prstGeom>
          <a:noFill/>
          <a:ln>
            <a:noFill/>
          </a:ln>
        </p:spPr>
      </p:sp>
      <p:sp>
        <p:nvSpPr>
          <p:cNvPr id="235" name="Google Shape;235;p21"/>
          <p:cNvSpPr/>
          <p:nvPr/>
        </p:nvSpPr>
        <p:spPr>
          <a:xfrm>
            <a:off x="4570578" y="1405791"/>
            <a:ext cx="805800" cy="558600"/>
          </a:xfrm>
          <a:prstGeom prst="rect">
            <a:avLst/>
          </a:prstGeom>
          <a:solidFill>
            <a:schemeClr val="accent2"/>
          </a:solidFill>
          <a:ln>
            <a:noFill/>
          </a:ln>
        </p:spPr>
        <p:txBody>
          <a:bodyPr anchorCtr="0" anchor="t" bIns="182875" lIns="182875" spcFirstLastPara="1" rIns="182875" wrap="square" tIns="182875">
            <a:noAutofit/>
          </a:bodyPr>
          <a:lstStyle/>
          <a:p>
            <a:pPr indent="0" lvl="0" marL="0" rtl="0" algn="l">
              <a:spcBef>
                <a:spcPts val="0"/>
              </a:spcBef>
              <a:spcAft>
                <a:spcPts val="0"/>
              </a:spcAft>
              <a:buNone/>
            </a:pPr>
            <a:r>
              <a:t/>
            </a:r>
            <a:endParaRPr>
              <a:solidFill>
                <a:schemeClr val="dk1"/>
              </a:solidFill>
              <a:latin typeface="Lexend Light"/>
              <a:ea typeface="Lexend Light"/>
              <a:cs typeface="Lexend Light"/>
              <a:sym typeface="Lexend Light"/>
            </a:endParaRPr>
          </a:p>
        </p:txBody>
      </p:sp>
      <p:sp>
        <p:nvSpPr>
          <p:cNvPr id="236" name="Google Shape;236;p21"/>
          <p:cNvSpPr/>
          <p:nvPr/>
        </p:nvSpPr>
        <p:spPr>
          <a:xfrm>
            <a:off x="4570177" y="1963000"/>
            <a:ext cx="4249800" cy="1217100"/>
          </a:xfrm>
          <a:prstGeom prst="rect">
            <a:avLst/>
          </a:prstGeom>
          <a:solidFill>
            <a:schemeClr val="accent2"/>
          </a:solidFill>
          <a:ln>
            <a:noFill/>
          </a:ln>
        </p:spPr>
        <p:txBody>
          <a:bodyPr anchorCtr="0" anchor="t" bIns="182875" lIns="182875" spcFirstLastPara="1" rIns="182875" wrap="square" tIns="182875">
            <a:noAutofit/>
          </a:bodyPr>
          <a:lstStyle/>
          <a:p>
            <a:pPr indent="0" lvl="0" marL="0" rtl="0" algn="l">
              <a:spcBef>
                <a:spcPts val="0"/>
              </a:spcBef>
              <a:spcAft>
                <a:spcPts val="0"/>
              </a:spcAft>
              <a:buNone/>
            </a:pPr>
            <a:r>
              <a:t/>
            </a:r>
            <a:endParaRPr>
              <a:solidFill>
                <a:schemeClr val="dk1"/>
              </a:solidFill>
              <a:latin typeface="Lexend Light"/>
              <a:ea typeface="Lexend Light"/>
              <a:cs typeface="Lexend Light"/>
              <a:sym typeface="Lexend Light"/>
            </a:endParaRPr>
          </a:p>
        </p:txBody>
      </p:sp>
      <p:sp>
        <p:nvSpPr>
          <p:cNvPr id="237" name="Google Shape;237;p21"/>
          <p:cNvSpPr txBox="1"/>
          <p:nvPr>
            <p:ph idx="5" type="subTitle"/>
          </p:nvPr>
        </p:nvSpPr>
        <p:spPr>
          <a:xfrm>
            <a:off x="4633019" y="1404325"/>
            <a:ext cx="668700" cy="514200"/>
          </a:xfrm>
          <a:prstGeom prst="rect">
            <a:avLst/>
          </a:prstGeom>
        </p:spPr>
        <p:txBody>
          <a:bodyPr anchorCtr="0" anchor="t" bIns="91425" lIns="91425" spcFirstLastPara="1" rIns="91425" wrap="square" tIns="91425">
            <a:noAutofit/>
          </a:bodyPr>
          <a:lstStyle>
            <a:lvl1pPr lvl="0">
              <a:spcBef>
                <a:spcPts val="0"/>
              </a:spcBef>
              <a:spcAft>
                <a:spcPts val="0"/>
              </a:spcAft>
              <a:buSzPts val="1800"/>
              <a:buNone/>
              <a:defRPr sz="1800"/>
            </a:lvl1pPr>
            <a:lvl2pPr lvl="1">
              <a:spcBef>
                <a:spcPts val="0"/>
              </a:spcBef>
              <a:spcAft>
                <a:spcPts val="0"/>
              </a:spcAft>
              <a:buSzPts val="1200"/>
              <a:buNone/>
              <a:defRPr sz="1200"/>
            </a:lvl2pPr>
            <a:lvl3pPr lvl="2">
              <a:spcBef>
                <a:spcPts val="0"/>
              </a:spcBef>
              <a:spcAft>
                <a:spcPts val="0"/>
              </a:spcAft>
              <a:buSzPts val="1200"/>
              <a:buNone/>
              <a:defRPr sz="1200"/>
            </a:lvl3pPr>
            <a:lvl4pPr lvl="3">
              <a:spcBef>
                <a:spcPts val="0"/>
              </a:spcBef>
              <a:spcAft>
                <a:spcPts val="0"/>
              </a:spcAft>
              <a:buSzPts val="1200"/>
              <a:buNone/>
              <a:defRPr sz="1200"/>
            </a:lvl4pPr>
            <a:lvl5pPr lvl="4">
              <a:spcBef>
                <a:spcPts val="0"/>
              </a:spcBef>
              <a:spcAft>
                <a:spcPts val="0"/>
              </a:spcAft>
              <a:buSzPts val="1200"/>
              <a:buNone/>
              <a:defRPr sz="1200"/>
            </a:lvl5pPr>
            <a:lvl6pPr lvl="5">
              <a:spcBef>
                <a:spcPts val="0"/>
              </a:spcBef>
              <a:spcAft>
                <a:spcPts val="0"/>
              </a:spcAft>
              <a:buSzPts val="1200"/>
              <a:buNone/>
              <a:defRPr sz="1200"/>
            </a:lvl6pPr>
            <a:lvl7pPr lvl="6">
              <a:spcBef>
                <a:spcPts val="0"/>
              </a:spcBef>
              <a:spcAft>
                <a:spcPts val="0"/>
              </a:spcAft>
              <a:buSzPts val="1200"/>
              <a:buNone/>
              <a:defRPr sz="1200"/>
            </a:lvl7pPr>
            <a:lvl8pPr lvl="7">
              <a:spcBef>
                <a:spcPts val="0"/>
              </a:spcBef>
              <a:spcAft>
                <a:spcPts val="0"/>
              </a:spcAft>
              <a:buSzPts val="1200"/>
              <a:buNone/>
              <a:defRPr sz="1200"/>
            </a:lvl8pPr>
            <a:lvl9pPr lvl="8">
              <a:spcBef>
                <a:spcPts val="0"/>
              </a:spcBef>
              <a:spcAft>
                <a:spcPts val="0"/>
              </a:spcAft>
              <a:buSzPts val="1200"/>
              <a:buNone/>
              <a:defRPr sz="1200"/>
            </a:lvl9pPr>
          </a:lstStyle>
          <a:p/>
        </p:txBody>
      </p:sp>
      <p:sp>
        <p:nvSpPr>
          <p:cNvPr id="238" name="Google Shape;238;p21"/>
          <p:cNvSpPr txBox="1"/>
          <p:nvPr>
            <p:ph idx="6" type="body"/>
          </p:nvPr>
        </p:nvSpPr>
        <p:spPr>
          <a:xfrm>
            <a:off x="4663893" y="2021129"/>
            <a:ext cx="4036200" cy="1095600"/>
          </a:xfrm>
          <a:prstGeom prst="rect">
            <a:avLst/>
          </a:prstGeom>
        </p:spPr>
        <p:txBody>
          <a:bodyPr anchorCtr="0" anchor="t" bIns="91425" lIns="91425" spcFirstLastPara="1" rIns="91425" wrap="square" tIns="91425">
            <a:sp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9" name="Google Shape;239;p21"/>
          <p:cNvSpPr txBox="1"/>
          <p:nvPr>
            <p:ph type="title"/>
          </p:nvPr>
        </p:nvSpPr>
        <p:spPr>
          <a:xfrm>
            <a:off x="408650" y="463000"/>
            <a:ext cx="8331900" cy="841800"/>
          </a:xfrm>
          <a:prstGeom prst="rect">
            <a:avLst/>
          </a:prstGeom>
        </p:spPr>
        <p:txBody>
          <a:bodyPr anchorCtr="0" anchor="ctr" bIns="91425" lIns="91425" spcFirstLastPara="1" rIns="91425" wrap="square" tIns="91425">
            <a:noAutofit/>
          </a:bodyPr>
          <a:lstStyle>
            <a:lvl1pPr lvl="0">
              <a:spcBef>
                <a:spcPts val="0"/>
              </a:spcBef>
              <a:spcAft>
                <a:spcPts val="0"/>
              </a:spcAft>
              <a:buSzPts val="4000"/>
              <a:buNone/>
              <a:defRPr/>
            </a:lvl1pPr>
            <a:lvl2pPr lvl="1">
              <a:spcBef>
                <a:spcPts val="0"/>
              </a:spcBef>
              <a:spcAft>
                <a:spcPts val="0"/>
              </a:spcAft>
              <a:buSzPts val="4000"/>
              <a:buNone/>
              <a:defRPr/>
            </a:lvl2pPr>
            <a:lvl3pPr lvl="2">
              <a:spcBef>
                <a:spcPts val="0"/>
              </a:spcBef>
              <a:spcAft>
                <a:spcPts val="0"/>
              </a:spcAft>
              <a:buSzPts val="4000"/>
              <a:buNone/>
              <a:defRPr/>
            </a:lvl3pPr>
            <a:lvl4pPr lvl="3">
              <a:spcBef>
                <a:spcPts val="0"/>
              </a:spcBef>
              <a:spcAft>
                <a:spcPts val="0"/>
              </a:spcAft>
              <a:buSzPts val="4000"/>
              <a:buNone/>
              <a:defRPr/>
            </a:lvl4pPr>
            <a:lvl5pPr lvl="4">
              <a:spcBef>
                <a:spcPts val="0"/>
              </a:spcBef>
              <a:spcAft>
                <a:spcPts val="0"/>
              </a:spcAft>
              <a:buSzPts val="4000"/>
              <a:buNone/>
              <a:defRPr/>
            </a:lvl5pPr>
            <a:lvl6pPr lvl="5">
              <a:spcBef>
                <a:spcPts val="0"/>
              </a:spcBef>
              <a:spcAft>
                <a:spcPts val="0"/>
              </a:spcAft>
              <a:buSzPts val="4000"/>
              <a:buNone/>
              <a:defRPr/>
            </a:lvl6pPr>
            <a:lvl7pPr lvl="6">
              <a:spcBef>
                <a:spcPts val="0"/>
              </a:spcBef>
              <a:spcAft>
                <a:spcPts val="0"/>
              </a:spcAft>
              <a:buSzPts val="4000"/>
              <a:buNone/>
              <a:defRPr/>
            </a:lvl7pPr>
            <a:lvl8pPr lvl="7">
              <a:spcBef>
                <a:spcPts val="0"/>
              </a:spcBef>
              <a:spcAft>
                <a:spcPts val="0"/>
              </a:spcAft>
              <a:buSzPts val="4000"/>
              <a:buNone/>
              <a:defRPr/>
            </a:lvl8pPr>
            <a:lvl9pPr lvl="8">
              <a:spcBef>
                <a:spcPts val="0"/>
              </a:spcBef>
              <a:spcAft>
                <a:spcPts val="0"/>
              </a:spcAft>
              <a:buSzPts val="4000"/>
              <a:buNone/>
              <a:defRPr/>
            </a:lvl9pPr>
          </a:lstStyle>
          <a:p/>
        </p:txBody>
      </p:sp>
    </p:spTree>
  </p:cSld>
  <p:clrMapOvr>
    <a:masterClrMapping/>
  </p:clrMapOvr>
  <p:extLst>
    <p:ext uri="{DCECCB84-F9BA-43D5-87BE-67443E8EF086}">
      <p15:sldGuideLst>
        <p15:guide id="1" orient="horz" pos="3033">
          <p15:clr>
            <a:srgbClr val="E46962"/>
          </p15:clr>
        </p15:guide>
        <p15:guide id="2" pos="202">
          <p15:clr>
            <a:srgbClr val="E46962"/>
          </p15:clr>
        </p15:guide>
        <p15:guide id="3" pos="5556">
          <p15:clr>
            <a:srgbClr val="E46962"/>
          </p15:clr>
        </p15:guide>
      </p15:sldGuideLst>
    </p:ext>
  </p:extLst>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big ideas" type="secHead">
  <p:cSld name="SECTION_HEADER">
    <p:spTree>
      <p:nvGrpSpPr>
        <p:cNvPr id="240" name="Shape 240"/>
        <p:cNvGrpSpPr/>
        <p:nvPr/>
      </p:nvGrpSpPr>
      <p:grpSpPr>
        <a:xfrm>
          <a:off x="0" y="0"/>
          <a:ext cx="0" cy="0"/>
          <a:chOff x="0" y="0"/>
          <a:chExt cx="0" cy="0"/>
        </a:xfrm>
      </p:grpSpPr>
      <p:sp>
        <p:nvSpPr>
          <p:cNvPr id="241" name="Google Shape;241;p22"/>
          <p:cNvSpPr/>
          <p:nvPr/>
        </p:nvSpPr>
        <p:spPr>
          <a:xfrm>
            <a:off x="0" y="1370900"/>
            <a:ext cx="4569600" cy="3772500"/>
          </a:xfrm>
          <a:prstGeom prst="rect">
            <a:avLst/>
          </a:prstGeom>
          <a:solidFill>
            <a:schemeClr val="accent1"/>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1"/>
              </a:solidFill>
            </a:endParaRPr>
          </a:p>
        </p:txBody>
      </p:sp>
      <p:sp>
        <p:nvSpPr>
          <p:cNvPr id="242" name="Google Shape;242;p2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
        <p:nvSpPr>
          <p:cNvPr id="243" name="Google Shape;243;p22"/>
          <p:cNvSpPr txBox="1"/>
          <p:nvPr>
            <p:ph idx="1" type="subTitle"/>
          </p:nvPr>
        </p:nvSpPr>
        <p:spPr>
          <a:xfrm>
            <a:off x="452100" y="1677650"/>
            <a:ext cx="3755400" cy="699600"/>
          </a:xfrm>
          <a:prstGeom prst="rect">
            <a:avLst/>
          </a:prstGeom>
        </p:spPr>
        <p:txBody>
          <a:bodyPr anchorCtr="0" anchor="t" bIns="91425" lIns="91425" spcFirstLastPara="1" rIns="91425" wrap="square" tIns="91425">
            <a:noAutofit/>
          </a:bodyPr>
          <a:lstStyle>
            <a:lvl1pPr lvl="0">
              <a:spcBef>
                <a:spcPts val="0"/>
              </a:spcBef>
              <a:spcAft>
                <a:spcPts val="0"/>
              </a:spcAft>
              <a:buSzPts val="1800"/>
              <a:buNone/>
              <a:defRPr sz="1800"/>
            </a:lvl1pPr>
            <a:lvl2pPr lvl="1">
              <a:spcBef>
                <a:spcPts val="0"/>
              </a:spcBef>
              <a:spcAft>
                <a:spcPts val="0"/>
              </a:spcAft>
              <a:buSzPts val="1200"/>
              <a:buNone/>
              <a:defRPr sz="1200"/>
            </a:lvl2pPr>
            <a:lvl3pPr lvl="2">
              <a:spcBef>
                <a:spcPts val="0"/>
              </a:spcBef>
              <a:spcAft>
                <a:spcPts val="0"/>
              </a:spcAft>
              <a:buSzPts val="1200"/>
              <a:buNone/>
              <a:defRPr sz="1200"/>
            </a:lvl3pPr>
            <a:lvl4pPr lvl="3">
              <a:spcBef>
                <a:spcPts val="0"/>
              </a:spcBef>
              <a:spcAft>
                <a:spcPts val="0"/>
              </a:spcAft>
              <a:buSzPts val="1200"/>
              <a:buNone/>
              <a:defRPr sz="1200"/>
            </a:lvl4pPr>
            <a:lvl5pPr lvl="4">
              <a:spcBef>
                <a:spcPts val="0"/>
              </a:spcBef>
              <a:spcAft>
                <a:spcPts val="0"/>
              </a:spcAft>
              <a:buSzPts val="1200"/>
              <a:buNone/>
              <a:defRPr sz="1200"/>
            </a:lvl5pPr>
            <a:lvl6pPr lvl="5">
              <a:spcBef>
                <a:spcPts val="0"/>
              </a:spcBef>
              <a:spcAft>
                <a:spcPts val="0"/>
              </a:spcAft>
              <a:buSzPts val="1200"/>
              <a:buNone/>
              <a:defRPr sz="1200"/>
            </a:lvl6pPr>
            <a:lvl7pPr lvl="6">
              <a:spcBef>
                <a:spcPts val="0"/>
              </a:spcBef>
              <a:spcAft>
                <a:spcPts val="0"/>
              </a:spcAft>
              <a:buSzPts val="1200"/>
              <a:buNone/>
              <a:defRPr sz="1200"/>
            </a:lvl7pPr>
            <a:lvl8pPr lvl="7">
              <a:spcBef>
                <a:spcPts val="0"/>
              </a:spcBef>
              <a:spcAft>
                <a:spcPts val="0"/>
              </a:spcAft>
              <a:buSzPts val="1200"/>
              <a:buNone/>
              <a:defRPr sz="1200"/>
            </a:lvl8pPr>
            <a:lvl9pPr lvl="8">
              <a:spcBef>
                <a:spcPts val="0"/>
              </a:spcBef>
              <a:spcAft>
                <a:spcPts val="0"/>
              </a:spcAft>
              <a:buSzPts val="1200"/>
              <a:buNone/>
              <a:defRPr sz="1200"/>
            </a:lvl9pPr>
          </a:lstStyle>
          <a:p/>
        </p:txBody>
      </p:sp>
      <p:sp>
        <p:nvSpPr>
          <p:cNvPr id="244" name="Google Shape;244;p22"/>
          <p:cNvSpPr txBox="1"/>
          <p:nvPr>
            <p:ph idx="2" type="body"/>
          </p:nvPr>
        </p:nvSpPr>
        <p:spPr>
          <a:xfrm>
            <a:off x="452100" y="2505325"/>
            <a:ext cx="3755400" cy="21579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5" name="Google Shape;245;p22"/>
          <p:cNvSpPr/>
          <p:nvPr/>
        </p:nvSpPr>
        <p:spPr>
          <a:xfrm>
            <a:off x="4574400" y="1370900"/>
            <a:ext cx="4569600" cy="3772500"/>
          </a:xfrm>
          <a:prstGeom prst="rect">
            <a:avLst/>
          </a:prstGeom>
          <a:solidFill>
            <a:schemeClr val="lt2"/>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1"/>
              </a:solidFill>
            </a:endParaRPr>
          </a:p>
        </p:txBody>
      </p:sp>
      <p:sp>
        <p:nvSpPr>
          <p:cNvPr id="246" name="Google Shape;246;p22"/>
          <p:cNvSpPr txBox="1"/>
          <p:nvPr>
            <p:ph idx="3" type="subTitle"/>
          </p:nvPr>
        </p:nvSpPr>
        <p:spPr>
          <a:xfrm>
            <a:off x="5026500" y="1677650"/>
            <a:ext cx="3755400" cy="699600"/>
          </a:xfrm>
          <a:prstGeom prst="rect">
            <a:avLst/>
          </a:prstGeom>
        </p:spPr>
        <p:txBody>
          <a:bodyPr anchorCtr="0" anchor="t" bIns="91425" lIns="91425" spcFirstLastPara="1" rIns="91425" wrap="square" tIns="91425">
            <a:noAutofit/>
          </a:bodyPr>
          <a:lstStyle>
            <a:lvl1pPr lvl="0">
              <a:spcBef>
                <a:spcPts val="0"/>
              </a:spcBef>
              <a:spcAft>
                <a:spcPts val="0"/>
              </a:spcAft>
              <a:buSzPts val="1800"/>
              <a:buNone/>
              <a:defRPr sz="1800"/>
            </a:lvl1pPr>
            <a:lvl2pPr lvl="1">
              <a:spcBef>
                <a:spcPts val="0"/>
              </a:spcBef>
              <a:spcAft>
                <a:spcPts val="0"/>
              </a:spcAft>
              <a:buSzPts val="1200"/>
              <a:buNone/>
              <a:defRPr sz="1200"/>
            </a:lvl2pPr>
            <a:lvl3pPr lvl="2">
              <a:spcBef>
                <a:spcPts val="0"/>
              </a:spcBef>
              <a:spcAft>
                <a:spcPts val="0"/>
              </a:spcAft>
              <a:buSzPts val="1200"/>
              <a:buNone/>
              <a:defRPr sz="1200"/>
            </a:lvl3pPr>
            <a:lvl4pPr lvl="3">
              <a:spcBef>
                <a:spcPts val="0"/>
              </a:spcBef>
              <a:spcAft>
                <a:spcPts val="0"/>
              </a:spcAft>
              <a:buSzPts val="1200"/>
              <a:buNone/>
              <a:defRPr sz="1200"/>
            </a:lvl4pPr>
            <a:lvl5pPr lvl="4">
              <a:spcBef>
                <a:spcPts val="0"/>
              </a:spcBef>
              <a:spcAft>
                <a:spcPts val="0"/>
              </a:spcAft>
              <a:buSzPts val="1200"/>
              <a:buNone/>
              <a:defRPr sz="1200"/>
            </a:lvl5pPr>
            <a:lvl6pPr lvl="5">
              <a:spcBef>
                <a:spcPts val="0"/>
              </a:spcBef>
              <a:spcAft>
                <a:spcPts val="0"/>
              </a:spcAft>
              <a:buSzPts val="1200"/>
              <a:buNone/>
              <a:defRPr sz="1200"/>
            </a:lvl6pPr>
            <a:lvl7pPr lvl="6">
              <a:spcBef>
                <a:spcPts val="0"/>
              </a:spcBef>
              <a:spcAft>
                <a:spcPts val="0"/>
              </a:spcAft>
              <a:buSzPts val="1200"/>
              <a:buNone/>
              <a:defRPr sz="1200"/>
            </a:lvl7pPr>
            <a:lvl8pPr lvl="7">
              <a:spcBef>
                <a:spcPts val="0"/>
              </a:spcBef>
              <a:spcAft>
                <a:spcPts val="0"/>
              </a:spcAft>
              <a:buSzPts val="1200"/>
              <a:buNone/>
              <a:defRPr sz="1200"/>
            </a:lvl8pPr>
            <a:lvl9pPr lvl="8">
              <a:spcBef>
                <a:spcPts val="0"/>
              </a:spcBef>
              <a:spcAft>
                <a:spcPts val="0"/>
              </a:spcAft>
              <a:buSzPts val="1200"/>
              <a:buNone/>
              <a:defRPr sz="1200"/>
            </a:lvl9pPr>
          </a:lstStyle>
          <a:p/>
        </p:txBody>
      </p:sp>
      <p:sp>
        <p:nvSpPr>
          <p:cNvPr id="247" name="Google Shape;247;p22"/>
          <p:cNvSpPr txBox="1"/>
          <p:nvPr>
            <p:ph idx="4" type="body"/>
          </p:nvPr>
        </p:nvSpPr>
        <p:spPr>
          <a:xfrm>
            <a:off x="5026500" y="2505325"/>
            <a:ext cx="3755400" cy="21579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8" name="Google Shape;248;p22"/>
          <p:cNvSpPr txBox="1"/>
          <p:nvPr>
            <p:ph type="title"/>
          </p:nvPr>
        </p:nvSpPr>
        <p:spPr>
          <a:xfrm>
            <a:off x="408650" y="463000"/>
            <a:ext cx="8331900" cy="841800"/>
          </a:xfrm>
          <a:prstGeom prst="rect">
            <a:avLst/>
          </a:prstGeom>
        </p:spPr>
        <p:txBody>
          <a:bodyPr anchorCtr="0" anchor="ctr" bIns="91425" lIns="91425" spcFirstLastPara="1" rIns="91425" wrap="square" tIns="91425">
            <a:noAutofit/>
          </a:bodyPr>
          <a:lstStyle>
            <a:lvl1pPr lvl="0">
              <a:spcBef>
                <a:spcPts val="0"/>
              </a:spcBef>
              <a:spcAft>
                <a:spcPts val="0"/>
              </a:spcAft>
              <a:buSzPts val="4000"/>
              <a:buNone/>
              <a:defRPr/>
            </a:lvl1pPr>
            <a:lvl2pPr lvl="1">
              <a:spcBef>
                <a:spcPts val="0"/>
              </a:spcBef>
              <a:spcAft>
                <a:spcPts val="0"/>
              </a:spcAft>
              <a:buSzPts val="4000"/>
              <a:buNone/>
              <a:defRPr/>
            </a:lvl2pPr>
            <a:lvl3pPr lvl="2">
              <a:spcBef>
                <a:spcPts val="0"/>
              </a:spcBef>
              <a:spcAft>
                <a:spcPts val="0"/>
              </a:spcAft>
              <a:buSzPts val="4000"/>
              <a:buNone/>
              <a:defRPr/>
            </a:lvl3pPr>
            <a:lvl4pPr lvl="3">
              <a:spcBef>
                <a:spcPts val="0"/>
              </a:spcBef>
              <a:spcAft>
                <a:spcPts val="0"/>
              </a:spcAft>
              <a:buSzPts val="4000"/>
              <a:buNone/>
              <a:defRPr/>
            </a:lvl4pPr>
            <a:lvl5pPr lvl="4">
              <a:spcBef>
                <a:spcPts val="0"/>
              </a:spcBef>
              <a:spcAft>
                <a:spcPts val="0"/>
              </a:spcAft>
              <a:buSzPts val="4000"/>
              <a:buNone/>
              <a:defRPr/>
            </a:lvl5pPr>
            <a:lvl6pPr lvl="5">
              <a:spcBef>
                <a:spcPts val="0"/>
              </a:spcBef>
              <a:spcAft>
                <a:spcPts val="0"/>
              </a:spcAft>
              <a:buSzPts val="4000"/>
              <a:buNone/>
              <a:defRPr/>
            </a:lvl6pPr>
            <a:lvl7pPr lvl="6">
              <a:spcBef>
                <a:spcPts val="0"/>
              </a:spcBef>
              <a:spcAft>
                <a:spcPts val="0"/>
              </a:spcAft>
              <a:buSzPts val="4000"/>
              <a:buNone/>
              <a:defRPr/>
            </a:lvl7pPr>
            <a:lvl8pPr lvl="7">
              <a:spcBef>
                <a:spcPts val="0"/>
              </a:spcBef>
              <a:spcAft>
                <a:spcPts val="0"/>
              </a:spcAft>
              <a:buSzPts val="4000"/>
              <a:buNone/>
              <a:defRPr/>
            </a:lvl8pPr>
            <a:lvl9pPr lvl="8">
              <a:spcBef>
                <a:spcPts val="0"/>
              </a:spcBef>
              <a:spcAft>
                <a:spcPts val="0"/>
              </a:spcAft>
              <a:buSzPts val="4000"/>
              <a:buNone/>
              <a:defRPr/>
            </a:lvl9pPr>
          </a:lstStyle>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Four big ideas">
  <p:cSld name="SECTION_HEADER_3">
    <p:spTree>
      <p:nvGrpSpPr>
        <p:cNvPr id="249" name="Shape 249"/>
        <p:cNvGrpSpPr/>
        <p:nvPr/>
      </p:nvGrpSpPr>
      <p:grpSpPr>
        <a:xfrm>
          <a:off x="0" y="0"/>
          <a:ext cx="0" cy="0"/>
          <a:chOff x="0" y="0"/>
          <a:chExt cx="0" cy="0"/>
        </a:xfrm>
      </p:grpSpPr>
      <p:sp>
        <p:nvSpPr>
          <p:cNvPr id="250" name="Google Shape;250;p23"/>
          <p:cNvSpPr/>
          <p:nvPr/>
        </p:nvSpPr>
        <p:spPr>
          <a:xfrm>
            <a:off x="0" y="1370900"/>
            <a:ext cx="4569600" cy="1870200"/>
          </a:xfrm>
          <a:prstGeom prst="rect">
            <a:avLst/>
          </a:prstGeom>
          <a:solidFill>
            <a:schemeClr val="accent1"/>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1"/>
              </a:solidFill>
            </a:endParaRPr>
          </a:p>
        </p:txBody>
      </p:sp>
      <p:sp>
        <p:nvSpPr>
          <p:cNvPr id="251" name="Google Shape;251;p2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
        <p:nvSpPr>
          <p:cNvPr id="252" name="Google Shape;252;p23"/>
          <p:cNvSpPr/>
          <p:nvPr/>
        </p:nvSpPr>
        <p:spPr>
          <a:xfrm>
            <a:off x="4569600" y="1370900"/>
            <a:ext cx="4574400" cy="1870200"/>
          </a:xfrm>
          <a:prstGeom prst="rect">
            <a:avLst/>
          </a:prstGeom>
          <a:solidFill>
            <a:schemeClr val="lt2"/>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1"/>
              </a:solidFill>
            </a:endParaRPr>
          </a:p>
        </p:txBody>
      </p:sp>
      <p:sp>
        <p:nvSpPr>
          <p:cNvPr id="253" name="Google Shape;253;p23"/>
          <p:cNvSpPr txBox="1"/>
          <p:nvPr>
            <p:ph type="title"/>
          </p:nvPr>
        </p:nvSpPr>
        <p:spPr>
          <a:xfrm>
            <a:off x="408650" y="463000"/>
            <a:ext cx="8331900" cy="841800"/>
          </a:xfrm>
          <a:prstGeom prst="rect">
            <a:avLst/>
          </a:prstGeom>
        </p:spPr>
        <p:txBody>
          <a:bodyPr anchorCtr="0" anchor="ctr" bIns="91425" lIns="91425" spcFirstLastPara="1" rIns="91425" wrap="square" tIns="91425">
            <a:noAutofit/>
          </a:bodyPr>
          <a:lstStyle>
            <a:lvl1pPr lvl="0">
              <a:spcBef>
                <a:spcPts val="0"/>
              </a:spcBef>
              <a:spcAft>
                <a:spcPts val="0"/>
              </a:spcAft>
              <a:buSzPts val="4000"/>
              <a:buNone/>
              <a:defRPr/>
            </a:lvl1pPr>
            <a:lvl2pPr lvl="1">
              <a:spcBef>
                <a:spcPts val="0"/>
              </a:spcBef>
              <a:spcAft>
                <a:spcPts val="0"/>
              </a:spcAft>
              <a:buSzPts val="4000"/>
              <a:buNone/>
              <a:defRPr/>
            </a:lvl2pPr>
            <a:lvl3pPr lvl="2">
              <a:spcBef>
                <a:spcPts val="0"/>
              </a:spcBef>
              <a:spcAft>
                <a:spcPts val="0"/>
              </a:spcAft>
              <a:buSzPts val="4000"/>
              <a:buNone/>
              <a:defRPr/>
            </a:lvl3pPr>
            <a:lvl4pPr lvl="3">
              <a:spcBef>
                <a:spcPts val="0"/>
              </a:spcBef>
              <a:spcAft>
                <a:spcPts val="0"/>
              </a:spcAft>
              <a:buSzPts val="4000"/>
              <a:buNone/>
              <a:defRPr/>
            </a:lvl4pPr>
            <a:lvl5pPr lvl="4">
              <a:spcBef>
                <a:spcPts val="0"/>
              </a:spcBef>
              <a:spcAft>
                <a:spcPts val="0"/>
              </a:spcAft>
              <a:buSzPts val="4000"/>
              <a:buNone/>
              <a:defRPr/>
            </a:lvl5pPr>
            <a:lvl6pPr lvl="5">
              <a:spcBef>
                <a:spcPts val="0"/>
              </a:spcBef>
              <a:spcAft>
                <a:spcPts val="0"/>
              </a:spcAft>
              <a:buSzPts val="4000"/>
              <a:buNone/>
              <a:defRPr/>
            </a:lvl6pPr>
            <a:lvl7pPr lvl="6">
              <a:spcBef>
                <a:spcPts val="0"/>
              </a:spcBef>
              <a:spcAft>
                <a:spcPts val="0"/>
              </a:spcAft>
              <a:buSzPts val="4000"/>
              <a:buNone/>
              <a:defRPr/>
            </a:lvl7pPr>
            <a:lvl8pPr lvl="7">
              <a:spcBef>
                <a:spcPts val="0"/>
              </a:spcBef>
              <a:spcAft>
                <a:spcPts val="0"/>
              </a:spcAft>
              <a:buSzPts val="4000"/>
              <a:buNone/>
              <a:defRPr/>
            </a:lvl8pPr>
            <a:lvl9pPr lvl="8">
              <a:spcBef>
                <a:spcPts val="0"/>
              </a:spcBef>
              <a:spcAft>
                <a:spcPts val="0"/>
              </a:spcAft>
              <a:buSzPts val="4000"/>
              <a:buNone/>
              <a:defRPr/>
            </a:lvl9pPr>
          </a:lstStyle>
          <a:p/>
        </p:txBody>
      </p:sp>
      <p:sp>
        <p:nvSpPr>
          <p:cNvPr id="254" name="Google Shape;254;p23"/>
          <p:cNvSpPr/>
          <p:nvPr/>
        </p:nvSpPr>
        <p:spPr>
          <a:xfrm>
            <a:off x="0" y="3241100"/>
            <a:ext cx="4569600" cy="1902300"/>
          </a:xfrm>
          <a:prstGeom prst="rect">
            <a:avLst/>
          </a:prstGeom>
          <a:solidFill>
            <a:schemeClr val="lt2"/>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1"/>
              </a:solidFill>
            </a:endParaRPr>
          </a:p>
        </p:txBody>
      </p:sp>
      <p:sp>
        <p:nvSpPr>
          <p:cNvPr id="255" name="Google Shape;255;p23"/>
          <p:cNvSpPr txBox="1"/>
          <p:nvPr>
            <p:ph idx="1" type="subTitle"/>
          </p:nvPr>
        </p:nvSpPr>
        <p:spPr>
          <a:xfrm>
            <a:off x="452100" y="3530600"/>
            <a:ext cx="3755400" cy="482400"/>
          </a:xfrm>
          <a:prstGeom prst="rect">
            <a:avLst/>
          </a:prstGeom>
        </p:spPr>
        <p:txBody>
          <a:bodyPr anchorCtr="0" anchor="t" bIns="91425" lIns="91425" spcFirstLastPara="1" rIns="91425" wrap="square" tIns="91425">
            <a:noAutofit/>
          </a:bodyPr>
          <a:lstStyle>
            <a:lvl1pPr lvl="0">
              <a:spcBef>
                <a:spcPts val="0"/>
              </a:spcBef>
              <a:spcAft>
                <a:spcPts val="0"/>
              </a:spcAft>
              <a:buSzPts val="1800"/>
              <a:buNone/>
              <a:defRPr sz="1800"/>
            </a:lvl1pPr>
            <a:lvl2pPr lvl="1">
              <a:spcBef>
                <a:spcPts val="0"/>
              </a:spcBef>
              <a:spcAft>
                <a:spcPts val="0"/>
              </a:spcAft>
              <a:buSzPts val="1200"/>
              <a:buNone/>
              <a:defRPr sz="1200"/>
            </a:lvl2pPr>
            <a:lvl3pPr lvl="2">
              <a:spcBef>
                <a:spcPts val="0"/>
              </a:spcBef>
              <a:spcAft>
                <a:spcPts val="0"/>
              </a:spcAft>
              <a:buSzPts val="1200"/>
              <a:buNone/>
              <a:defRPr sz="1200"/>
            </a:lvl3pPr>
            <a:lvl4pPr lvl="3">
              <a:spcBef>
                <a:spcPts val="0"/>
              </a:spcBef>
              <a:spcAft>
                <a:spcPts val="0"/>
              </a:spcAft>
              <a:buSzPts val="1200"/>
              <a:buNone/>
              <a:defRPr sz="1200"/>
            </a:lvl4pPr>
            <a:lvl5pPr lvl="4">
              <a:spcBef>
                <a:spcPts val="0"/>
              </a:spcBef>
              <a:spcAft>
                <a:spcPts val="0"/>
              </a:spcAft>
              <a:buSzPts val="1200"/>
              <a:buNone/>
              <a:defRPr sz="1200"/>
            </a:lvl5pPr>
            <a:lvl6pPr lvl="5">
              <a:spcBef>
                <a:spcPts val="0"/>
              </a:spcBef>
              <a:spcAft>
                <a:spcPts val="0"/>
              </a:spcAft>
              <a:buSzPts val="1200"/>
              <a:buNone/>
              <a:defRPr sz="1200"/>
            </a:lvl6pPr>
            <a:lvl7pPr lvl="6">
              <a:spcBef>
                <a:spcPts val="0"/>
              </a:spcBef>
              <a:spcAft>
                <a:spcPts val="0"/>
              </a:spcAft>
              <a:buSzPts val="1200"/>
              <a:buNone/>
              <a:defRPr sz="1200"/>
            </a:lvl7pPr>
            <a:lvl8pPr lvl="7">
              <a:spcBef>
                <a:spcPts val="0"/>
              </a:spcBef>
              <a:spcAft>
                <a:spcPts val="0"/>
              </a:spcAft>
              <a:buSzPts val="1200"/>
              <a:buNone/>
              <a:defRPr sz="1200"/>
            </a:lvl8pPr>
            <a:lvl9pPr lvl="8">
              <a:spcBef>
                <a:spcPts val="0"/>
              </a:spcBef>
              <a:spcAft>
                <a:spcPts val="0"/>
              </a:spcAft>
              <a:buSzPts val="1200"/>
              <a:buNone/>
              <a:defRPr sz="1200"/>
            </a:lvl9pPr>
          </a:lstStyle>
          <a:p/>
        </p:txBody>
      </p:sp>
      <p:sp>
        <p:nvSpPr>
          <p:cNvPr id="256" name="Google Shape;256;p23"/>
          <p:cNvSpPr txBox="1"/>
          <p:nvPr>
            <p:ph idx="2" type="body"/>
          </p:nvPr>
        </p:nvSpPr>
        <p:spPr>
          <a:xfrm>
            <a:off x="452100" y="4153800"/>
            <a:ext cx="3755400" cy="8418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57" name="Google Shape;257;p23"/>
          <p:cNvSpPr/>
          <p:nvPr/>
        </p:nvSpPr>
        <p:spPr>
          <a:xfrm>
            <a:off x="4569600" y="3241100"/>
            <a:ext cx="4574400" cy="1902300"/>
          </a:xfrm>
          <a:prstGeom prst="rect">
            <a:avLst/>
          </a:prstGeom>
          <a:solidFill>
            <a:schemeClr val="accent1"/>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1"/>
              </a:solidFill>
            </a:endParaRPr>
          </a:p>
        </p:txBody>
      </p:sp>
      <p:sp>
        <p:nvSpPr>
          <p:cNvPr id="258" name="Google Shape;258;p23"/>
          <p:cNvSpPr txBox="1"/>
          <p:nvPr>
            <p:ph idx="3" type="subTitle"/>
          </p:nvPr>
        </p:nvSpPr>
        <p:spPr>
          <a:xfrm>
            <a:off x="452100" y="1540450"/>
            <a:ext cx="3755400" cy="482400"/>
          </a:xfrm>
          <a:prstGeom prst="rect">
            <a:avLst/>
          </a:prstGeom>
        </p:spPr>
        <p:txBody>
          <a:bodyPr anchorCtr="0" anchor="t" bIns="91425" lIns="91425" spcFirstLastPara="1" rIns="91425" wrap="square" tIns="91425">
            <a:noAutofit/>
          </a:bodyPr>
          <a:lstStyle>
            <a:lvl1pPr lvl="0">
              <a:spcBef>
                <a:spcPts val="0"/>
              </a:spcBef>
              <a:spcAft>
                <a:spcPts val="0"/>
              </a:spcAft>
              <a:buSzPts val="1800"/>
              <a:buNone/>
              <a:defRPr sz="1800"/>
            </a:lvl1pPr>
            <a:lvl2pPr lvl="1">
              <a:spcBef>
                <a:spcPts val="0"/>
              </a:spcBef>
              <a:spcAft>
                <a:spcPts val="0"/>
              </a:spcAft>
              <a:buSzPts val="1200"/>
              <a:buNone/>
              <a:defRPr sz="1200"/>
            </a:lvl2pPr>
            <a:lvl3pPr lvl="2">
              <a:spcBef>
                <a:spcPts val="0"/>
              </a:spcBef>
              <a:spcAft>
                <a:spcPts val="0"/>
              </a:spcAft>
              <a:buSzPts val="1200"/>
              <a:buNone/>
              <a:defRPr sz="1200"/>
            </a:lvl3pPr>
            <a:lvl4pPr lvl="3">
              <a:spcBef>
                <a:spcPts val="0"/>
              </a:spcBef>
              <a:spcAft>
                <a:spcPts val="0"/>
              </a:spcAft>
              <a:buSzPts val="1200"/>
              <a:buNone/>
              <a:defRPr sz="1200"/>
            </a:lvl4pPr>
            <a:lvl5pPr lvl="4">
              <a:spcBef>
                <a:spcPts val="0"/>
              </a:spcBef>
              <a:spcAft>
                <a:spcPts val="0"/>
              </a:spcAft>
              <a:buSzPts val="1200"/>
              <a:buNone/>
              <a:defRPr sz="1200"/>
            </a:lvl5pPr>
            <a:lvl6pPr lvl="5">
              <a:spcBef>
                <a:spcPts val="0"/>
              </a:spcBef>
              <a:spcAft>
                <a:spcPts val="0"/>
              </a:spcAft>
              <a:buSzPts val="1200"/>
              <a:buNone/>
              <a:defRPr sz="1200"/>
            </a:lvl6pPr>
            <a:lvl7pPr lvl="6">
              <a:spcBef>
                <a:spcPts val="0"/>
              </a:spcBef>
              <a:spcAft>
                <a:spcPts val="0"/>
              </a:spcAft>
              <a:buSzPts val="1200"/>
              <a:buNone/>
              <a:defRPr sz="1200"/>
            </a:lvl7pPr>
            <a:lvl8pPr lvl="7">
              <a:spcBef>
                <a:spcPts val="0"/>
              </a:spcBef>
              <a:spcAft>
                <a:spcPts val="0"/>
              </a:spcAft>
              <a:buSzPts val="1200"/>
              <a:buNone/>
              <a:defRPr sz="1200"/>
            </a:lvl8pPr>
            <a:lvl9pPr lvl="8">
              <a:spcBef>
                <a:spcPts val="0"/>
              </a:spcBef>
              <a:spcAft>
                <a:spcPts val="0"/>
              </a:spcAft>
              <a:buSzPts val="1200"/>
              <a:buNone/>
              <a:defRPr sz="1200"/>
            </a:lvl9pPr>
          </a:lstStyle>
          <a:p/>
        </p:txBody>
      </p:sp>
      <p:sp>
        <p:nvSpPr>
          <p:cNvPr id="259" name="Google Shape;259;p23"/>
          <p:cNvSpPr txBox="1"/>
          <p:nvPr>
            <p:ph idx="4" type="body"/>
          </p:nvPr>
        </p:nvSpPr>
        <p:spPr>
          <a:xfrm>
            <a:off x="452100" y="2163650"/>
            <a:ext cx="3755400" cy="8418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60" name="Google Shape;260;p23"/>
          <p:cNvSpPr txBox="1"/>
          <p:nvPr>
            <p:ph idx="5" type="subTitle"/>
          </p:nvPr>
        </p:nvSpPr>
        <p:spPr>
          <a:xfrm>
            <a:off x="4979100" y="1540450"/>
            <a:ext cx="3755400" cy="482400"/>
          </a:xfrm>
          <a:prstGeom prst="rect">
            <a:avLst/>
          </a:prstGeom>
        </p:spPr>
        <p:txBody>
          <a:bodyPr anchorCtr="0" anchor="t" bIns="91425" lIns="91425" spcFirstLastPara="1" rIns="91425" wrap="square" tIns="91425">
            <a:noAutofit/>
          </a:bodyPr>
          <a:lstStyle>
            <a:lvl1pPr lvl="0">
              <a:spcBef>
                <a:spcPts val="0"/>
              </a:spcBef>
              <a:spcAft>
                <a:spcPts val="0"/>
              </a:spcAft>
              <a:buSzPts val="1800"/>
              <a:buNone/>
              <a:defRPr sz="1800"/>
            </a:lvl1pPr>
            <a:lvl2pPr lvl="1">
              <a:spcBef>
                <a:spcPts val="0"/>
              </a:spcBef>
              <a:spcAft>
                <a:spcPts val="0"/>
              </a:spcAft>
              <a:buSzPts val="1200"/>
              <a:buNone/>
              <a:defRPr sz="1200"/>
            </a:lvl2pPr>
            <a:lvl3pPr lvl="2">
              <a:spcBef>
                <a:spcPts val="0"/>
              </a:spcBef>
              <a:spcAft>
                <a:spcPts val="0"/>
              </a:spcAft>
              <a:buSzPts val="1200"/>
              <a:buNone/>
              <a:defRPr sz="1200"/>
            </a:lvl3pPr>
            <a:lvl4pPr lvl="3">
              <a:spcBef>
                <a:spcPts val="0"/>
              </a:spcBef>
              <a:spcAft>
                <a:spcPts val="0"/>
              </a:spcAft>
              <a:buSzPts val="1200"/>
              <a:buNone/>
              <a:defRPr sz="1200"/>
            </a:lvl4pPr>
            <a:lvl5pPr lvl="4">
              <a:spcBef>
                <a:spcPts val="0"/>
              </a:spcBef>
              <a:spcAft>
                <a:spcPts val="0"/>
              </a:spcAft>
              <a:buSzPts val="1200"/>
              <a:buNone/>
              <a:defRPr sz="1200"/>
            </a:lvl5pPr>
            <a:lvl6pPr lvl="5">
              <a:spcBef>
                <a:spcPts val="0"/>
              </a:spcBef>
              <a:spcAft>
                <a:spcPts val="0"/>
              </a:spcAft>
              <a:buSzPts val="1200"/>
              <a:buNone/>
              <a:defRPr sz="1200"/>
            </a:lvl6pPr>
            <a:lvl7pPr lvl="6">
              <a:spcBef>
                <a:spcPts val="0"/>
              </a:spcBef>
              <a:spcAft>
                <a:spcPts val="0"/>
              </a:spcAft>
              <a:buSzPts val="1200"/>
              <a:buNone/>
              <a:defRPr sz="1200"/>
            </a:lvl7pPr>
            <a:lvl8pPr lvl="7">
              <a:spcBef>
                <a:spcPts val="0"/>
              </a:spcBef>
              <a:spcAft>
                <a:spcPts val="0"/>
              </a:spcAft>
              <a:buSzPts val="1200"/>
              <a:buNone/>
              <a:defRPr sz="1200"/>
            </a:lvl8pPr>
            <a:lvl9pPr lvl="8">
              <a:spcBef>
                <a:spcPts val="0"/>
              </a:spcBef>
              <a:spcAft>
                <a:spcPts val="0"/>
              </a:spcAft>
              <a:buSzPts val="1200"/>
              <a:buNone/>
              <a:defRPr sz="1200"/>
            </a:lvl9pPr>
          </a:lstStyle>
          <a:p/>
        </p:txBody>
      </p:sp>
      <p:sp>
        <p:nvSpPr>
          <p:cNvPr id="261" name="Google Shape;261;p23"/>
          <p:cNvSpPr txBox="1"/>
          <p:nvPr>
            <p:ph idx="6" type="body"/>
          </p:nvPr>
        </p:nvSpPr>
        <p:spPr>
          <a:xfrm>
            <a:off x="4979100" y="2163650"/>
            <a:ext cx="3755400" cy="8418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62" name="Google Shape;262;p23"/>
          <p:cNvSpPr txBox="1"/>
          <p:nvPr>
            <p:ph idx="7" type="subTitle"/>
          </p:nvPr>
        </p:nvSpPr>
        <p:spPr>
          <a:xfrm>
            <a:off x="4979100" y="3459750"/>
            <a:ext cx="3755400" cy="482400"/>
          </a:xfrm>
          <a:prstGeom prst="rect">
            <a:avLst/>
          </a:prstGeom>
        </p:spPr>
        <p:txBody>
          <a:bodyPr anchorCtr="0" anchor="t" bIns="91425" lIns="91425" spcFirstLastPara="1" rIns="91425" wrap="square" tIns="91425">
            <a:noAutofit/>
          </a:bodyPr>
          <a:lstStyle>
            <a:lvl1pPr lvl="0">
              <a:spcBef>
                <a:spcPts val="0"/>
              </a:spcBef>
              <a:spcAft>
                <a:spcPts val="0"/>
              </a:spcAft>
              <a:buSzPts val="1800"/>
              <a:buNone/>
              <a:defRPr sz="1800"/>
            </a:lvl1pPr>
            <a:lvl2pPr lvl="1">
              <a:spcBef>
                <a:spcPts val="0"/>
              </a:spcBef>
              <a:spcAft>
                <a:spcPts val="0"/>
              </a:spcAft>
              <a:buSzPts val="1200"/>
              <a:buNone/>
              <a:defRPr sz="1200"/>
            </a:lvl2pPr>
            <a:lvl3pPr lvl="2">
              <a:spcBef>
                <a:spcPts val="0"/>
              </a:spcBef>
              <a:spcAft>
                <a:spcPts val="0"/>
              </a:spcAft>
              <a:buSzPts val="1200"/>
              <a:buNone/>
              <a:defRPr sz="1200"/>
            </a:lvl3pPr>
            <a:lvl4pPr lvl="3">
              <a:spcBef>
                <a:spcPts val="0"/>
              </a:spcBef>
              <a:spcAft>
                <a:spcPts val="0"/>
              </a:spcAft>
              <a:buSzPts val="1200"/>
              <a:buNone/>
              <a:defRPr sz="1200"/>
            </a:lvl4pPr>
            <a:lvl5pPr lvl="4">
              <a:spcBef>
                <a:spcPts val="0"/>
              </a:spcBef>
              <a:spcAft>
                <a:spcPts val="0"/>
              </a:spcAft>
              <a:buSzPts val="1200"/>
              <a:buNone/>
              <a:defRPr sz="1200"/>
            </a:lvl5pPr>
            <a:lvl6pPr lvl="5">
              <a:spcBef>
                <a:spcPts val="0"/>
              </a:spcBef>
              <a:spcAft>
                <a:spcPts val="0"/>
              </a:spcAft>
              <a:buSzPts val="1200"/>
              <a:buNone/>
              <a:defRPr sz="1200"/>
            </a:lvl6pPr>
            <a:lvl7pPr lvl="6">
              <a:spcBef>
                <a:spcPts val="0"/>
              </a:spcBef>
              <a:spcAft>
                <a:spcPts val="0"/>
              </a:spcAft>
              <a:buSzPts val="1200"/>
              <a:buNone/>
              <a:defRPr sz="1200"/>
            </a:lvl7pPr>
            <a:lvl8pPr lvl="7">
              <a:spcBef>
                <a:spcPts val="0"/>
              </a:spcBef>
              <a:spcAft>
                <a:spcPts val="0"/>
              </a:spcAft>
              <a:buSzPts val="1200"/>
              <a:buNone/>
              <a:defRPr sz="1200"/>
            </a:lvl8pPr>
            <a:lvl9pPr lvl="8">
              <a:spcBef>
                <a:spcPts val="0"/>
              </a:spcBef>
              <a:spcAft>
                <a:spcPts val="0"/>
              </a:spcAft>
              <a:buSzPts val="1200"/>
              <a:buNone/>
              <a:defRPr sz="1200"/>
            </a:lvl9pPr>
          </a:lstStyle>
          <a:p/>
        </p:txBody>
      </p:sp>
      <p:sp>
        <p:nvSpPr>
          <p:cNvPr id="263" name="Google Shape;263;p23"/>
          <p:cNvSpPr txBox="1"/>
          <p:nvPr>
            <p:ph idx="8" type="body"/>
          </p:nvPr>
        </p:nvSpPr>
        <p:spPr>
          <a:xfrm>
            <a:off x="4979100" y="4082950"/>
            <a:ext cx="3755400" cy="8418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hree big ideas">
  <p:cSld name="SECTION_HEADER_2">
    <p:spTree>
      <p:nvGrpSpPr>
        <p:cNvPr id="264" name="Shape 264"/>
        <p:cNvGrpSpPr/>
        <p:nvPr/>
      </p:nvGrpSpPr>
      <p:grpSpPr>
        <a:xfrm>
          <a:off x="0" y="0"/>
          <a:ext cx="0" cy="0"/>
          <a:chOff x="0" y="0"/>
          <a:chExt cx="0" cy="0"/>
        </a:xfrm>
      </p:grpSpPr>
      <p:sp>
        <p:nvSpPr>
          <p:cNvPr id="265" name="Google Shape;265;p24"/>
          <p:cNvSpPr/>
          <p:nvPr/>
        </p:nvSpPr>
        <p:spPr>
          <a:xfrm>
            <a:off x="0" y="1370900"/>
            <a:ext cx="3048000" cy="3772500"/>
          </a:xfrm>
          <a:prstGeom prst="rect">
            <a:avLst/>
          </a:prstGeom>
          <a:solidFill>
            <a:schemeClr val="accent1"/>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1"/>
              </a:solidFill>
            </a:endParaRPr>
          </a:p>
        </p:txBody>
      </p:sp>
      <p:sp>
        <p:nvSpPr>
          <p:cNvPr id="266" name="Google Shape;266;p2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
        <p:nvSpPr>
          <p:cNvPr id="267" name="Google Shape;267;p24"/>
          <p:cNvSpPr txBox="1"/>
          <p:nvPr>
            <p:ph type="title"/>
          </p:nvPr>
        </p:nvSpPr>
        <p:spPr>
          <a:xfrm>
            <a:off x="408650" y="463000"/>
            <a:ext cx="8331900" cy="841800"/>
          </a:xfrm>
          <a:prstGeom prst="rect">
            <a:avLst/>
          </a:prstGeom>
        </p:spPr>
        <p:txBody>
          <a:bodyPr anchorCtr="0" anchor="ctr" bIns="91425" lIns="91425" spcFirstLastPara="1" rIns="91425" wrap="square" tIns="91425">
            <a:noAutofit/>
          </a:bodyPr>
          <a:lstStyle>
            <a:lvl1pPr lvl="0">
              <a:spcBef>
                <a:spcPts val="0"/>
              </a:spcBef>
              <a:spcAft>
                <a:spcPts val="0"/>
              </a:spcAft>
              <a:buSzPts val="4000"/>
              <a:buNone/>
              <a:defRPr/>
            </a:lvl1pPr>
            <a:lvl2pPr lvl="1">
              <a:spcBef>
                <a:spcPts val="0"/>
              </a:spcBef>
              <a:spcAft>
                <a:spcPts val="0"/>
              </a:spcAft>
              <a:buSzPts val="4000"/>
              <a:buNone/>
              <a:defRPr/>
            </a:lvl2pPr>
            <a:lvl3pPr lvl="2">
              <a:spcBef>
                <a:spcPts val="0"/>
              </a:spcBef>
              <a:spcAft>
                <a:spcPts val="0"/>
              </a:spcAft>
              <a:buSzPts val="4000"/>
              <a:buNone/>
              <a:defRPr/>
            </a:lvl3pPr>
            <a:lvl4pPr lvl="3">
              <a:spcBef>
                <a:spcPts val="0"/>
              </a:spcBef>
              <a:spcAft>
                <a:spcPts val="0"/>
              </a:spcAft>
              <a:buSzPts val="4000"/>
              <a:buNone/>
              <a:defRPr/>
            </a:lvl4pPr>
            <a:lvl5pPr lvl="4">
              <a:spcBef>
                <a:spcPts val="0"/>
              </a:spcBef>
              <a:spcAft>
                <a:spcPts val="0"/>
              </a:spcAft>
              <a:buSzPts val="4000"/>
              <a:buNone/>
              <a:defRPr/>
            </a:lvl5pPr>
            <a:lvl6pPr lvl="5">
              <a:spcBef>
                <a:spcPts val="0"/>
              </a:spcBef>
              <a:spcAft>
                <a:spcPts val="0"/>
              </a:spcAft>
              <a:buSzPts val="4000"/>
              <a:buNone/>
              <a:defRPr/>
            </a:lvl6pPr>
            <a:lvl7pPr lvl="6">
              <a:spcBef>
                <a:spcPts val="0"/>
              </a:spcBef>
              <a:spcAft>
                <a:spcPts val="0"/>
              </a:spcAft>
              <a:buSzPts val="4000"/>
              <a:buNone/>
              <a:defRPr/>
            </a:lvl7pPr>
            <a:lvl8pPr lvl="7">
              <a:spcBef>
                <a:spcPts val="0"/>
              </a:spcBef>
              <a:spcAft>
                <a:spcPts val="0"/>
              </a:spcAft>
              <a:buSzPts val="4000"/>
              <a:buNone/>
              <a:defRPr/>
            </a:lvl8pPr>
            <a:lvl9pPr lvl="8">
              <a:spcBef>
                <a:spcPts val="0"/>
              </a:spcBef>
              <a:spcAft>
                <a:spcPts val="0"/>
              </a:spcAft>
              <a:buSzPts val="4000"/>
              <a:buNone/>
              <a:defRPr/>
            </a:lvl9pPr>
          </a:lstStyle>
          <a:p/>
        </p:txBody>
      </p:sp>
      <p:sp>
        <p:nvSpPr>
          <p:cNvPr id="268" name="Google Shape;268;p24"/>
          <p:cNvSpPr/>
          <p:nvPr/>
        </p:nvSpPr>
        <p:spPr>
          <a:xfrm>
            <a:off x="3048000" y="1370900"/>
            <a:ext cx="3048000" cy="3772500"/>
          </a:xfrm>
          <a:prstGeom prst="rect">
            <a:avLst/>
          </a:prstGeom>
          <a:solidFill>
            <a:schemeClr val="lt2"/>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1"/>
              </a:solidFill>
            </a:endParaRPr>
          </a:p>
        </p:txBody>
      </p:sp>
      <p:sp>
        <p:nvSpPr>
          <p:cNvPr id="269" name="Google Shape;269;p24"/>
          <p:cNvSpPr/>
          <p:nvPr/>
        </p:nvSpPr>
        <p:spPr>
          <a:xfrm>
            <a:off x="6096000" y="1370900"/>
            <a:ext cx="3048000" cy="3772500"/>
          </a:xfrm>
          <a:prstGeom prst="rect">
            <a:avLst/>
          </a:prstGeom>
          <a:solidFill>
            <a:schemeClr val="accent1"/>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1"/>
              </a:solidFill>
            </a:endParaRPr>
          </a:p>
        </p:txBody>
      </p:sp>
      <p:sp>
        <p:nvSpPr>
          <p:cNvPr id="270" name="Google Shape;270;p24"/>
          <p:cNvSpPr txBox="1"/>
          <p:nvPr>
            <p:ph idx="1" type="subTitle"/>
          </p:nvPr>
        </p:nvSpPr>
        <p:spPr>
          <a:xfrm>
            <a:off x="338225" y="1677650"/>
            <a:ext cx="2321400" cy="699600"/>
          </a:xfrm>
          <a:prstGeom prst="rect">
            <a:avLst/>
          </a:prstGeom>
        </p:spPr>
        <p:txBody>
          <a:bodyPr anchorCtr="0" anchor="t" bIns="91425" lIns="91425" spcFirstLastPara="1" rIns="91425" wrap="square" tIns="91425">
            <a:noAutofit/>
          </a:bodyPr>
          <a:lstStyle>
            <a:lvl1pPr lvl="0">
              <a:spcBef>
                <a:spcPts val="0"/>
              </a:spcBef>
              <a:spcAft>
                <a:spcPts val="0"/>
              </a:spcAft>
              <a:buSzPts val="1800"/>
              <a:buNone/>
              <a:defRPr sz="1800"/>
            </a:lvl1pPr>
            <a:lvl2pPr lvl="1">
              <a:spcBef>
                <a:spcPts val="0"/>
              </a:spcBef>
              <a:spcAft>
                <a:spcPts val="0"/>
              </a:spcAft>
              <a:buSzPts val="1200"/>
              <a:buNone/>
              <a:defRPr sz="1200"/>
            </a:lvl2pPr>
            <a:lvl3pPr lvl="2">
              <a:spcBef>
                <a:spcPts val="0"/>
              </a:spcBef>
              <a:spcAft>
                <a:spcPts val="0"/>
              </a:spcAft>
              <a:buSzPts val="1200"/>
              <a:buNone/>
              <a:defRPr sz="1200"/>
            </a:lvl3pPr>
            <a:lvl4pPr lvl="3">
              <a:spcBef>
                <a:spcPts val="0"/>
              </a:spcBef>
              <a:spcAft>
                <a:spcPts val="0"/>
              </a:spcAft>
              <a:buSzPts val="1200"/>
              <a:buNone/>
              <a:defRPr sz="1200"/>
            </a:lvl4pPr>
            <a:lvl5pPr lvl="4">
              <a:spcBef>
                <a:spcPts val="0"/>
              </a:spcBef>
              <a:spcAft>
                <a:spcPts val="0"/>
              </a:spcAft>
              <a:buSzPts val="1200"/>
              <a:buNone/>
              <a:defRPr sz="1200"/>
            </a:lvl5pPr>
            <a:lvl6pPr lvl="5">
              <a:spcBef>
                <a:spcPts val="0"/>
              </a:spcBef>
              <a:spcAft>
                <a:spcPts val="0"/>
              </a:spcAft>
              <a:buSzPts val="1200"/>
              <a:buNone/>
              <a:defRPr sz="1200"/>
            </a:lvl6pPr>
            <a:lvl7pPr lvl="6">
              <a:spcBef>
                <a:spcPts val="0"/>
              </a:spcBef>
              <a:spcAft>
                <a:spcPts val="0"/>
              </a:spcAft>
              <a:buSzPts val="1200"/>
              <a:buNone/>
              <a:defRPr sz="1200"/>
            </a:lvl7pPr>
            <a:lvl8pPr lvl="7">
              <a:spcBef>
                <a:spcPts val="0"/>
              </a:spcBef>
              <a:spcAft>
                <a:spcPts val="0"/>
              </a:spcAft>
              <a:buSzPts val="1200"/>
              <a:buNone/>
              <a:defRPr sz="1200"/>
            </a:lvl8pPr>
            <a:lvl9pPr lvl="8">
              <a:spcBef>
                <a:spcPts val="0"/>
              </a:spcBef>
              <a:spcAft>
                <a:spcPts val="0"/>
              </a:spcAft>
              <a:buSzPts val="1200"/>
              <a:buNone/>
              <a:defRPr sz="1200"/>
            </a:lvl9pPr>
          </a:lstStyle>
          <a:p/>
        </p:txBody>
      </p:sp>
      <p:sp>
        <p:nvSpPr>
          <p:cNvPr id="271" name="Google Shape;271;p24"/>
          <p:cNvSpPr txBox="1"/>
          <p:nvPr>
            <p:ph idx="2" type="body"/>
          </p:nvPr>
        </p:nvSpPr>
        <p:spPr>
          <a:xfrm>
            <a:off x="338225" y="2505325"/>
            <a:ext cx="2321400" cy="21579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72" name="Google Shape;272;p24"/>
          <p:cNvSpPr txBox="1"/>
          <p:nvPr>
            <p:ph idx="3" type="subTitle"/>
          </p:nvPr>
        </p:nvSpPr>
        <p:spPr>
          <a:xfrm>
            <a:off x="3411300" y="1677650"/>
            <a:ext cx="2321400" cy="699600"/>
          </a:xfrm>
          <a:prstGeom prst="rect">
            <a:avLst/>
          </a:prstGeom>
        </p:spPr>
        <p:txBody>
          <a:bodyPr anchorCtr="0" anchor="t" bIns="91425" lIns="91425" spcFirstLastPara="1" rIns="91425" wrap="square" tIns="91425">
            <a:noAutofit/>
          </a:bodyPr>
          <a:lstStyle>
            <a:lvl1pPr lvl="0">
              <a:spcBef>
                <a:spcPts val="0"/>
              </a:spcBef>
              <a:spcAft>
                <a:spcPts val="0"/>
              </a:spcAft>
              <a:buSzPts val="1800"/>
              <a:buNone/>
              <a:defRPr sz="1800"/>
            </a:lvl1pPr>
            <a:lvl2pPr lvl="1">
              <a:spcBef>
                <a:spcPts val="0"/>
              </a:spcBef>
              <a:spcAft>
                <a:spcPts val="0"/>
              </a:spcAft>
              <a:buSzPts val="1200"/>
              <a:buNone/>
              <a:defRPr sz="1200"/>
            </a:lvl2pPr>
            <a:lvl3pPr lvl="2">
              <a:spcBef>
                <a:spcPts val="0"/>
              </a:spcBef>
              <a:spcAft>
                <a:spcPts val="0"/>
              </a:spcAft>
              <a:buSzPts val="1200"/>
              <a:buNone/>
              <a:defRPr sz="1200"/>
            </a:lvl3pPr>
            <a:lvl4pPr lvl="3">
              <a:spcBef>
                <a:spcPts val="0"/>
              </a:spcBef>
              <a:spcAft>
                <a:spcPts val="0"/>
              </a:spcAft>
              <a:buSzPts val="1200"/>
              <a:buNone/>
              <a:defRPr sz="1200"/>
            </a:lvl4pPr>
            <a:lvl5pPr lvl="4">
              <a:spcBef>
                <a:spcPts val="0"/>
              </a:spcBef>
              <a:spcAft>
                <a:spcPts val="0"/>
              </a:spcAft>
              <a:buSzPts val="1200"/>
              <a:buNone/>
              <a:defRPr sz="1200"/>
            </a:lvl5pPr>
            <a:lvl6pPr lvl="5">
              <a:spcBef>
                <a:spcPts val="0"/>
              </a:spcBef>
              <a:spcAft>
                <a:spcPts val="0"/>
              </a:spcAft>
              <a:buSzPts val="1200"/>
              <a:buNone/>
              <a:defRPr sz="1200"/>
            </a:lvl6pPr>
            <a:lvl7pPr lvl="6">
              <a:spcBef>
                <a:spcPts val="0"/>
              </a:spcBef>
              <a:spcAft>
                <a:spcPts val="0"/>
              </a:spcAft>
              <a:buSzPts val="1200"/>
              <a:buNone/>
              <a:defRPr sz="1200"/>
            </a:lvl7pPr>
            <a:lvl8pPr lvl="7">
              <a:spcBef>
                <a:spcPts val="0"/>
              </a:spcBef>
              <a:spcAft>
                <a:spcPts val="0"/>
              </a:spcAft>
              <a:buSzPts val="1200"/>
              <a:buNone/>
              <a:defRPr sz="1200"/>
            </a:lvl8pPr>
            <a:lvl9pPr lvl="8">
              <a:spcBef>
                <a:spcPts val="0"/>
              </a:spcBef>
              <a:spcAft>
                <a:spcPts val="0"/>
              </a:spcAft>
              <a:buSzPts val="1200"/>
              <a:buNone/>
              <a:defRPr sz="1200"/>
            </a:lvl9pPr>
          </a:lstStyle>
          <a:p/>
        </p:txBody>
      </p:sp>
      <p:sp>
        <p:nvSpPr>
          <p:cNvPr id="273" name="Google Shape;273;p24"/>
          <p:cNvSpPr txBox="1"/>
          <p:nvPr>
            <p:ph idx="4" type="body"/>
          </p:nvPr>
        </p:nvSpPr>
        <p:spPr>
          <a:xfrm>
            <a:off x="3411300" y="2505325"/>
            <a:ext cx="2321400" cy="21579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74" name="Google Shape;274;p24"/>
          <p:cNvSpPr txBox="1"/>
          <p:nvPr>
            <p:ph idx="5" type="subTitle"/>
          </p:nvPr>
        </p:nvSpPr>
        <p:spPr>
          <a:xfrm>
            <a:off x="6484375" y="1677650"/>
            <a:ext cx="2321400" cy="699600"/>
          </a:xfrm>
          <a:prstGeom prst="rect">
            <a:avLst/>
          </a:prstGeom>
        </p:spPr>
        <p:txBody>
          <a:bodyPr anchorCtr="0" anchor="t" bIns="91425" lIns="91425" spcFirstLastPara="1" rIns="91425" wrap="square" tIns="91425">
            <a:noAutofit/>
          </a:bodyPr>
          <a:lstStyle>
            <a:lvl1pPr lvl="0">
              <a:spcBef>
                <a:spcPts val="0"/>
              </a:spcBef>
              <a:spcAft>
                <a:spcPts val="0"/>
              </a:spcAft>
              <a:buSzPts val="1800"/>
              <a:buNone/>
              <a:defRPr sz="1800"/>
            </a:lvl1pPr>
            <a:lvl2pPr lvl="1">
              <a:spcBef>
                <a:spcPts val="0"/>
              </a:spcBef>
              <a:spcAft>
                <a:spcPts val="0"/>
              </a:spcAft>
              <a:buSzPts val="1200"/>
              <a:buNone/>
              <a:defRPr sz="1200"/>
            </a:lvl2pPr>
            <a:lvl3pPr lvl="2">
              <a:spcBef>
                <a:spcPts val="0"/>
              </a:spcBef>
              <a:spcAft>
                <a:spcPts val="0"/>
              </a:spcAft>
              <a:buSzPts val="1200"/>
              <a:buNone/>
              <a:defRPr sz="1200"/>
            </a:lvl3pPr>
            <a:lvl4pPr lvl="3">
              <a:spcBef>
                <a:spcPts val="0"/>
              </a:spcBef>
              <a:spcAft>
                <a:spcPts val="0"/>
              </a:spcAft>
              <a:buSzPts val="1200"/>
              <a:buNone/>
              <a:defRPr sz="1200"/>
            </a:lvl4pPr>
            <a:lvl5pPr lvl="4">
              <a:spcBef>
                <a:spcPts val="0"/>
              </a:spcBef>
              <a:spcAft>
                <a:spcPts val="0"/>
              </a:spcAft>
              <a:buSzPts val="1200"/>
              <a:buNone/>
              <a:defRPr sz="1200"/>
            </a:lvl5pPr>
            <a:lvl6pPr lvl="5">
              <a:spcBef>
                <a:spcPts val="0"/>
              </a:spcBef>
              <a:spcAft>
                <a:spcPts val="0"/>
              </a:spcAft>
              <a:buSzPts val="1200"/>
              <a:buNone/>
              <a:defRPr sz="1200"/>
            </a:lvl6pPr>
            <a:lvl7pPr lvl="6">
              <a:spcBef>
                <a:spcPts val="0"/>
              </a:spcBef>
              <a:spcAft>
                <a:spcPts val="0"/>
              </a:spcAft>
              <a:buSzPts val="1200"/>
              <a:buNone/>
              <a:defRPr sz="1200"/>
            </a:lvl7pPr>
            <a:lvl8pPr lvl="7">
              <a:spcBef>
                <a:spcPts val="0"/>
              </a:spcBef>
              <a:spcAft>
                <a:spcPts val="0"/>
              </a:spcAft>
              <a:buSzPts val="1200"/>
              <a:buNone/>
              <a:defRPr sz="1200"/>
            </a:lvl8pPr>
            <a:lvl9pPr lvl="8">
              <a:spcBef>
                <a:spcPts val="0"/>
              </a:spcBef>
              <a:spcAft>
                <a:spcPts val="0"/>
              </a:spcAft>
              <a:buSzPts val="1200"/>
              <a:buNone/>
              <a:defRPr sz="1200"/>
            </a:lvl9pPr>
          </a:lstStyle>
          <a:p/>
        </p:txBody>
      </p:sp>
      <p:sp>
        <p:nvSpPr>
          <p:cNvPr id="275" name="Google Shape;275;p24"/>
          <p:cNvSpPr txBox="1"/>
          <p:nvPr>
            <p:ph idx="6" type="body"/>
          </p:nvPr>
        </p:nvSpPr>
        <p:spPr>
          <a:xfrm>
            <a:off x="6484375" y="2505325"/>
            <a:ext cx="2321400" cy="21579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ustom title, body and image">
  <p:cSld name="SECTION_HEADER_1">
    <p:spTree>
      <p:nvGrpSpPr>
        <p:cNvPr id="276" name="Shape 276"/>
        <p:cNvGrpSpPr/>
        <p:nvPr/>
      </p:nvGrpSpPr>
      <p:grpSpPr>
        <a:xfrm>
          <a:off x="0" y="0"/>
          <a:ext cx="0" cy="0"/>
          <a:chOff x="0" y="0"/>
          <a:chExt cx="0" cy="0"/>
        </a:xfrm>
      </p:grpSpPr>
      <p:sp>
        <p:nvSpPr>
          <p:cNvPr id="277" name="Google Shape;277;p25"/>
          <p:cNvSpPr/>
          <p:nvPr/>
        </p:nvSpPr>
        <p:spPr>
          <a:xfrm>
            <a:off x="0" y="1374200"/>
            <a:ext cx="4569600" cy="3769200"/>
          </a:xfrm>
          <a:prstGeom prst="rect">
            <a:avLst/>
          </a:prstGeom>
          <a:solidFill>
            <a:schemeClr val="accent1"/>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1"/>
              </a:solidFill>
            </a:endParaRPr>
          </a:p>
        </p:txBody>
      </p:sp>
      <p:sp>
        <p:nvSpPr>
          <p:cNvPr id="278" name="Google Shape;278;p2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
        <p:nvSpPr>
          <p:cNvPr id="279" name="Google Shape;279;p25"/>
          <p:cNvSpPr/>
          <p:nvPr>
            <p:ph idx="2" type="pic"/>
          </p:nvPr>
        </p:nvSpPr>
        <p:spPr>
          <a:xfrm>
            <a:off x="4569600" y="1374200"/>
            <a:ext cx="4574400" cy="3769200"/>
          </a:xfrm>
          <a:prstGeom prst="rect">
            <a:avLst/>
          </a:prstGeom>
          <a:noFill/>
          <a:ln>
            <a:noFill/>
          </a:ln>
        </p:spPr>
      </p:sp>
      <p:sp>
        <p:nvSpPr>
          <p:cNvPr id="280" name="Google Shape;280;p25"/>
          <p:cNvSpPr txBox="1"/>
          <p:nvPr>
            <p:ph type="title"/>
          </p:nvPr>
        </p:nvSpPr>
        <p:spPr>
          <a:xfrm>
            <a:off x="408650" y="463000"/>
            <a:ext cx="8331900" cy="841800"/>
          </a:xfrm>
          <a:prstGeom prst="rect">
            <a:avLst/>
          </a:prstGeom>
        </p:spPr>
        <p:txBody>
          <a:bodyPr anchorCtr="0" anchor="ctr" bIns="91425" lIns="91425" spcFirstLastPara="1" rIns="91425" wrap="square" tIns="91425">
            <a:noAutofit/>
          </a:bodyPr>
          <a:lstStyle>
            <a:lvl1pPr lvl="0">
              <a:spcBef>
                <a:spcPts val="0"/>
              </a:spcBef>
              <a:spcAft>
                <a:spcPts val="0"/>
              </a:spcAft>
              <a:buSzPts val="4000"/>
              <a:buNone/>
              <a:defRPr/>
            </a:lvl1pPr>
            <a:lvl2pPr lvl="1">
              <a:spcBef>
                <a:spcPts val="0"/>
              </a:spcBef>
              <a:spcAft>
                <a:spcPts val="0"/>
              </a:spcAft>
              <a:buSzPts val="4000"/>
              <a:buNone/>
              <a:defRPr/>
            </a:lvl2pPr>
            <a:lvl3pPr lvl="2">
              <a:spcBef>
                <a:spcPts val="0"/>
              </a:spcBef>
              <a:spcAft>
                <a:spcPts val="0"/>
              </a:spcAft>
              <a:buSzPts val="4000"/>
              <a:buNone/>
              <a:defRPr/>
            </a:lvl3pPr>
            <a:lvl4pPr lvl="3">
              <a:spcBef>
                <a:spcPts val="0"/>
              </a:spcBef>
              <a:spcAft>
                <a:spcPts val="0"/>
              </a:spcAft>
              <a:buSzPts val="4000"/>
              <a:buNone/>
              <a:defRPr/>
            </a:lvl4pPr>
            <a:lvl5pPr lvl="4">
              <a:spcBef>
                <a:spcPts val="0"/>
              </a:spcBef>
              <a:spcAft>
                <a:spcPts val="0"/>
              </a:spcAft>
              <a:buSzPts val="4000"/>
              <a:buNone/>
              <a:defRPr/>
            </a:lvl5pPr>
            <a:lvl6pPr lvl="5">
              <a:spcBef>
                <a:spcPts val="0"/>
              </a:spcBef>
              <a:spcAft>
                <a:spcPts val="0"/>
              </a:spcAft>
              <a:buSzPts val="4000"/>
              <a:buNone/>
              <a:defRPr/>
            </a:lvl6pPr>
            <a:lvl7pPr lvl="6">
              <a:spcBef>
                <a:spcPts val="0"/>
              </a:spcBef>
              <a:spcAft>
                <a:spcPts val="0"/>
              </a:spcAft>
              <a:buSzPts val="4000"/>
              <a:buNone/>
              <a:defRPr/>
            </a:lvl7pPr>
            <a:lvl8pPr lvl="7">
              <a:spcBef>
                <a:spcPts val="0"/>
              </a:spcBef>
              <a:spcAft>
                <a:spcPts val="0"/>
              </a:spcAft>
              <a:buSzPts val="4000"/>
              <a:buNone/>
              <a:defRPr/>
            </a:lvl8pPr>
            <a:lvl9pPr lvl="8">
              <a:spcBef>
                <a:spcPts val="0"/>
              </a:spcBef>
              <a:spcAft>
                <a:spcPts val="0"/>
              </a:spcAft>
              <a:buSzPts val="4000"/>
              <a:buNone/>
              <a:defRPr/>
            </a:lvl9pPr>
          </a:lstStyle>
          <a:p/>
        </p:txBody>
      </p:sp>
      <p:sp>
        <p:nvSpPr>
          <p:cNvPr id="281" name="Google Shape;281;p25"/>
          <p:cNvSpPr txBox="1"/>
          <p:nvPr>
            <p:ph idx="1" type="body"/>
          </p:nvPr>
        </p:nvSpPr>
        <p:spPr>
          <a:xfrm>
            <a:off x="452100" y="1869650"/>
            <a:ext cx="3755400" cy="27783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82" name="Google Shape;282;p25"/>
          <p:cNvSpPr txBox="1"/>
          <p:nvPr>
            <p:ph idx="3" type="body"/>
          </p:nvPr>
        </p:nvSpPr>
        <p:spPr>
          <a:xfrm>
            <a:off x="433560" y="295600"/>
            <a:ext cx="1803300" cy="167400"/>
          </a:xfrm>
          <a:prstGeom prst="rect">
            <a:avLst/>
          </a:prstGeom>
        </p:spPr>
        <p:txBody>
          <a:bodyPr anchorCtr="0" anchor="ctr" bIns="91425" lIns="91425" spcFirstLastPara="1" rIns="91425" wrap="square" tIns="91425">
            <a:noAutofit/>
          </a:bodyPr>
          <a:lstStyle>
            <a:lvl1pPr indent="-317500" lvl="0" marL="457200">
              <a:spcBef>
                <a:spcPts val="0"/>
              </a:spcBef>
              <a:spcAft>
                <a:spcPts val="0"/>
              </a:spcAft>
              <a:buSzPts val="1400"/>
              <a:buFont typeface="Lexend"/>
              <a:buChar char="●"/>
              <a:defRPr sz="1400">
                <a:latin typeface="Lexend"/>
                <a:ea typeface="Lexend"/>
                <a:cs typeface="Lexend"/>
                <a:sym typeface="Lexend"/>
              </a:defRPr>
            </a:lvl1pPr>
            <a:lvl2pPr indent="-317500" lvl="1" marL="914400">
              <a:spcBef>
                <a:spcPts val="0"/>
              </a:spcBef>
              <a:spcAft>
                <a:spcPts val="0"/>
              </a:spcAft>
              <a:buSzPts val="1400"/>
              <a:buFont typeface="Lexend"/>
              <a:buChar char="○"/>
              <a:defRPr>
                <a:latin typeface="Lexend"/>
                <a:ea typeface="Lexend"/>
                <a:cs typeface="Lexend"/>
                <a:sym typeface="Lexend"/>
              </a:defRPr>
            </a:lvl2pPr>
            <a:lvl3pPr indent="-317500" lvl="2" marL="1371600">
              <a:spcBef>
                <a:spcPts val="0"/>
              </a:spcBef>
              <a:spcAft>
                <a:spcPts val="0"/>
              </a:spcAft>
              <a:buSzPts val="1400"/>
              <a:buFont typeface="Lexend"/>
              <a:buChar char="■"/>
              <a:defRPr>
                <a:latin typeface="Lexend"/>
                <a:ea typeface="Lexend"/>
                <a:cs typeface="Lexend"/>
                <a:sym typeface="Lexend"/>
              </a:defRPr>
            </a:lvl3pPr>
            <a:lvl4pPr indent="-317500" lvl="3" marL="1828800">
              <a:spcBef>
                <a:spcPts val="0"/>
              </a:spcBef>
              <a:spcAft>
                <a:spcPts val="0"/>
              </a:spcAft>
              <a:buSzPts val="1400"/>
              <a:buFont typeface="Lexend"/>
              <a:buChar char="●"/>
              <a:defRPr>
                <a:latin typeface="Lexend"/>
                <a:ea typeface="Lexend"/>
                <a:cs typeface="Lexend"/>
                <a:sym typeface="Lexend"/>
              </a:defRPr>
            </a:lvl4pPr>
            <a:lvl5pPr indent="-317500" lvl="4" marL="2286000">
              <a:spcBef>
                <a:spcPts val="0"/>
              </a:spcBef>
              <a:spcAft>
                <a:spcPts val="0"/>
              </a:spcAft>
              <a:buSzPts val="1400"/>
              <a:buFont typeface="Lexend"/>
              <a:buChar char="○"/>
              <a:defRPr>
                <a:latin typeface="Lexend"/>
                <a:ea typeface="Lexend"/>
                <a:cs typeface="Lexend"/>
                <a:sym typeface="Lexend"/>
              </a:defRPr>
            </a:lvl5pPr>
            <a:lvl6pPr indent="-317500" lvl="5" marL="2743200">
              <a:spcBef>
                <a:spcPts val="0"/>
              </a:spcBef>
              <a:spcAft>
                <a:spcPts val="0"/>
              </a:spcAft>
              <a:buSzPts val="1400"/>
              <a:buFont typeface="Lexend"/>
              <a:buChar char="■"/>
              <a:defRPr>
                <a:latin typeface="Lexend"/>
                <a:ea typeface="Lexend"/>
                <a:cs typeface="Lexend"/>
                <a:sym typeface="Lexend"/>
              </a:defRPr>
            </a:lvl6pPr>
            <a:lvl7pPr indent="-317500" lvl="6" marL="3200400">
              <a:spcBef>
                <a:spcPts val="0"/>
              </a:spcBef>
              <a:spcAft>
                <a:spcPts val="0"/>
              </a:spcAft>
              <a:buSzPts val="1400"/>
              <a:buFont typeface="Lexend"/>
              <a:buChar char="●"/>
              <a:defRPr>
                <a:latin typeface="Lexend"/>
                <a:ea typeface="Lexend"/>
                <a:cs typeface="Lexend"/>
                <a:sym typeface="Lexend"/>
              </a:defRPr>
            </a:lvl7pPr>
            <a:lvl8pPr indent="-317500" lvl="7" marL="3657600">
              <a:spcBef>
                <a:spcPts val="0"/>
              </a:spcBef>
              <a:spcAft>
                <a:spcPts val="0"/>
              </a:spcAft>
              <a:buSzPts val="1400"/>
              <a:buFont typeface="Lexend"/>
              <a:buChar char="○"/>
              <a:defRPr>
                <a:latin typeface="Lexend"/>
                <a:ea typeface="Lexend"/>
                <a:cs typeface="Lexend"/>
                <a:sym typeface="Lexend"/>
              </a:defRPr>
            </a:lvl8pPr>
            <a:lvl9pPr indent="-317500" lvl="8" marL="4114800">
              <a:spcBef>
                <a:spcPts val="0"/>
              </a:spcBef>
              <a:spcAft>
                <a:spcPts val="0"/>
              </a:spcAft>
              <a:buSzPts val="1400"/>
              <a:buFont typeface="Lexend"/>
              <a:buChar char="■"/>
              <a:defRPr>
                <a:latin typeface="Lexend"/>
                <a:ea typeface="Lexend"/>
                <a:cs typeface="Lexend"/>
                <a:sym typeface="Lexend"/>
              </a:defRPr>
            </a:lvl9pPr>
          </a:lstStyle>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image">
  <p:cSld name="SECTION_HEADER_1_1">
    <p:spTree>
      <p:nvGrpSpPr>
        <p:cNvPr id="283" name="Shape 283"/>
        <p:cNvGrpSpPr/>
        <p:nvPr/>
      </p:nvGrpSpPr>
      <p:grpSpPr>
        <a:xfrm>
          <a:off x="0" y="0"/>
          <a:ext cx="0" cy="0"/>
          <a:chOff x="0" y="0"/>
          <a:chExt cx="0" cy="0"/>
        </a:xfrm>
      </p:grpSpPr>
      <p:sp>
        <p:nvSpPr>
          <p:cNvPr id="284" name="Google Shape;284;p2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
        <p:nvSpPr>
          <p:cNvPr id="285" name="Google Shape;285;p26"/>
          <p:cNvSpPr/>
          <p:nvPr>
            <p:ph idx="2" type="pic"/>
          </p:nvPr>
        </p:nvSpPr>
        <p:spPr>
          <a:xfrm>
            <a:off x="0" y="1374200"/>
            <a:ext cx="9144000" cy="3791400"/>
          </a:xfrm>
          <a:prstGeom prst="rect">
            <a:avLst/>
          </a:prstGeom>
          <a:noFill/>
          <a:ln>
            <a:noFill/>
          </a:ln>
        </p:spPr>
      </p:sp>
      <p:sp>
        <p:nvSpPr>
          <p:cNvPr id="286" name="Google Shape;286;p26"/>
          <p:cNvSpPr txBox="1"/>
          <p:nvPr>
            <p:ph type="title"/>
          </p:nvPr>
        </p:nvSpPr>
        <p:spPr>
          <a:xfrm>
            <a:off x="408650" y="463000"/>
            <a:ext cx="8331900" cy="841800"/>
          </a:xfrm>
          <a:prstGeom prst="rect">
            <a:avLst/>
          </a:prstGeom>
        </p:spPr>
        <p:txBody>
          <a:bodyPr anchorCtr="0" anchor="ctr" bIns="91425" lIns="91425" spcFirstLastPara="1" rIns="91425" wrap="square" tIns="91425">
            <a:noAutofit/>
          </a:bodyPr>
          <a:lstStyle>
            <a:lvl1pPr lvl="0">
              <a:spcBef>
                <a:spcPts val="0"/>
              </a:spcBef>
              <a:spcAft>
                <a:spcPts val="0"/>
              </a:spcAft>
              <a:buSzPts val="4000"/>
              <a:buNone/>
              <a:defRPr/>
            </a:lvl1pPr>
            <a:lvl2pPr lvl="1">
              <a:spcBef>
                <a:spcPts val="0"/>
              </a:spcBef>
              <a:spcAft>
                <a:spcPts val="0"/>
              </a:spcAft>
              <a:buSzPts val="4000"/>
              <a:buNone/>
              <a:defRPr/>
            </a:lvl2pPr>
            <a:lvl3pPr lvl="2">
              <a:spcBef>
                <a:spcPts val="0"/>
              </a:spcBef>
              <a:spcAft>
                <a:spcPts val="0"/>
              </a:spcAft>
              <a:buSzPts val="4000"/>
              <a:buNone/>
              <a:defRPr/>
            </a:lvl3pPr>
            <a:lvl4pPr lvl="3">
              <a:spcBef>
                <a:spcPts val="0"/>
              </a:spcBef>
              <a:spcAft>
                <a:spcPts val="0"/>
              </a:spcAft>
              <a:buSzPts val="4000"/>
              <a:buNone/>
              <a:defRPr/>
            </a:lvl4pPr>
            <a:lvl5pPr lvl="4">
              <a:spcBef>
                <a:spcPts val="0"/>
              </a:spcBef>
              <a:spcAft>
                <a:spcPts val="0"/>
              </a:spcAft>
              <a:buSzPts val="4000"/>
              <a:buNone/>
              <a:defRPr/>
            </a:lvl5pPr>
            <a:lvl6pPr lvl="5">
              <a:spcBef>
                <a:spcPts val="0"/>
              </a:spcBef>
              <a:spcAft>
                <a:spcPts val="0"/>
              </a:spcAft>
              <a:buSzPts val="4000"/>
              <a:buNone/>
              <a:defRPr/>
            </a:lvl6pPr>
            <a:lvl7pPr lvl="6">
              <a:spcBef>
                <a:spcPts val="0"/>
              </a:spcBef>
              <a:spcAft>
                <a:spcPts val="0"/>
              </a:spcAft>
              <a:buSzPts val="4000"/>
              <a:buNone/>
              <a:defRPr/>
            </a:lvl7pPr>
            <a:lvl8pPr lvl="7">
              <a:spcBef>
                <a:spcPts val="0"/>
              </a:spcBef>
              <a:spcAft>
                <a:spcPts val="0"/>
              </a:spcAft>
              <a:buSzPts val="4000"/>
              <a:buNone/>
              <a:defRPr/>
            </a:lvl8pPr>
            <a:lvl9pPr lvl="8">
              <a:spcBef>
                <a:spcPts val="0"/>
              </a:spcBef>
              <a:spcAft>
                <a:spcPts val="0"/>
              </a:spcAft>
              <a:buSzPts val="4000"/>
              <a:buNone/>
              <a:defRPr/>
            </a:lvl9pPr>
          </a:lstStyle>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ubtitle, body and image " type="tx">
  <p:cSld name="TITLE_AND_BODY">
    <p:spTree>
      <p:nvGrpSpPr>
        <p:cNvPr id="287" name="Shape 287"/>
        <p:cNvGrpSpPr/>
        <p:nvPr/>
      </p:nvGrpSpPr>
      <p:grpSpPr>
        <a:xfrm>
          <a:off x="0" y="0"/>
          <a:ext cx="0" cy="0"/>
          <a:chOff x="0" y="0"/>
          <a:chExt cx="0" cy="0"/>
        </a:xfrm>
      </p:grpSpPr>
      <p:sp>
        <p:nvSpPr>
          <p:cNvPr id="288" name="Google Shape;288;p2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
        <p:nvSpPr>
          <p:cNvPr id="289" name="Google Shape;289;p27"/>
          <p:cNvSpPr/>
          <p:nvPr/>
        </p:nvSpPr>
        <p:spPr>
          <a:xfrm>
            <a:off x="0" y="1370900"/>
            <a:ext cx="4907100" cy="3772500"/>
          </a:xfrm>
          <a:prstGeom prst="rect">
            <a:avLst/>
          </a:prstGeom>
          <a:solidFill>
            <a:schemeClr val="accent1"/>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1"/>
              </a:solidFill>
            </a:endParaRPr>
          </a:p>
        </p:txBody>
      </p:sp>
      <p:sp>
        <p:nvSpPr>
          <p:cNvPr id="290" name="Google Shape;290;p27"/>
          <p:cNvSpPr txBox="1"/>
          <p:nvPr>
            <p:ph idx="1" type="body"/>
          </p:nvPr>
        </p:nvSpPr>
        <p:spPr>
          <a:xfrm>
            <a:off x="433560" y="295600"/>
            <a:ext cx="1803300" cy="167400"/>
          </a:xfrm>
          <a:prstGeom prst="rect">
            <a:avLst/>
          </a:prstGeom>
        </p:spPr>
        <p:txBody>
          <a:bodyPr anchorCtr="0" anchor="ctr" bIns="91425" lIns="91425" spcFirstLastPara="1" rIns="91425" wrap="square" tIns="91425">
            <a:noAutofit/>
          </a:bodyPr>
          <a:lstStyle>
            <a:lvl1pPr indent="-317500" lvl="0" marL="457200">
              <a:spcBef>
                <a:spcPts val="0"/>
              </a:spcBef>
              <a:spcAft>
                <a:spcPts val="0"/>
              </a:spcAft>
              <a:buSzPts val="1400"/>
              <a:buFont typeface="Lexend"/>
              <a:buChar char="●"/>
              <a:defRPr sz="1400">
                <a:latin typeface="Lexend"/>
                <a:ea typeface="Lexend"/>
                <a:cs typeface="Lexend"/>
                <a:sym typeface="Lexend"/>
              </a:defRPr>
            </a:lvl1pPr>
            <a:lvl2pPr indent="-317500" lvl="1" marL="914400">
              <a:spcBef>
                <a:spcPts val="0"/>
              </a:spcBef>
              <a:spcAft>
                <a:spcPts val="0"/>
              </a:spcAft>
              <a:buSzPts val="1400"/>
              <a:buFont typeface="Lexend"/>
              <a:buChar char="○"/>
              <a:defRPr>
                <a:latin typeface="Lexend"/>
                <a:ea typeface="Lexend"/>
                <a:cs typeface="Lexend"/>
                <a:sym typeface="Lexend"/>
              </a:defRPr>
            </a:lvl2pPr>
            <a:lvl3pPr indent="-317500" lvl="2" marL="1371600">
              <a:spcBef>
                <a:spcPts val="0"/>
              </a:spcBef>
              <a:spcAft>
                <a:spcPts val="0"/>
              </a:spcAft>
              <a:buSzPts val="1400"/>
              <a:buFont typeface="Lexend"/>
              <a:buChar char="■"/>
              <a:defRPr>
                <a:latin typeface="Lexend"/>
                <a:ea typeface="Lexend"/>
                <a:cs typeface="Lexend"/>
                <a:sym typeface="Lexend"/>
              </a:defRPr>
            </a:lvl3pPr>
            <a:lvl4pPr indent="-317500" lvl="3" marL="1828800">
              <a:spcBef>
                <a:spcPts val="0"/>
              </a:spcBef>
              <a:spcAft>
                <a:spcPts val="0"/>
              </a:spcAft>
              <a:buSzPts val="1400"/>
              <a:buFont typeface="Lexend"/>
              <a:buChar char="●"/>
              <a:defRPr>
                <a:latin typeface="Lexend"/>
                <a:ea typeface="Lexend"/>
                <a:cs typeface="Lexend"/>
                <a:sym typeface="Lexend"/>
              </a:defRPr>
            </a:lvl4pPr>
            <a:lvl5pPr indent="-317500" lvl="4" marL="2286000">
              <a:spcBef>
                <a:spcPts val="0"/>
              </a:spcBef>
              <a:spcAft>
                <a:spcPts val="0"/>
              </a:spcAft>
              <a:buSzPts val="1400"/>
              <a:buFont typeface="Lexend"/>
              <a:buChar char="○"/>
              <a:defRPr>
                <a:latin typeface="Lexend"/>
                <a:ea typeface="Lexend"/>
                <a:cs typeface="Lexend"/>
                <a:sym typeface="Lexend"/>
              </a:defRPr>
            </a:lvl5pPr>
            <a:lvl6pPr indent="-317500" lvl="5" marL="2743200">
              <a:spcBef>
                <a:spcPts val="0"/>
              </a:spcBef>
              <a:spcAft>
                <a:spcPts val="0"/>
              </a:spcAft>
              <a:buSzPts val="1400"/>
              <a:buFont typeface="Lexend"/>
              <a:buChar char="■"/>
              <a:defRPr>
                <a:latin typeface="Lexend"/>
                <a:ea typeface="Lexend"/>
                <a:cs typeface="Lexend"/>
                <a:sym typeface="Lexend"/>
              </a:defRPr>
            </a:lvl6pPr>
            <a:lvl7pPr indent="-317500" lvl="6" marL="3200400">
              <a:spcBef>
                <a:spcPts val="0"/>
              </a:spcBef>
              <a:spcAft>
                <a:spcPts val="0"/>
              </a:spcAft>
              <a:buSzPts val="1400"/>
              <a:buFont typeface="Lexend"/>
              <a:buChar char="●"/>
              <a:defRPr>
                <a:latin typeface="Lexend"/>
                <a:ea typeface="Lexend"/>
                <a:cs typeface="Lexend"/>
                <a:sym typeface="Lexend"/>
              </a:defRPr>
            </a:lvl7pPr>
            <a:lvl8pPr indent="-317500" lvl="7" marL="3657600">
              <a:spcBef>
                <a:spcPts val="0"/>
              </a:spcBef>
              <a:spcAft>
                <a:spcPts val="0"/>
              </a:spcAft>
              <a:buSzPts val="1400"/>
              <a:buFont typeface="Lexend"/>
              <a:buChar char="○"/>
              <a:defRPr>
                <a:latin typeface="Lexend"/>
                <a:ea typeface="Lexend"/>
                <a:cs typeface="Lexend"/>
                <a:sym typeface="Lexend"/>
              </a:defRPr>
            </a:lvl8pPr>
            <a:lvl9pPr indent="-317500" lvl="8" marL="4114800">
              <a:spcBef>
                <a:spcPts val="0"/>
              </a:spcBef>
              <a:spcAft>
                <a:spcPts val="0"/>
              </a:spcAft>
              <a:buSzPts val="1400"/>
              <a:buFont typeface="Lexend"/>
              <a:buChar char="■"/>
              <a:defRPr>
                <a:latin typeface="Lexend"/>
                <a:ea typeface="Lexend"/>
                <a:cs typeface="Lexend"/>
                <a:sym typeface="Lexend"/>
              </a:defRPr>
            </a:lvl9pPr>
          </a:lstStyle>
          <a:p/>
        </p:txBody>
      </p:sp>
      <p:sp>
        <p:nvSpPr>
          <p:cNvPr id="291" name="Google Shape;291;p27"/>
          <p:cNvSpPr txBox="1"/>
          <p:nvPr>
            <p:ph idx="2" type="subTitle"/>
          </p:nvPr>
        </p:nvSpPr>
        <p:spPr>
          <a:xfrm>
            <a:off x="452100" y="1677650"/>
            <a:ext cx="3755400" cy="699600"/>
          </a:xfrm>
          <a:prstGeom prst="rect">
            <a:avLst/>
          </a:prstGeom>
        </p:spPr>
        <p:txBody>
          <a:bodyPr anchorCtr="0" anchor="t" bIns="91425" lIns="91425" spcFirstLastPara="1" rIns="91425" wrap="square" tIns="91425">
            <a:noAutofit/>
          </a:bodyPr>
          <a:lstStyle>
            <a:lvl1pPr lvl="0">
              <a:spcBef>
                <a:spcPts val="0"/>
              </a:spcBef>
              <a:spcAft>
                <a:spcPts val="0"/>
              </a:spcAft>
              <a:buSzPts val="1800"/>
              <a:buNone/>
              <a:defRPr sz="1800"/>
            </a:lvl1pPr>
            <a:lvl2pPr lvl="1">
              <a:spcBef>
                <a:spcPts val="0"/>
              </a:spcBef>
              <a:spcAft>
                <a:spcPts val="0"/>
              </a:spcAft>
              <a:buSzPts val="1200"/>
              <a:buNone/>
              <a:defRPr sz="1200"/>
            </a:lvl2pPr>
            <a:lvl3pPr lvl="2">
              <a:spcBef>
                <a:spcPts val="0"/>
              </a:spcBef>
              <a:spcAft>
                <a:spcPts val="0"/>
              </a:spcAft>
              <a:buSzPts val="1200"/>
              <a:buNone/>
              <a:defRPr sz="1200"/>
            </a:lvl3pPr>
            <a:lvl4pPr lvl="3">
              <a:spcBef>
                <a:spcPts val="0"/>
              </a:spcBef>
              <a:spcAft>
                <a:spcPts val="0"/>
              </a:spcAft>
              <a:buSzPts val="1200"/>
              <a:buNone/>
              <a:defRPr sz="1200"/>
            </a:lvl4pPr>
            <a:lvl5pPr lvl="4">
              <a:spcBef>
                <a:spcPts val="0"/>
              </a:spcBef>
              <a:spcAft>
                <a:spcPts val="0"/>
              </a:spcAft>
              <a:buSzPts val="1200"/>
              <a:buNone/>
              <a:defRPr sz="1200"/>
            </a:lvl5pPr>
            <a:lvl6pPr lvl="5">
              <a:spcBef>
                <a:spcPts val="0"/>
              </a:spcBef>
              <a:spcAft>
                <a:spcPts val="0"/>
              </a:spcAft>
              <a:buSzPts val="1200"/>
              <a:buNone/>
              <a:defRPr sz="1200"/>
            </a:lvl6pPr>
            <a:lvl7pPr lvl="6">
              <a:spcBef>
                <a:spcPts val="0"/>
              </a:spcBef>
              <a:spcAft>
                <a:spcPts val="0"/>
              </a:spcAft>
              <a:buSzPts val="1200"/>
              <a:buNone/>
              <a:defRPr sz="1200"/>
            </a:lvl7pPr>
            <a:lvl8pPr lvl="7">
              <a:spcBef>
                <a:spcPts val="0"/>
              </a:spcBef>
              <a:spcAft>
                <a:spcPts val="0"/>
              </a:spcAft>
              <a:buSzPts val="1200"/>
              <a:buNone/>
              <a:defRPr sz="1200"/>
            </a:lvl8pPr>
            <a:lvl9pPr lvl="8">
              <a:spcBef>
                <a:spcPts val="0"/>
              </a:spcBef>
              <a:spcAft>
                <a:spcPts val="0"/>
              </a:spcAft>
              <a:buSzPts val="1200"/>
              <a:buNone/>
              <a:defRPr sz="1200"/>
            </a:lvl9pPr>
          </a:lstStyle>
          <a:p/>
        </p:txBody>
      </p:sp>
      <p:sp>
        <p:nvSpPr>
          <p:cNvPr id="292" name="Google Shape;292;p27"/>
          <p:cNvSpPr txBox="1"/>
          <p:nvPr>
            <p:ph idx="3" type="body"/>
          </p:nvPr>
        </p:nvSpPr>
        <p:spPr>
          <a:xfrm>
            <a:off x="452100" y="2505325"/>
            <a:ext cx="3755400" cy="21579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93" name="Google Shape;293;p27"/>
          <p:cNvSpPr/>
          <p:nvPr>
            <p:ph idx="4" type="pic"/>
          </p:nvPr>
        </p:nvSpPr>
        <p:spPr>
          <a:xfrm>
            <a:off x="4907150" y="0"/>
            <a:ext cx="4236900" cy="5153400"/>
          </a:xfrm>
          <a:prstGeom prst="rect">
            <a:avLst/>
          </a:prstGeom>
          <a:noFill/>
          <a:ln>
            <a:noFill/>
          </a:ln>
        </p:spPr>
      </p:sp>
      <p:sp>
        <p:nvSpPr>
          <p:cNvPr id="294" name="Google Shape;294;p27"/>
          <p:cNvSpPr txBox="1"/>
          <p:nvPr>
            <p:ph type="title"/>
          </p:nvPr>
        </p:nvSpPr>
        <p:spPr>
          <a:xfrm>
            <a:off x="408650" y="463000"/>
            <a:ext cx="4419600" cy="841800"/>
          </a:xfrm>
          <a:prstGeom prst="rect">
            <a:avLst/>
          </a:prstGeom>
        </p:spPr>
        <p:txBody>
          <a:bodyPr anchorCtr="0" anchor="ctr" bIns="91425" lIns="91425" spcFirstLastPara="1" rIns="91425" wrap="square" tIns="91425">
            <a:noAutofit/>
          </a:bodyPr>
          <a:lstStyle>
            <a:lvl1pPr lvl="0">
              <a:spcBef>
                <a:spcPts val="0"/>
              </a:spcBef>
              <a:spcAft>
                <a:spcPts val="0"/>
              </a:spcAft>
              <a:buSzPts val="4000"/>
              <a:buNone/>
              <a:defRPr/>
            </a:lvl1pPr>
            <a:lvl2pPr lvl="1">
              <a:spcBef>
                <a:spcPts val="0"/>
              </a:spcBef>
              <a:spcAft>
                <a:spcPts val="0"/>
              </a:spcAft>
              <a:buSzPts val="4000"/>
              <a:buNone/>
              <a:defRPr/>
            </a:lvl2pPr>
            <a:lvl3pPr lvl="2">
              <a:spcBef>
                <a:spcPts val="0"/>
              </a:spcBef>
              <a:spcAft>
                <a:spcPts val="0"/>
              </a:spcAft>
              <a:buSzPts val="4000"/>
              <a:buNone/>
              <a:defRPr/>
            </a:lvl3pPr>
            <a:lvl4pPr lvl="3">
              <a:spcBef>
                <a:spcPts val="0"/>
              </a:spcBef>
              <a:spcAft>
                <a:spcPts val="0"/>
              </a:spcAft>
              <a:buSzPts val="4000"/>
              <a:buNone/>
              <a:defRPr/>
            </a:lvl4pPr>
            <a:lvl5pPr lvl="4">
              <a:spcBef>
                <a:spcPts val="0"/>
              </a:spcBef>
              <a:spcAft>
                <a:spcPts val="0"/>
              </a:spcAft>
              <a:buSzPts val="4000"/>
              <a:buNone/>
              <a:defRPr/>
            </a:lvl5pPr>
            <a:lvl6pPr lvl="5">
              <a:spcBef>
                <a:spcPts val="0"/>
              </a:spcBef>
              <a:spcAft>
                <a:spcPts val="0"/>
              </a:spcAft>
              <a:buSzPts val="4000"/>
              <a:buNone/>
              <a:defRPr/>
            </a:lvl6pPr>
            <a:lvl7pPr lvl="6">
              <a:spcBef>
                <a:spcPts val="0"/>
              </a:spcBef>
              <a:spcAft>
                <a:spcPts val="0"/>
              </a:spcAft>
              <a:buSzPts val="4000"/>
              <a:buNone/>
              <a:defRPr/>
            </a:lvl7pPr>
            <a:lvl8pPr lvl="7">
              <a:spcBef>
                <a:spcPts val="0"/>
              </a:spcBef>
              <a:spcAft>
                <a:spcPts val="0"/>
              </a:spcAft>
              <a:buSzPts val="4000"/>
              <a:buNone/>
              <a:defRPr/>
            </a:lvl8pPr>
            <a:lvl9pPr lvl="8">
              <a:spcBef>
                <a:spcPts val="0"/>
              </a:spcBef>
              <a:spcAft>
                <a:spcPts val="0"/>
              </a:spcAft>
              <a:buSzPts val="4000"/>
              <a:buNone/>
              <a:defRPr/>
            </a:lvl9pPr>
          </a:lstStyle>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ustom one column text">
  <p:cSld name="TITLE_AND_BODY_1">
    <p:spTree>
      <p:nvGrpSpPr>
        <p:cNvPr id="295" name="Shape 295"/>
        <p:cNvGrpSpPr/>
        <p:nvPr/>
      </p:nvGrpSpPr>
      <p:grpSpPr>
        <a:xfrm>
          <a:off x="0" y="0"/>
          <a:ext cx="0" cy="0"/>
          <a:chOff x="0" y="0"/>
          <a:chExt cx="0" cy="0"/>
        </a:xfrm>
      </p:grpSpPr>
      <p:sp>
        <p:nvSpPr>
          <p:cNvPr id="296" name="Google Shape;296;p2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
        <p:nvSpPr>
          <p:cNvPr id="297" name="Google Shape;297;p28"/>
          <p:cNvSpPr/>
          <p:nvPr/>
        </p:nvSpPr>
        <p:spPr>
          <a:xfrm>
            <a:off x="0" y="1370900"/>
            <a:ext cx="4907100" cy="3772500"/>
          </a:xfrm>
          <a:prstGeom prst="rect">
            <a:avLst/>
          </a:prstGeom>
          <a:solidFill>
            <a:schemeClr val="accent1"/>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1"/>
              </a:solidFill>
            </a:endParaRPr>
          </a:p>
        </p:txBody>
      </p:sp>
      <p:sp>
        <p:nvSpPr>
          <p:cNvPr id="298" name="Google Shape;298;p28"/>
          <p:cNvSpPr/>
          <p:nvPr/>
        </p:nvSpPr>
        <p:spPr>
          <a:xfrm>
            <a:off x="4909625" y="-100"/>
            <a:ext cx="42345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1"/>
              </a:solidFill>
            </a:endParaRPr>
          </a:p>
        </p:txBody>
      </p:sp>
      <p:sp>
        <p:nvSpPr>
          <p:cNvPr id="299" name="Google Shape;299;p28"/>
          <p:cNvSpPr txBox="1"/>
          <p:nvPr>
            <p:ph idx="1" type="subTitle"/>
          </p:nvPr>
        </p:nvSpPr>
        <p:spPr>
          <a:xfrm>
            <a:off x="452100" y="1677650"/>
            <a:ext cx="3755400" cy="699600"/>
          </a:xfrm>
          <a:prstGeom prst="rect">
            <a:avLst/>
          </a:prstGeom>
        </p:spPr>
        <p:txBody>
          <a:bodyPr anchorCtr="0" anchor="t" bIns="91425" lIns="91425" spcFirstLastPara="1" rIns="91425" wrap="square" tIns="91425">
            <a:noAutofit/>
          </a:bodyPr>
          <a:lstStyle>
            <a:lvl1pPr lvl="0">
              <a:spcBef>
                <a:spcPts val="0"/>
              </a:spcBef>
              <a:spcAft>
                <a:spcPts val="0"/>
              </a:spcAft>
              <a:buSzPts val="1800"/>
              <a:buNone/>
              <a:defRPr sz="1800"/>
            </a:lvl1pPr>
            <a:lvl2pPr lvl="1">
              <a:spcBef>
                <a:spcPts val="0"/>
              </a:spcBef>
              <a:spcAft>
                <a:spcPts val="0"/>
              </a:spcAft>
              <a:buSzPts val="1200"/>
              <a:buNone/>
              <a:defRPr sz="1200"/>
            </a:lvl2pPr>
            <a:lvl3pPr lvl="2">
              <a:spcBef>
                <a:spcPts val="0"/>
              </a:spcBef>
              <a:spcAft>
                <a:spcPts val="0"/>
              </a:spcAft>
              <a:buSzPts val="1200"/>
              <a:buNone/>
              <a:defRPr sz="1200"/>
            </a:lvl3pPr>
            <a:lvl4pPr lvl="3">
              <a:spcBef>
                <a:spcPts val="0"/>
              </a:spcBef>
              <a:spcAft>
                <a:spcPts val="0"/>
              </a:spcAft>
              <a:buSzPts val="1200"/>
              <a:buNone/>
              <a:defRPr sz="1200"/>
            </a:lvl4pPr>
            <a:lvl5pPr lvl="4">
              <a:spcBef>
                <a:spcPts val="0"/>
              </a:spcBef>
              <a:spcAft>
                <a:spcPts val="0"/>
              </a:spcAft>
              <a:buSzPts val="1200"/>
              <a:buNone/>
              <a:defRPr sz="1200"/>
            </a:lvl5pPr>
            <a:lvl6pPr lvl="5">
              <a:spcBef>
                <a:spcPts val="0"/>
              </a:spcBef>
              <a:spcAft>
                <a:spcPts val="0"/>
              </a:spcAft>
              <a:buSzPts val="1200"/>
              <a:buNone/>
              <a:defRPr sz="1200"/>
            </a:lvl6pPr>
            <a:lvl7pPr lvl="6">
              <a:spcBef>
                <a:spcPts val="0"/>
              </a:spcBef>
              <a:spcAft>
                <a:spcPts val="0"/>
              </a:spcAft>
              <a:buSzPts val="1200"/>
              <a:buNone/>
              <a:defRPr sz="1200"/>
            </a:lvl7pPr>
            <a:lvl8pPr lvl="7">
              <a:spcBef>
                <a:spcPts val="0"/>
              </a:spcBef>
              <a:spcAft>
                <a:spcPts val="0"/>
              </a:spcAft>
              <a:buSzPts val="1200"/>
              <a:buNone/>
              <a:defRPr sz="1200"/>
            </a:lvl8pPr>
            <a:lvl9pPr lvl="8">
              <a:spcBef>
                <a:spcPts val="0"/>
              </a:spcBef>
              <a:spcAft>
                <a:spcPts val="0"/>
              </a:spcAft>
              <a:buSzPts val="1200"/>
              <a:buNone/>
              <a:defRPr sz="1200"/>
            </a:lvl9pPr>
          </a:lstStyle>
          <a:p/>
        </p:txBody>
      </p:sp>
      <p:sp>
        <p:nvSpPr>
          <p:cNvPr id="300" name="Google Shape;300;p28"/>
          <p:cNvSpPr txBox="1"/>
          <p:nvPr>
            <p:ph idx="2" type="body"/>
          </p:nvPr>
        </p:nvSpPr>
        <p:spPr>
          <a:xfrm>
            <a:off x="452100" y="2505325"/>
            <a:ext cx="3755400" cy="21579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01" name="Google Shape;301;p28"/>
          <p:cNvSpPr txBox="1"/>
          <p:nvPr>
            <p:ph idx="3" type="body"/>
          </p:nvPr>
        </p:nvSpPr>
        <p:spPr>
          <a:xfrm>
            <a:off x="433560" y="295600"/>
            <a:ext cx="1803300" cy="167400"/>
          </a:xfrm>
          <a:prstGeom prst="rect">
            <a:avLst/>
          </a:prstGeom>
        </p:spPr>
        <p:txBody>
          <a:bodyPr anchorCtr="0" anchor="ctr" bIns="91425" lIns="91425" spcFirstLastPara="1" rIns="91425" wrap="square" tIns="91425">
            <a:noAutofit/>
          </a:bodyPr>
          <a:lstStyle>
            <a:lvl1pPr indent="-317500" lvl="0" marL="457200">
              <a:spcBef>
                <a:spcPts val="0"/>
              </a:spcBef>
              <a:spcAft>
                <a:spcPts val="0"/>
              </a:spcAft>
              <a:buSzPts val="1400"/>
              <a:buFont typeface="Lexend"/>
              <a:buChar char="●"/>
              <a:defRPr sz="1400">
                <a:latin typeface="Lexend"/>
                <a:ea typeface="Lexend"/>
                <a:cs typeface="Lexend"/>
                <a:sym typeface="Lexend"/>
              </a:defRPr>
            </a:lvl1pPr>
            <a:lvl2pPr indent="-317500" lvl="1" marL="914400">
              <a:spcBef>
                <a:spcPts val="0"/>
              </a:spcBef>
              <a:spcAft>
                <a:spcPts val="0"/>
              </a:spcAft>
              <a:buSzPts val="1400"/>
              <a:buFont typeface="Lexend"/>
              <a:buChar char="○"/>
              <a:defRPr>
                <a:latin typeface="Lexend"/>
                <a:ea typeface="Lexend"/>
                <a:cs typeface="Lexend"/>
                <a:sym typeface="Lexend"/>
              </a:defRPr>
            </a:lvl2pPr>
            <a:lvl3pPr indent="-317500" lvl="2" marL="1371600">
              <a:spcBef>
                <a:spcPts val="0"/>
              </a:spcBef>
              <a:spcAft>
                <a:spcPts val="0"/>
              </a:spcAft>
              <a:buSzPts val="1400"/>
              <a:buFont typeface="Lexend"/>
              <a:buChar char="■"/>
              <a:defRPr>
                <a:latin typeface="Lexend"/>
                <a:ea typeface="Lexend"/>
                <a:cs typeface="Lexend"/>
                <a:sym typeface="Lexend"/>
              </a:defRPr>
            </a:lvl3pPr>
            <a:lvl4pPr indent="-317500" lvl="3" marL="1828800">
              <a:spcBef>
                <a:spcPts val="0"/>
              </a:spcBef>
              <a:spcAft>
                <a:spcPts val="0"/>
              </a:spcAft>
              <a:buSzPts val="1400"/>
              <a:buFont typeface="Lexend"/>
              <a:buChar char="●"/>
              <a:defRPr>
                <a:latin typeface="Lexend"/>
                <a:ea typeface="Lexend"/>
                <a:cs typeface="Lexend"/>
                <a:sym typeface="Lexend"/>
              </a:defRPr>
            </a:lvl4pPr>
            <a:lvl5pPr indent="-317500" lvl="4" marL="2286000">
              <a:spcBef>
                <a:spcPts val="0"/>
              </a:spcBef>
              <a:spcAft>
                <a:spcPts val="0"/>
              </a:spcAft>
              <a:buSzPts val="1400"/>
              <a:buFont typeface="Lexend"/>
              <a:buChar char="○"/>
              <a:defRPr>
                <a:latin typeface="Lexend"/>
                <a:ea typeface="Lexend"/>
                <a:cs typeface="Lexend"/>
                <a:sym typeface="Lexend"/>
              </a:defRPr>
            </a:lvl5pPr>
            <a:lvl6pPr indent="-317500" lvl="5" marL="2743200">
              <a:spcBef>
                <a:spcPts val="0"/>
              </a:spcBef>
              <a:spcAft>
                <a:spcPts val="0"/>
              </a:spcAft>
              <a:buSzPts val="1400"/>
              <a:buFont typeface="Lexend"/>
              <a:buChar char="■"/>
              <a:defRPr>
                <a:latin typeface="Lexend"/>
                <a:ea typeface="Lexend"/>
                <a:cs typeface="Lexend"/>
                <a:sym typeface="Lexend"/>
              </a:defRPr>
            </a:lvl6pPr>
            <a:lvl7pPr indent="-317500" lvl="6" marL="3200400">
              <a:spcBef>
                <a:spcPts val="0"/>
              </a:spcBef>
              <a:spcAft>
                <a:spcPts val="0"/>
              </a:spcAft>
              <a:buSzPts val="1400"/>
              <a:buFont typeface="Lexend"/>
              <a:buChar char="●"/>
              <a:defRPr>
                <a:latin typeface="Lexend"/>
                <a:ea typeface="Lexend"/>
                <a:cs typeface="Lexend"/>
                <a:sym typeface="Lexend"/>
              </a:defRPr>
            </a:lvl7pPr>
            <a:lvl8pPr indent="-317500" lvl="7" marL="3657600">
              <a:spcBef>
                <a:spcPts val="0"/>
              </a:spcBef>
              <a:spcAft>
                <a:spcPts val="0"/>
              </a:spcAft>
              <a:buSzPts val="1400"/>
              <a:buFont typeface="Lexend"/>
              <a:buChar char="○"/>
              <a:defRPr>
                <a:latin typeface="Lexend"/>
                <a:ea typeface="Lexend"/>
                <a:cs typeface="Lexend"/>
                <a:sym typeface="Lexend"/>
              </a:defRPr>
            </a:lvl8pPr>
            <a:lvl9pPr indent="-317500" lvl="8" marL="4114800">
              <a:spcBef>
                <a:spcPts val="0"/>
              </a:spcBef>
              <a:spcAft>
                <a:spcPts val="0"/>
              </a:spcAft>
              <a:buSzPts val="1400"/>
              <a:buFont typeface="Lexend"/>
              <a:buChar char="■"/>
              <a:defRPr>
                <a:latin typeface="Lexend"/>
                <a:ea typeface="Lexend"/>
                <a:cs typeface="Lexend"/>
                <a:sym typeface="Lexend"/>
              </a:defRPr>
            </a:lvl9pPr>
          </a:lstStyle>
          <a:p/>
        </p:txBody>
      </p:sp>
      <p:sp>
        <p:nvSpPr>
          <p:cNvPr id="302" name="Google Shape;302;p28"/>
          <p:cNvSpPr txBox="1"/>
          <p:nvPr>
            <p:ph type="title"/>
          </p:nvPr>
        </p:nvSpPr>
        <p:spPr>
          <a:xfrm>
            <a:off x="408650" y="463000"/>
            <a:ext cx="4419600" cy="841800"/>
          </a:xfrm>
          <a:prstGeom prst="rect">
            <a:avLst/>
          </a:prstGeom>
        </p:spPr>
        <p:txBody>
          <a:bodyPr anchorCtr="0" anchor="ctr" bIns="91425" lIns="91425" spcFirstLastPara="1" rIns="91425" wrap="square" tIns="91425">
            <a:noAutofit/>
          </a:bodyPr>
          <a:lstStyle>
            <a:lvl1pPr lvl="0">
              <a:spcBef>
                <a:spcPts val="0"/>
              </a:spcBef>
              <a:spcAft>
                <a:spcPts val="0"/>
              </a:spcAft>
              <a:buSzPts val="4000"/>
              <a:buNone/>
              <a:defRPr/>
            </a:lvl1pPr>
            <a:lvl2pPr lvl="1">
              <a:spcBef>
                <a:spcPts val="0"/>
              </a:spcBef>
              <a:spcAft>
                <a:spcPts val="0"/>
              </a:spcAft>
              <a:buSzPts val="4000"/>
              <a:buNone/>
              <a:defRPr/>
            </a:lvl2pPr>
            <a:lvl3pPr lvl="2">
              <a:spcBef>
                <a:spcPts val="0"/>
              </a:spcBef>
              <a:spcAft>
                <a:spcPts val="0"/>
              </a:spcAft>
              <a:buSzPts val="4000"/>
              <a:buNone/>
              <a:defRPr/>
            </a:lvl3pPr>
            <a:lvl4pPr lvl="3">
              <a:spcBef>
                <a:spcPts val="0"/>
              </a:spcBef>
              <a:spcAft>
                <a:spcPts val="0"/>
              </a:spcAft>
              <a:buSzPts val="4000"/>
              <a:buNone/>
              <a:defRPr/>
            </a:lvl4pPr>
            <a:lvl5pPr lvl="4">
              <a:spcBef>
                <a:spcPts val="0"/>
              </a:spcBef>
              <a:spcAft>
                <a:spcPts val="0"/>
              </a:spcAft>
              <a:buSzPts val="4000"/>
              <a:buNone/>
              <a:defRPr/>
            </a:lvl5pPr>
            <a:lvl6pPr lvl="5">
              <a:spcBef>
                <a:spcPts val="0"/>
              </a:spcBef>
              <a:spcAft>
                <a:spcPts val="0"/>
              </a:spcAft>
              <a:buSzPts val="4000"/>
              <a:buNone/>
              <a:defRPr/>
            </a:lvl6pPr>
            <a:lvl7pPr lvl="6">
              <a:spcBef>
                <a:spcPts val="0"/>
              </a:spcBef>
              <a:spcAft>
                <a:spcPts val="0"/>
              </a:spcAft>
              <a:buSzPts val="4000"/>
              <a:buNone/>
              <a:defRPr/>
            </a:lvl7pPr>
            <a:lvl8pPr lvl="7">
              <a:spcBef>
                <a:spcPts val="0"/>
              </a:spcBef>
              <a:spcAft>
                <a:spcPts val="0"/>
              </a:spcAft>
              <a:buSzPts val="4000"/>
              <a:buNone/>
              <a:defRPr/>
            </a:lvl8pPr>
            <a:lvl9pPr lvl="8">
              <a:spcBef>
                <a:spcPts val="0"/>
              </a:spcBef>
              <a:spcAft>
                <a:spcPts val="0"/>
              </a:spcAft>
              <a:buSzPts val="4000"/>
              <a:buNone/>
              <a:defRPr/>
            </a:lvl9pPr>
          </a:lstStyle>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twoColTx">
  <p:cSld name="TITLE_AND_TWO_COLUMNS">
    <p:spTree>
      <p:nvGrpSpPr>
        <p:cNvPr id="303" name="Shape 303"/>
        <p:cNvGrpSpPr/>
        <p:nvPr/>
      </p:nvGrpSpPr>
      <p:grpSpPr>
        <a:xfrm>
          <a:off x="0" y="0"/>
          <a:ext cx="0" cy="0"/>
          <a:chOff x="0" y="0"/>
          <a:chExt cx="0" cy="0"/>
        </a:xfrm>
      </p:grpSpPr>
      <p:sp>
        <p:nvSpPr>
          <p:cNvPr id="304" name="Google Shape;304;p29"/>
          <p:cNvSpPr txBox="1"/>
          <p:nvPr>
            <p:ph idx="12" type="sldNum"/>
          </p:nvPr>
        </p:nvSpPr>
        <p:spPr>
          <a:xfrm>
            <a:off x="8472458" y="4663217"/>
            <a:ext cx="548700" cy="393600"/>
          </a:xfrm>
          <a:prstGeom prst="rect">
            <a:avLst/>
          </a:prstGeom>
          <a:ln cap="flat" cmpd="sng" w="9525">
            <a:solidFill>
              <a:schemeClr val="dk2"/>
            </a:solidFill>
            <a:prstDash val="solid"/>
            <a:round/>
            <a:headEnd len="sm" w="sm" type="none"/>
            <a:tailEnd len="sm" w="sm" type="none"/>
          </a:ln>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grpSp>
        <p:nvGrpSpPr>
          <p:cNvPr id="305" name="Google Shape;305;p29"/>
          <p:cNvGrpSpPr/>
          <p:nvPr/>
        </p:nvGrpSpPr>
        <p:grpSpPr>
          <a:xfrm>
            <a:off x="-300" y="-104"/>
            <a:ext cx="9144304" cy="5143511"/>
            <a:chOff x="-300" y="-104"/>
            <a:chExt cx="9144304" cy="5143511"/>
          </a:xfrm>
        </p:grpSpPr>
        <p:sp>
          <p:nvSpPr>
            <p:cNvPr id="306" name="Google Shape;306;p29"/>
            <p:cNvSpPr/>
            <p:nvPr/>
          </p:nvSpPr>
          <p:spPr>
            <a:xfrm>
              <a:off x="0" y="4635807"/>
              <a:ext cx="507300" cy="507600"/>
            </a:xfrm>
            <a:prstGeom prst="rect">
              <a:avLst/>
            </a:prstGeom>
            <a:solidFill>
              <a:schemeClr val="accent2"/>
            </a:solid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1"/>
                </a:solidFill>
              </a:endParaRPr>
            </a:p>
          </p:txBody>
        </p:sp>
        <p:sp>
          <p:nvSpPr>
            <p:cNvPr id="307" name="Google Shape;307;p29"/>
            <p:cNvSpPr/>
            <p:nvPr/>
          </p:nvSpPr>
          <p:spPr>
            <a:xfrm rot="-5400000">
              <a:off x="1523553" y="4635496"/>
              <a:ext cx="507600" cy="507900"/>
            </a:xfrm>
            <a:prstGeom prst="rect">
              <a:avLst/>
            </a:prstGeom>
            <a:solidFill>
              <a:schemeClr val="accent1"/>
            </a:solid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308" name="Google Shape;308;p29"/>
            <p:cNvSpPr/>
            <p:nvPr/>
          </p:nvSpPr>
          <p:spPr>
            <a:xfrm rot="-5400000">
              <a:off x="507453" y="4635496"/>
              <a:ext cx="507600" cy="507900"/>
            </a:xfrm>
            <a:prstGeom prst="rect">
              <a:avLst/>
            </a:prstGeom>
            <a:solidFill>
              <a:schemeClr val="accent1"/>
            </a:solid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309" name="Google Shape;309;p29"/>
            <p:cNvSpPr/>
            <p:nvPr/>
          </p:nvSpPr>
          <p:spPr>
            <a:xfrm rot="-5400000">
              <a:off x="1015503" y="4635496"/>
              <a:ext cx="507600" cy="507900"/>
            </a:xfrm>
            <a:prstGeom prst="rect">
              <a:avLst/>
            </a:prstGeom>
            <a:solidFill>
              <a:schemeClr val="accent2"/>
            </a:solid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1"/>
                </a:solidFill>
              </a:endParaRPr>
            </a:p>
          </p:txBody>
        </p:sp>
        <p:sp>
          <p:nvSpPr>
            <p:cNvPr id="310" name="Google Shape;310;p29"/>
            <p:cNvSpPr/>
            <p:nvPr/>
          </p:nvSpPr>
          <p:spPr>
            <a:xfrm rot="-5400000">
              <a:off x="2031603" y="4635496"/>
              <a:ext cx="507600" cy="507900"/>
            </a:xfrm>
            <a:prstGeom prst="rect">
              <a:avLst/>
            </a:prstGeom>
            <a:solidFill>
              <a:schemeClr val="accent2"/>
            </a:solid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1"/>
                </a:solidFill>
              </a:endParaRPr>
            </a:p>
          </p:txBody>
        </p:sp>
        <p:sp>
          <p:nvSpPr>
            <p:cNvPr id="311" name="Google Shape;311;p29"/>
            <p:cNvSpPr/>
            <p:nvPr/>
          </p:nvSpPr>
          <p:spPr>
            <a:xfrm rot="-5400000">
              <a:off x="3555754" y="4635496"/>
              <a:ext cx="507600" cy="507900"/>
            </a:xfrm>
            <a:prstGeom prst="rect">
              <a:avLst/>
            </a:prstGeom>
            <a:solidFill>
              <a:schemeClr val="accent1"/>
            </a:solid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312" name="Google Shape;312;p29"/>
            <p:cNvSpPr/>
            <p:nvPr/>
          </p:nvSpPr>
          <p:spPr>
            <a:xfrm rot="-5400000">
              <a:off x="2539653" y="4635496"/>
              <a:ext cx="507600" cy="507900"/>
            </a:xfrm>
            <a:prstGeom prst="rect">
              <a:avLst/>
            </a:prstGeom>
            <a:solidFill>
              <a:schemeClr val="accent1"/>
            </a:solid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313" name="Google Shape;313;p29"/>
            <p:cNvSpPr/>
            <p:nvPr/>
          </p:nvSpPr>
          <p:spPr>
            <a:xfrm rot="-5400000">
              <a:off x="3047704" y="4635496"/>
              <a:ext cx="507600" cy="507900"/>
            </a:xfrm>
            <a:prstGeom prst="rect">
              <a:avLst/>
            </a:prstGeom>
            <a:solidFill>
              <a:schemeClr val="accent2"/>
            </a:solid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1"/>
                </a:solidFill>
              </a:endParaRPr>
            </a:p>
          </p:txBody>
        </p:sp>
        <p:sp>
          <p:nvSpPr>
            <p:cNvPr id="314" name="Google Shape;314;p29"/>
            <p:cNvSpPr/>
            <p:nvPr/>
          </p:nvSpPr>
          <p:spPr>
            <a:xfrm rot="-5400000">
              <a:off x="4063804" y="4635496"/>
              <a:ext cx="507600" cy="507900"/>
            </a:xfrm>
            <a:prstGeom prst="rect">
              <a:avLst/>
            </a:prstGeom>
            <a:solidFill>
              <a:schemeClr val="accent2"/>
            </a:solid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1"/>
                </a:solidFill>
              </a:endParaRPr>
            </a:p>
          </p:txBody>
        </p:sp>
        <p:sp>
          <p:nvSpPr>
            <p:cNvPr id="315" name="Google Shape;315;p29"/>
            <p:cNvSpPr/>
            <p:nvPr/>
          </p:nvSpPr>
          <p:spPr>
            <a:xfrm rot="-5400000">
              <a:off x="4571854" y="4635496"/>
              <a:ext cx="507600" cy="507900"/>
            </a:xfrm>
            <a:prstGeom prst="rect">
              <a:avLst/>
            </a:prstGeom>
            <a:solidFill>
              <a:schemeClr val="accent1"/>
            </a:solid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316" name="Google Shape;316;p29"/>
            <p:cNvSpPr/>
            <p:nvPr/>
          </p:nvSpPr>
          <p:spPr>
            <a:xfrm rot="-5400000">
              <a:off x="5079904" y="4635496"/>
              <a:ext cx="507600" cy="507900"/>
            </a:xfrm>
            <a:prstGeom prst="rect">
              <a:avLst/>
            </a:prstGeom>
            <a:solidFill>
              <a:schemeClr val="accent2"/>
            </a:solid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1"/>
                </a:solidFill>
              </a:endParaRPr>
            </a:p>
          </p:txBody>
        </p:sp>
        <p:sp>
          <p:nvSpPr>
            <p:cNvPr id="317" name="Google Shape;317;p29"/>
            <p:cNvSpPr/>
            <p:nvPr/>
          </p:nvSpPr>
          <p:spPr>
            <a:xfrm rot="-5400000">
              <a:off x="5587954" y="4635496"/>
              <a:ext cx="507600" cy="507900"/>
            </a:xfrm>
            <a:prstGeom prst="rect">
              <a:avLst/>
            </a:prstGeom>
            <a:solidFill>
              <a:schemeClr val="accent1"/>
            </a:solid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318" name="Google Shape;318;p29"/>
            <p:cNvSpPr/>
            <p:nvPr/>
          </p:nvSpPr>
          <p:spPr>
            <a:xfrm rot="-5400000">
              <a:off x="6096004" y="4635496"/>
              <a:ext cx="507600" cy="507900"/>
            </a:xfrm>
            <a:prstGeom prst="rect">
              <a:avLst/>
            </a:prstGeom>
            <a:solidFill>
              <a:schemeClr val="accent2"/>
            </a:solid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1"/>
                </a:solidFill>
              </a:endParaRPr>
            </a:p>
          </p:txBody>
        </p:sp>
        <p:sp>
          <p:nvSpPr>
            <p:cNvPr id="319" name="Google Shape;319;p29"/>
            <p:cNvSpPr/>
            <p:nvPr/>
          </p:nvSpPr>
          <p:spPr>
            <a:xfrm rot="-5400000">
              <a:off x="6604054" y="4635496"/>
              <a:ext cx="507600" cy="507900"/>
            </a:xfrm>
            <a:prstGeom prst="rect">
              <a:avLst/>
            </a:prstGeom>
            <a:solidFill>
              <a:schemeClr val="accent1"/>
            </a:solid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320" name="Google Shape;320;p29"/>
            <p:cNvSpPr/>
            <p:nvPr/>
          </p:nvSpPr>
          <p:spPr>
            <a:xfrm rot="-5400000">
              <a:off x="7112104" y="4635496"/>
              <a:ext cx="507600" cy="507900"/>
            </a:xfrm>
            <a:prstGeom prst="rect">
              <a:avLst/>
            </a:prstGeom>
            <a:solidFill>
              <a:schemeClr val="accent2"/>
            </a:solid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1"/>
                </a:solidFill>
              </a:endParaRPr>
            </a:p>
          </p:txBody>
        </p:sp>
        <p:sp>
          <p:nvSpPr>
            <p:cNvPr id="321" name="Google Shape;321;p29"/>
            <p:cNvSpPr/>
            <p:nvPr/>
          </p:nvSpPr>
          <p:spPr>
            <a:xfrm rot="-5400000">
              <a:off x="7620154" y="4635496"/>
              <a:ext cx="507600" cy="507900"/>
            </a:xfrm>
            <a:prstGeom prst="rect">
              <a:avLst/>
            </a:prstGeom>
            <a:solidFill>
              <a:schemeClr val="accent1"/>
            </a:solid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322" name="Google Shape;322;p29"/>
            <p:cNvSpPr/>
            <p:nvPr/>
          </p:nvSpPr>
          <p:spPr>
            <a:xfrm rot="-5400000">
              <a:off x="8128204" y="4635496"/>
              <a:ext cx="507600" cy="507900"/>
            </a:xfrm>
            <a:prstGeom prst="rect">
              <a:avLst/>
            </a:prstGeom>
            <a:solidFill>
              <a:schemeClr val="accent2"/>
            </a:solid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1"/>
                </a:solidFill>
              </a:endParaRPr>
            </a:p>
          </p:txBody>
        </p:sp>
        <p:sp>
          <p:nvSpPr>
            <p:cNvPr id="323" name="Google Shape;323;p29"/>
            <p:cNvSpPr/>
            <p:nvPr/>
          </p:nvSpPr>
          <p:spPr>
            <a:xfrm rot="-5400000">
              <a:off x="8636254" y="4635496"/>
              <a:ext cx="507600" cy="507900"/>
            </a:xfrm>
            <a:prstGeom prst="rect">
              <a:avLst/>
            </a:prstGeom>
            <a:solidFill>
              <a:schemeClr val="accent1"/>
            </a:solid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324" name="Google Shape;324;p29"/>
            <p:cNvSpPr/>
            <p:nvPr/>
          </p:nvSpPr>
          <p:spPr>
            <a:xfrm>
              <a:off x="-300" y="1030152"/>
              <a:ext cx="507900" cy="515100"/>
            </a:xfrm>
            <a:prstGeom prst="rect">
              <a:avLst/>
            </a:prstGeom>
            <a:solidFill>
              <a:schemeClr val="accent1"/>
            </a:solid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325" name="Google Shape;325;p29"/>
            <p:cNvSpPr/>
            <p:nvPr/>
          </p:nvSpPr>
          <p:spPr>
            <a:xfrm>
              <a:off x="-300" y="0"/>
              <a:ext cx="507900" cy="515100"/>
            </a:xfrm>
            <a:prstGeom prst="rect">
              <a:avLst/>
            </a:prstGeom>
            <a:solidFill>
              <a:schemeClr val="accent1"/>
            </a:solid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326" name="Google Shape;326;p29"/>
            <p:cNvSpPr/>
            <p:nvPr/>
          </p:nvSpPr>
          <p:spPr>
            <a:xfrm>
              <a:off x="-300" y="504275"/>
              <a:ext cx="507900" cy="525900"/>
            </a:xfrm>
            <a:prstGeom prst="rect">
              <a:avLst/>
            </a:prstGeom>
            <a:solidFill>
              <a:schemeClr val="accent2"/>
            </a:solid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1"/>
                </a:solidFill>
              </a:endParaRPr>
            </a:p>
          </p:txBody>
        </p:sp>
        <p:sp>
          <p:nvSpPr>
            <p:cNvPr id="327" name="Google Shape;327;p29"/>
            <p:cNvSpPr/>
            <p:nvPr/>
          </p:nvSpPr>
          <p:spPr>
            <a:xfrm>
              <a:off x="-300" y="1545228"/>
              <a:ext cx="507900" cy="515100"/>
            </a:xfrm>
            <a:prstGeom prst="rect">
              <a:avLst/>
            </a:prstGeom>
            <a:solidFill>
              <a:schemeClr val="accent2"/>
            </a:solid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1"/>
                </a:solidFill>
              </a:endParaRPr>
            </a:p>
          </p:txBody>
        </p:sp>
        <p:sp>
          <p:nvSpPr>
            <p:cNvPr id="328" name="Google Shape;328;p29"/>
            <p:cNvSpPr/>
            <p:nvPr/>
          </p:nvSpPr>
          <p:spPr>
            <a:xfrm>
              <a:off x="-300" y="3090456"/>
              <a:ext cx="507900" cy="515100"/>
            </a:xfrm>
            <a:prstGeom prst="rect">
              <a:avLst/>
            </a:prstGeom>
            <a:solidFill>
              <a:schemeClr val="accent1"/>
            </a:solid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329" name="Google Shape;329;p29"/>
            <p:cNvSpPr/>
            <p:nvPr/>
          </p:nvSpPr>
          <p:spPr>
            <a:xfrm>
              <a:off x="-300" y="2060304"/>
              <a:ext cx="507900" cy="515100"/>
            </a:xfrm>
            <a:prstGeom prst="rect">
              <a:avLst/>
            </a:prstGeom>
            <a:solidFill>
              <a:schemeClr val="accent1"/>
            </a:solid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330" name="Google Shape;330;p29"/>
            <p:cNvSpPr/>
            <p:nvPr/>
          </p:nvSpPr>
          <p:spPr>
            <a:xfrm>
              <a:off x="-300" y="2575380"/>
              <a:ext cx="507900" cy="515100"/>
            </a:xfrm>
            <a:prstGeom prst="rect">
              <a:avLst/>
            </a:prstGeom>
            <a:solidFill>
              <a:schemeClr val="accent2"/>
            </a:solid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1"/>
                </a:solidFill>
              </a:endParaRPr>
            </a:p>
          </p:txBody>
        </p:sp>
        <p:sp>
          <p:nvSpPr>
            <p:cNvPr id="331" name="Google Shape;331;p29"/>
            <p:cNvSpPr/>
            <p:nvPr/>
          </p:nvSpPr>
          <p:spPr>
            <a:xfrm>
              <a:off x="-300" y="3605532"/>
              <a:ext cx="507900" cy="515100"/>
            </a:xfrm>
            <a:prstGeom prst="rect">
              <a:avLst/>
            </a:prstGeom>
            <a:solidFill>
              <a:schemeClr val="accent2"/>
            </a:solid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1"/>
                </a:solidFill>
              </a:endParaRPr>
            </a:p>
          </p:txBody>
        </p:sp>
        <p:sp>
          <p:nvSpPr>
            <p:cNvPr id="332" name="Google Shape;332;p29"/>
            <p:cNvSpPr/>
            <p:nvPr/>
          </p:nvSpPr>
          <p:spPr>
            <a:xfrm>
              <a:off x="-300" y="4120608"/>
              <a:ext cx="507900" cy="515100"/>
            </a:xfrm>
            <a:prstGeom prst="rect">
              <a:avLst/>
            </a:prstGeom>
            <a:solidFill>
              <a:schemeClr val="accent1"/>
            </a:solid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333" name="Google Shape;333;p29"/>
            <p:cNvSpPr/>
            <p:nvPr/>
          </p:nvSpPr>
          <p:spPr>
            <a:xfrm>
              <a:off x="507600" y="57"/>
              <a:ext cx="507300" cy="507600"/>
            </a:xfrm>
            <a:prstGeom prst="rect">
              <a:avLst/>
            </a:prstGeom>
            <a:solidFill>
              <a:schemeClr val="accent2"/>
            </a:solid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1"/>
                </a:solidFill>
              </a:endParaRPr>
            </a:p>
          </p:txBody>
        </p:sp>
        <p:sp>
          <p:nvSpPr>
            <p:cNvPr id="334" name="Google Shape;334;p29"/>
            <p:cNvSpPr/>
            <p:nvPr/>
          </p:nvSpPr>
          <p:spPr>
            <a:xfrm rot="-5400000">
              <a:off x="2031153" y="-254"/>
              <a:ext cx="507600" cy="507900"/>
            </a:xfrm>
            <a:prstGeom prst="rect">
              <a:avLst/>
            </a:prstGeom>
            <a:solidFill>
              <a:schemeClr val="accent1"/>
            </a:solid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335" name="Google Shape;335;p29"/>
            <p:cNvSpPr/>
            <p:nvPr/>
          </p:nvSpPr>
          <p:spPr>
            <a:xfrm rot="-5400000">
              <a:off x="1015053" y="-254"/>
              <a:ext cx="507600" cy="507900"/>
            </a:xfrm>
            <a:prstGeom prst="rect">
              <a:avLst/>
            </a:prstGeom>
            <a:solidFill>
              <a:schemeClr val="accent1"/>
            </a:solid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336" name="Google Shape;336;p29"/>
            <p:cNvSpPr/>
            <p:nvPr/>
          </p:nvSpPr>
          <p:spPr>
            <a:xfrm rot="-5400000">
              <a:off x="1523103" y="-254"/>
              <a:ext cx="507600" cy="507900"/>
            </a:xfrm>
            <a:prstGeom prst="rect">
              <a:avLst/>
            </a:prstGeom>
            <a:solidFill>
              <a:schemeClr val="accent2"/>
            </a:solid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1"/>
                </a:solidFill>
              </a:endParaRPr>
            </a:p>
          </p:txBody>
        </p:sp>
        <p:sp>
          <p:nvSpPr>
            <p:cNvPr id="337" name="Google Shape;337;p29"/>
            <p:cNvSpPr/>
            <p:nvPr/>
          </p:nvSpPr>
          <p:spPr>
            <a:xfrm rot="-5400000">
              <a:off x="2539203" y="-254"/>
              <a:ext cx="507600" cy="507900"/>
            </a:xfrm>
            <a:prstGeom prst="rect">
              <a:avLst/>
            </a:prstGeom>
            <a:solidFill>
              <a:schemeClr val="accent2"/>
            </a:solid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1"/>
                </a:solidFill>
              </a:endParaRPr>
            </a:p>
          </p:txBody>
        </p:sp>
        <p:sp>
          <p:nvSpPr>
            <p:cNvPr id="338" name="Google Shape;338;p29"/>
            <p:cNvSpPr/>
            <p:nvPr/>
          </p:nvSpPr>
          <p:spPr>
            <a:xfrm rot="-5400000">
              <a:off x="4063354" y="-254"/>
              <a:ext cx="507600" cy="507900"/>
            </a:xfrm>
            <a:prstGeom prst="rect">
              <a:avLst/>
            </a:prstGeom>
            <a:solidFill>
              <a:schemeClr val="accent1"/>
            </a:solid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339" name="Google Shape;339;p29"/>
            <p:cNvSpPr/>
            <p:nvPr/>
          </p:nvSpPr>
          <p:spPr>
            <a:xfrm rot="-5400000">
              <a:off x="3047253" y="-254"/>
              <a:ext cx="507600" cy="507900"/>
            </a:xfrm>
            <a:prstGeom prst="rect">
              <a:avLst/>
            </a:prstGeom>
            <a:solidFill>
              <a:schemeClr val="accent1"/>
            </a:solid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340" name="Google Shape;340;p29"/>
            <p:cNvSpPr/>
            <p:nvPr/>
          </p:nvSpPr>
          <p:spPr>
            <a:xfrm rot="-5400000">
              <a:off x="3555304" y="-254"/>
              <a:ext cx="507600" cy="507900"/>
            </a:xfrm>
            <a:prstGeom prst="rect">
              <a:avLst/>
            </a:prstGeom>
            <a:solidFill>
              <a:schemeClr val="accent2"/>
            </a:solid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1"/>
                </a:solidFill>
              </a:endParaRPr>
            </a:p>
          </p:txBody>
        </p:sp>
        <p:sp>
          <p:nvSpPr>
            <p:cNvPr id="341" name="Google Shape;341;p29"/>
            <p:cNvSpPr/>
            <p:nvPr/>
          </p:nvSpPr>
          <p:spPr>
            <a:xfrm rot="-5400000">
              <a:off x="4571404" y="-254"/>
              <a:ext cx="507600" cy="507900"/>
            </a:xfrm>
            <a:prstGeom prst="rect">
              <a:avLst/>
            </a:prstGeom>
            <a:solidFill>
              <a:schemeClr val="accent2"/>
            </a:solid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1"/>
                </a:solidFill>
              </a:endParaRPr>
            </a:p>
          </p:txBody>
        </p:sp>
        <p:sp>
          <p:nvSpPr>
            <p:cNvPr id="342" name="Google Shape;342;p29"/>
            <p:cNvSpPr/>
            <p:nvPr/>
          </p:nvSpPr>
          <p:spPr>
            <a:xfrm rot="-5400000">
              <a:off x="5079454" y="-254"/>
              <a:ext cx="507600" cy="507900"/>
            </a:xfrm>
            <a:prstGeom prst="rect">
              <a:avLst/>
            </a:prstGeom>
            <a:solidFill>
              <a:schemeClr val="accent1"/>
            </a:solid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343" name="Google Shape;343;p29"/>
            <p:cNvSpPr/>
            <p:nvPr/>
          </p:nvSpPr>
          <p:spPr>
            <a:xfrm rot="-5400000">
              <a:off x="5587504" y="-254"/>
              <a:ext cx="507600" cy="507900"/>
            </a:xfrm>
            <a:prstGeom prst="rect">
              <a:avLst/>
            </a:prstGeom>
            <a:solidFill>
              <a:schemeClr val="accent2"/>
            </a:solid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1"/>
                </a:solidFill>
              </a:endParaRPr>
            </a:p>
          </p:txBody>
        </p:sp>
        <p:sp>
          <p:nvSpPr>
            <p:cNvPr id="344" name="Google Shape;344;p29"/>
            <p:cNvSpPr/>
            <p:nvPr/>
          </p:nvSpPr>
          <p:spPr>
            <a:xfrm rot="-5400000">
              <a:off x="6095554" y="-254"/>
              <a:ext cx="507600" cy="507900"/>
            </a:xfrm>
            <a:prstGeom prst="rect">
              <a:avLst/>
            </a:prstGeom>
            <a:solidFill>
              <a:schemeClr val="accent1"/>
            </a:solid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345" name="Google Shape;345;p29"/>
            <p:cNvSpPr/>
            <p:nvPr/>
          </p:nvSpPr>
          <p:spPr>
            <a:xfrm rot="-5400000">
              <a:off x="6603604" y="-254"/>
              <a:ext cx="507600" cy="507900"/>
            </a:xfrm>
            <a:prstGeom prst="rect">
              <a:avLst/>
            </a:prstGeom>
            <a:solidFill>
              <a:schemeClr val="accent2"/>
            </a:solid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1"/>
                </a:solidFill>
              </a:endParaRPr>
            </a:p>
          </p:txBody>
        </p:sp>
        <p:sp>
          <p:nvSpPr>
            <p:cNvPr id="346" name="Google Shape;346;p29"/>
            <p:cNvSpPr/>
            <p:nvPr/>
          </p:nvSpPr>
          <p:spPr>
            <a:xfrm rot="-5400000">
              <a:off x="7111654" y="-254"/>
              <a:ext cx="507600" cy="507900"/>
            </a:xfrm>
            <a:prstGeom prst="rect">
              <a:avLst/>
            </a:prstGeom>
            <a:solidFill>
              <a:schemeClr val="accent1"/>
            </a:solid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347" name="Google Shape;347;p29"/>
            <p:cNvSpPr/>
            <p:nvPr/>
          </p:nvSpPr>
          <p:spPr>
            <a:xfrm rot="-5400000">
              <a:off x="7619704" y="-254"/>
              <a:ext cx="507600" cy="507900"/>
            </a:xfrm>
            <a:prstGeom prst="rect">
              <a:avLst/>
            </a:prstGeom>
            <a:solidFill>
              <a:schemeClr val="accent2"/>
            </a:solid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1"/>
                </a:solidFill>
              </a:endParaRPr>
            </a:p>
          </p:txBody>
        </p:sp>
        <p:sp>
          <p:nvSpPr>
            <p:cNvPr id="348" name="Google Shape;348;p29"/>
            <p:cNvSpPr/>
            <p:nvPr/>
          </p:nvSpPr>
          <p:spPr>
            <a:xfrm rot="-5400000">
              <a:off x="8127754" y="-254"/>
              <a:ext cx="507600" cy="507900"/>
            </a:xfrm>
            <a:prstGeom prst="rect">
              <a:avLst/>
            </a:prstGeom>
            <a:solidFill>
              <a:schemeClr val="accent1"/>
            </a:solid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349" name="Google Shape;349;p29"/>
            <p:cNvSpPr/>
            <p:nvPr/>
          </p:nvSpPr>
          <p:spPr>
            <a:xfrm rot="-5400000">
              <a:off x="8635804" y="-238"/>
              <a:ext cx="507600" cy="507900"/>
            </a:xfrm>
            <a:prstGeom prst="rect">
              <a:avLst/>
            </a:prstGeom>
            <a:solidFill>
              <a:schemeClr val="accent2"/>
            </a:solid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1"/>
                </a:solidFill>
              </a:endParaRPr>
            </a:p>
          </p:txBody>
        </p:sp>
        <p:sp>
          <p:nvSpPr>
            <p:cNvPr id="350" name="Google Shape;350;p29"/>
            <p:cNvSpPr/>
            <p:nvPr/>
          </p:nvSpPr>
          <p:spPr>
            <a:xfrm rot="10800000">
              <a:off x="8636100" y="3605532"/>
              <a:ext cx="507900" cy="515100"/>
            </a:xfrm>
            <a:prstGeom prst="rect">
              <a:avLst/>
            </a:prstGeom>
            <a:solidFill>
              <a:schemeClr val="accent1"/>
            </a:solid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351" name="Google Shape;351;p29"/>
            <p:cNvSpPr/>
            <p:nvPr/>
          </p:nvSpPr>
          <p:spPr>
            <a:xfrm rot="10800000">
              <a:off x="8636100" y="4120608"/>
              <a:ext cx="507900" cy="515100"/>
            </a:xfrm>
            <a:prstGeom prst="rect">
              <a:avLst/>
            </a:prstGeom>
            <a:solidFill>
              <a:schemeClr val="accent2"/>
            </a:solid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1"/>
                </a:solidFill>
              </a:endParaRPr>
            </a:p>
          </p:txBody>
        </p:sp>
        <p:sp>
          <p:nvSpPr>
            <p:cNvPr id="352" name="Google Shape;352;p29"/>
            <p:cNvSpPr/>
            <p:nvPr/>
          </p:nvSpPr>
          <p:spPr>
            <a:xfrm rot="10800000">
              <a:off x="8636100" y="3090456"/>
              <a:ext cx="507900" cy="515100"/>
            </a:xfrm>
            <a:prstGeom prst="rect">
              <a:avLst/>
            </a:prstGeom>
            <a:solidFill>
              <a:schemeClr val="accent2"/>
            </a:solid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1"/>
                </a:solidFill>
              </a:endParaRPr>
            </a:p>
          </p:txBody>
        </p:sp>
        <p:sp>
          <p:nvSpPr>
            <p:cNvPr id="353" name="Google Shape;353;p29"/>
            <p:cNvSpPr/>
            <p:nvPr/>
          </p:nvSpPr>
          <p:spPr>
            <a:xfrm rot="10800000">
              <a:off x="8636100" y="1545228"/>
              <a:ext cx="507900" cy="515100"/>
            </a:xfrm>
            <a:prstGeom prst="rect">
              <a:avLst/>
            </a:prstGeom>
            <a:solidFill>
              <a:schemeClr val="accent1"/>
            </a:solid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354" name="Google Shape;354;p29"/>
            <p:cNvSpPr/>
            <p:nvPr/>
          </p:nvSpPr>
          <p:spPr>
            <a:xfrm rot="10800000">
              <a:off x="8636100" y="2575380"/>
              <a:ext cx="507900" cy="515100"/>
            </a:xfrm>
            <a:prstGeom prst="rect">
              <a:avLst/>
            </a:prstGeom>
            <a:solidFill>
              <a:schemeClr val="accent1"/>
            </a:solid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355" name="Google Shape;355;p29"/>
            <p:cNvSpPr/>
            <p:nvPr/>
          </p:nvSpPr>
          <p:spPr>
            <a:xfrm rot="10800000">
              <a:off x="8636100" y="2060304"/>
              <a:ext cx="507900" cy="515100"/>
            </a:xfrm>
            <a:prstGeom prst="rect">
              <a:avLst/>
            </a:prstGeom>
            <a:solidFill>
              <a:schemeClr val="accent2"/>
            </a:solid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1"/>
                </a:solidFill>
              </a:endParaRPr>
            </a:p>
          </p:txBody>
        </p:sp>
        <p:sp>
          <p:nvSpPr>
            <p:cNvPr id="356" name="Google Shape;356;p29"/>
            <p:cNvSpPr/>
            <p:nvPr/>
          </p:nvSpPr>
          <p:spPr>
            <a:xfrm rot="10800000">
              <a:off x="8636100" y="1030152"/>
              <a:ext cx="507900" cy="515100"/>
            </a:xfrm>
            <a:prstGeom prst="rect">
              <a:avLst/>
            </a:prstGeom>
            <a:solidFill>
              <a:schemeClr val="accent2"/>
            </a:solid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1"/>
                </a:solidFill>
              </a:endParaRPr>
            </a:p>
          </p:txBody>
        </p:sp>
        <p:sp>
          <p:nvSpPr>
            <p:cNvPr id="357" name="Google Shape;357;p29"/>
            <p:cNvSpPr/>
            <p:nvPr/>
          </p:nvSpPr>
          <p:spPr>
            <a:xfrm rot="10800000">
              <a:off x="8636100" y="504275"/>
              <a:ext cx="507900" cy="525900"/>
            </a:xfrm>
            <a:prstGeom prst="rect">
              <a:avLst/>
            </a:prstGeom>
            <a:solidFill>
              <a:schemeClr val="accent1"/>
            </a:solid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grpSp>
      <p:sp>
        <p:nvSpPr>
          <p:cNvPr id="358" name="Google Shape;358;p29"/>
          <p:cNvSpPr txBox="1"/>
          <p:nvPr>
            <p:ph type="title"/>
          </p:nvPr>
        </p:nvSpPr>
        <p:spPr>
          <a:xfrm>
            <a:off x="1241550" y="2010150"/>
            <a:ext cx="6660900" cy="1123200"/>
          </a:xfrm>
          <a:prstGeom prst="rect">
            <a:avLst/>
          </a:prstGeom>
        </p:spPr>
        <p:txBody>
          <a:bodyPr anchorCtr="0" anchor="ctr" bIns="91425" lIns="91425" spcFirstLastPara="1" rIns="91425" wrap="square" tIns="91425">
            <a:noAutofit/>
          </a:bodyPr>
          <a:lstStyle>
            <a:lvl1pPr lvl="0" algn="ctr">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TITLE_AND_TWO_COLUMNS_1">
    <p:spTree>
      <p:nvGrpSpPr>
        <p:cNvPr id="359" name="Shape 359"/>
        <p:cNvGrpSpPr/>
        <p:nvPr/>
      </p:nvGrpSpPr>
      <p:grpSpPr>
        <a:xfrm>
          <a:off x="0" y="0"/>
          <a:ext cx="0" cy="0"/>
          <a:chOff x="0" y="0"/>
          <a:chExt cx="0" cy="0"/>
        </a:xfrm>
      </p:grpSpPr>
      <p:sp>
        <p:nvSpPr>
          <p:cNvPr id="360" name="Google Shape;360;p30"/>
          <p:cNvSpPr txBox="1"/>
          <p:nvPr>
            <p:ph idx="12" type="sldNum"/>
          </p:nvPr>
        </p:nvSpPr>
        <p:spPr>
          <a:xfrm>
            <a:off x="8472458" y="4663217"/>
            <a:ext cx="548700" cy="393600"/>
          </a:xfrm>
          <a:prstGeom prst="rect">
            <a:avLst/>
          </a:prstGeom>
          <a:ln cap="flat" cmpd="sng" w="9525">
            <a:solidFill>
              <a:schemeClr val="dk2"/>
            </a:solidFill>
            <a:prstDash val="solid"/>
            <a:round/>
            <a:headEnd len="sm" w="sm" type="none"/>
            <a:tailEnd len="sm" w="sm" type="none"/>
          </a:ln>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grpSp>
        <p:nvGrpSpPr>
          <p:cNvPr id="361" name="Google Shape;361;p30"/>
          <p:cNvGrpSpPr/>
          <p:nvPr/>
        </p:nvGrpSpPr>
        <p:grpSpPr>
          <a:xfrm>
            <a:off x="-300" y="-104"/>
            <a:ext cx="9144304" cy="5143511"/>
            <a:chOff x="-300" y="-104"/>
            <a:chExt cx="9144304" cy="5143511"/>
          </a:xfrm>
        </p:grpSpPr>
        <p:sp>
          <p:nvSpPr>
            <p:cNvPr id="362" name="Google Shape;362;p30"/>
            <p:cNvSpPr/>
            <p:nvPr/>
          </p:nvSpPr>
          <p:spPr>
            <a:xfrm>
              <a:off x="0" y="4635807"/>
              <a:ext cx="507300" cy="507600"/>
            </a:xfrm>
            <a:prstGeom prst="rect">
              <a:avLst/>
            </a:prstGeom>
            <a:solidFill>
              <a:schemeClr val="accent2"/>
            </a:solid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1"/>
                </a:solidFill>
              </a:endParaRPr>
            </a:p>
          </p:txBody>
        </p:sp>
        <p:sp>
          <p:nvSpPr>
            <p:cNvPr id="363" name="Google Shape;363;p30"/>
            <p:cNvSpPr/>
            <p:nvPr/>
          </p:nvSpPr>
          <p:spPr>
            <a:xfrm rot="-5400000">
              <a:off x="1523553" y="4635496"/>
              <a:ext cx="507600" cy="507900"/>
            </a:xfrm>
            <a:prstGeom prst="rect">
              <a:avLst/>
            </a:prstGeom>
            <a:solidFill>
              <a:schemeClr val="accent1"/>
            </a:solid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364" name="Google Shape;364;p30"/>
            <p:cNvSpPr/>
            <p:nvPr/>
          </p:nvSpPr>
          <p:spPr>
            <a:xfrm rot="-5400000">
              <a:off x="507453" y="4635496"/>
              <a:ext cx="507600" cy="507900"/>
            </a:xfrm>
            <a:prstGeom prst="rect">
              <a:avLst/>
            </a:prstGeom>
            <a:solidFill>
              <a:schemeClr val="accent1"/>
            </a:solid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365" name="Google Shape;365;p30"/>
            <p:cNvSpPr/>
            <p:nvPr/>
          </p:nvSpPr>
          <p:spPr>
            <a:xfrm rot="-5400000">
              <a:off x="1015503" y="4635496"/>
              <a:ext cx="507600" cy="507900"/>
            </a:xfrm>
            <a:prstGeom prst="rect">
              <a:avLst/>
            </a:prstGeom>
            <a:solidFill>
              <a:schemeClr val="accent2"/>
            </a:solid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1"/>
                </a:solidFill>
              </a:endParaRPr>
            </a:p>
          </p:txBody>
        </p:sp>
        <p:sp>
          <p:nvSpPr>
            <p:cNvPr id="366" name="Google Shape;366;p30"/>
            <p:cNvSpPr/>
            <p:nvPr/>
          </p:nvSpPr>
          <p:spPr>
            <a:xfrm rot="-5400000">
              <a:off x="2031603" y="4635496"/>
              <a:ext cx="507600" cy="507900"/>
            </a:xfrm>
            <a:prstGeom prst="rect">
              <a:avLst/>
            </a:prstGeom>
            <a:solidFill>
              <a:schemeClr val="accent2"/>
            </a:solid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1"/>
                </a:solidFill>
              </a:endParaRPr>
            </a:p>
          </p:txBody>
        </p:sp>
        <p:sp>
          <p:nvSpPr>
            <p:cNvPr id="367" name="Google Shape;367;p30"/>
            <p:cNvSpPr/>
            <p:nvPr/>
          </p:nvSpPr>
          <p:spPr>
            <a:xfrm rot="-5400000">
              <a:off x="3555754" y="4635496"/>
              <a:ext cx="507600" cy="507900"/>
            </a:xfrm>
            <a:prstGeom prst="rect">
              <a:avLst/>
            </a:prstGeom>
            <a:solidFill>
              <a:schemeClr val="accent1"/>
            </a:solid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368" name="Google Shape;368;p30"/>
            <p:cNvSpPr/>
            <p:nvPr/>
          </p:nvSpPr>
          <p:spPr>
            <a:xfrm rot="-5400000">
              <a:off x="2539653" y="4635496"/>
              <a:ext cx="507600" cy="507900"/>
            </a:xfrm>
            <a:prstGeom prst="rect">
              <a:avLst/>
            </a:prstGeom>
            <a:solidFill>
              <a:schemeClr val="accent1"/>
            </a:solid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369" name="Google Shape;369;p30"/>
            <p:cNvSpPr/>
            <p:nvPr/>
          </p:nvSpPr>
          <p:spPr>
            <a:xfrm rot="-5400000">
              <a:off x="3047704" y="4635496"/>
              <a:ext cx="507600" cy="507900"/>
            </a:xfrm>
            <a:prstGeom prst="rect">
              <a:avLst/>
            </a:prstGeom>
            <a:solidFill>
              <a:schemeClr val="accent2"/>
            </a:solid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1"/>
                </a:solidFill>
              </a:endParaRPr>
            </a:p>
          </p:txBody>
        </p:sp>
        <p:sp>
          <p:nvSpPr>
            <p:cNvPr id="370" name="Google Shape;370;p30"/>
            <p:cNvSpPr/>
            <p:nvPr/>
          </p:nvSpPr>
          <p:spPr>
            <a:xfrm rot="-5400000">
              <a:off x="4063804" y="4635496"/>
              <a:ext cx="507600" cy="507900"/>
            </a:xfrm>
            <a:prstGeom prst="rect">
              <a:avLst/>
            </a:prstGeom>
            <a:solidFill>
              <a:schemeClr val="accent2"/>
            </a:solid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1"/>
                </a:solidFill>
              </a:endParaRPr>
            </a:p>
          </p:txBody>
        </p:sp>
        <p:sp>
          <p:nvSpPr>
            <p:cNvPr id="371" name="Google Shape;371;p30"/>
            <p:cNvSpPr/>
            <p:nvPr/>
          </p:nvSpPr>
          <p:spPr>
            <a:xfrm rot="-5400000">
              <a:off x="4571854" y="4635496"/>
              <a:ext cx="507600" cy="507900"/>
            </a:xfrm>
            <a:prstGeom prst="rect">
              <a:avLst/>
            </a:prstGeom>
            <a:solidFill>
              <a:schemeClr val="accent1"/>
            </a:solid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372" name="Google Shape;372;p30"/>
            <p:cNvSpPr/>
            <p:nvPr/>
          </p:nvSpPr>
          <p:spPr>
            <a:xfrm rot="-5400000">
              <a:off x="5079904" y="4635496"/>
              <a:ext cx="507600" cy="507900"/>
            </a:xfrm>
            <a:prstGeom prst="rect">
              <a:avLst/>
            </a:prstGeom>
            <a:solidFill>
              <a:schemeClr val="accent2"/>
            </a:solid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1"/>
                </a:solidFill>
              </a:endParaRPr>
            </a:p>
          </p:txBody>
        </p:sp>
        <p:sp>
          <p:nvSpPr>
            <p:cNvPr id="373" name="Google Shape;373;p30"/>
            <p:cNvSpPr/>
            <p:nvPr/>
          </p:nvSpPr>
          <p:spPr>
            <a:xfrm rot="-5400000">
              <a:off x="5587954" y="4635496"/>
              <a:ext cx="507600" cy="507900"/>
            </a:xfrm>
            <a:prstGeom prst="rect">
              <a:avLst/>
            </a:prstGeom>
            <a:solidFill>
              <a:schemeClr val="accent1"/>
            </a:solid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374" name="Google Shape;374;p30"/>
            <p:cNvSpPr/>
            <p:nvPr/>
          </p:nvSpPr>
          <p:spPr>
            <a:xfrm rot="-5400000">
              <a:off x="6096004" y="4635496"/>
              <a:ext cx="507600" cy="507900"/>
            </a:xfrm>
            <a:prstGeom prst="rect">
              <a:avLst/>
            </a:prstGeom>
            <a:solidFill>
              <a:schemeClr val="accent2"/>
            </a:solid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1"/>
                </a:solidFill>
              </a:endParaRPr>
            </a:p>
          </p:txBody>
        </p:sp>
        <p:sp>
          <p:nvSpPr>
            <p:cNvPr id="375" name="Google Shape;375;p30"/>
            <p:cNvSpPr/>
            <p:nvPr/>
          </p:nvSpPr>
          <p:spPr>
            <a:xfrm rot="-5400000">
              <a:off x="6604054" y="4635496"/>
              <a:ext cx="507600" cy="507900"/>
            </a:xfrm>
            <a:prstGeom prst="rect">
              <a:avLst/>
            </a:prstGeom>
            <a:solidFill>
              <a:schemeClr val="accent1"/>
            </a:solid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376" name="Google Shape;376;p30"/>
            <p:cNvSpPr/>
            <p:nvPr/>
          </p:nvSpPr>
          <p:spPr>
            <a:xfrm rot="-5400000">
              <a:off x="7112104" y="4635496"/>
              <a:ext cx="507600" cy="507900"/>
            </a:xfrm>
            <a:prstGeom prst="rect">
              <a:avLst/>
            </a:prstGeom>
            <a:solidFill>
              <a:schemeClr val="accent2"/>
            </a:solid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1"/>
                </a:solidFill>
              </a:endParaRPr>
            </a:p>
          </p:txBody>
        </p:sp>
        <p:sp>
          <p:nvSpPr>
            <p:cNvPr id="377" name="Google Shape;377;p30"/>
            <p:cNvSpPr/>
            <p:nvPr/>
          </p:nvSpPr>
          <p:spPr>
            <a:xfrm rot="-5400000">
              <a:off x="7620154" y="4635496"/>
              <a:ext cx="507600" cy="507900"/>
            </a:xfrm>
            <a:prstGeom prst="rect">
              <a:avLst/>
            </a:prstGeom>
            <a:solidFill>
              <a:schemeClr val="accent1"/>
            </a:solid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378" name="Google Shape;378;p30"/>
            <p:cNvSpPr/>
            <p:nvPr/>
          </p:nvSpPr>
          <p:spPr>
            <a:xfrm rot="-5400000">
              <a:off x="8128204" y="4635496"/>
              <a:ext cx="507600" cy="507900"/>
            </a:xfrm>
            <a:prstGeom prst="rect">
              <a:avLst/>
            </a:prstGeom>
            <a:solidFill>
              <a:schemeClr val="accent2"/>
            </a:solid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1"/>
                </a:solidFill>
              </a:endParaRPr>
            </a:p>
          </p:txBody>
        </p:sp>
        <p:sp>
          <p:nvSpPr>
            <p:cNvPr id="379" name="Google Shape;379;p30"/>
            <p:cNvSpPr/>
            <p:nvPr/>
          </p:nvSpPr>
          <p:spPr>
            <a:xfrm rot="-5400000">
              <a:off x="8636254" y="4635496"/>
              <a:ext cx="507600" cy="507900"/>
            </a:xfrm>
            <a:prstGeom prst="rect">
              <a:avLst/>
            </a:prstGeom>
            <a:solidFill>
              <a:schemeClr val="accent1"/>
            </a:solid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380" name="Google Shape;380;p30"/>
            <p:cNvSpPr/>
            <p:nvPr/>
          </p:nvSpPr>
          <p:spPr>
            <a:xfrm>
              <a:off x="-300" y="1030152"/>
              <a:ext cx="507900" cy="515100"/>
            </a:xfrm>
            <a:prstGeom prst="rect">
              <a:avLst/>
            </a:prstGeom>
            <a:solidFill>
              <a:schemeClr val="accent1"/>
            </a:solid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381" name="Google Shape;381;p30"/>
            <p:cNvSpPr/>
            <p:nvPr/>
          </p:nvSpPr>
          <p:spPr>
            <a:xfrm>
              <a:off x="-300" y="0"/>
              <a:ext cx="507900" cy="515100"/>
            </a:xfrm>
            <a:prstGeom prst="rect">
              <a:avLst/>
            </a:prstGeom>
            <a:solidFill>
              <a:schemeClr val="accent1"/>
            </a:solid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382" name="Google Shape;382;p30"/>
            <p:cNvSpPr/>
            <p:nvPr/>
          </p:nvSpPr>
          <p:spPr>
            <a:xfrm>
              <a:off x="-300" y="504275"/>
              <a:ext cx="507900" cy="525900"/>
            </a:xfrm>
            <a:prstGeom prst="rect">
              <a:avLst/>
            </a:prstGeom>
            <a:solidFill>
              <a:schemeClr val="accent2"/>
            </a:solid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1"/>
                </a:solidFill>
              </a:endParaRPr>
            </a:p>
          </p:txBody>
        </p:sp>
        <p:sp>
          <p:nvSpPr>
            <p:cNvPr id="383" name="Google Shape;383;p30"/>
            <p:cNvSpPr/>
            <p:nvPr/>
          </p:nvSpPr>
          <p:spPr>
            <a:xfrm>
              <a:off x="-300" y="1545228"/>
              <a:ext cx="507900" cy="515100"/>
            </a:xfrm>
            <a:prstGeom prst="rect">
              <a:avLst/>
            </a:prstGeom>
            <a:solidFill>
              <a:schemeClr val="accent2"/>
            </a:solid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1"/>
                </a:solidFill>
              </a:endParaRPr>
            </a:p>
          </p:txBody>
        </p:sp>
        <p:sp>
          <p:nvSpPr>
            <p:cNvPr id="384" name="Google Shape;384;p30"/>
            <p:cNvSpPr/>
            <p:nvPr/>
          </p:nvSpPr>
          <p:spPr>
            <a:xfrm>
              <a:off x="-300" y="3090456"/>
              <a:ext cx="507900" cy="515100"/>
            </a:xfrm>
            <a:prstGeom prst="rect">
              <a:avLst/>
            </a:prstGeom>
            <a:solidFill>
              <a:schemeClr val="accent1"/>
            </a:solid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385" name="Google Shape;385;p30"/>
            <p:cNvSpPr/>
            <p:nvPr/>
          </p:nvSpPr>
          <p:spPr>
            <a:xfrm>
              <a:off x="-300" y="2060304"/>
              <a:ext cx="507900" cy="515100"/>
            </a:xfrm>
            <a:prstGeom prst="rect">
              <a:avLst/>
            </a:prstGeom>
            <a:solidFill>
              <a:schemeClr val="accent1"/>
            </a:solid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386" name="Google Shape;386;p30"/>
            <p:cNvSpPr/>
            <p:nvPr/>
          </p:nvSpPr>
          <p:spPr>
            <a:xfrm>
              <a:off x="-300" y="2575380"/>
              <a:ext cx="507900" cy="515100"/>
            </a:xfrm>
            <a:prstGeom prst="rect">
              <a:avLst/>
            </a:prstGeom>
            <a:solidFill>
              <a:schemeClr val="accent2"/>
            </a:solid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1"/>
                </a:solidFill>
              </a:endParaRPr>
            </a:p>
          </p:txBody>
        </p:sp>
        <p:sp>
          <p:nvSpPr>
            <p:cNvPr id="387" name="Google Shape;387;p30"/>
            <p:cNvSpPr/>
            <p:nvPr/>
          </p:nvSpPr>
          <p:spPr>
            <a:xfrm>
              <a:off x="-300" y="3605532"/>
              <a:ext cx="507900" cy="515100"/>
            </a:xfrm>
            <a:prstGeom prst="rect">
              <a:avLst/>
            </a:prstGeom>
            <a:solidFill>
              <a:schemeClr val="accent2"/>
            </a:solid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1"/>
                </a:solidFill>
              </a:endParaRPr>
            </a:p>
          </p:txBody>
        </p:sp>
        <p:sp>
          <p:nvSpPr>
            <p:cNvPr id="388" name="Google Shape;388;p30"/>
            <p:cNvSpPr/>
            <p:nvPr/>
          </p:nvSpPr>
          <p:spPr>
            <a:xfrm>
              <a:off x="-300" y="4120608"/>
              <a:ext cx="507900" cy="515100"/>
            </a:xfrm>
            <a:prstGeom prst="rect">
              <a:avLst/>
            </a:prstGeom>
            <a:solidFill>
              <a:schemeClr val="accent1"/>
            </a:solid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389" name="Google Shape;389;p30"/>
            <p:cNvSpPr/>
            <p:nvPr/>
          </p:nvSpPr>
          <p:spPr>
            <a:xfrm>
              <a:off x="507600" y="57"/>
              <a:ext cx="507300" cy="507600"/>
            </a:xfrm>
            <a:prstGeom prst="rect">
              <a:avLst/>
            </a:prstGeom>
            <a:solidFill>
              <a:schemeClr val="accent2"/>
            </a:solid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1"/>
                </a:solidFill>
              </a:endParaRPr>
            </a:p>
          </p:txBody>
        </p:sp>
        <p:sp>
          <p:nvSpPr>
            <p:cNvPr id="390" name="Google Shape;390;p30"/>
            <p:cNvSpPr/>
            <p:nvPr/>
          </p:nvSpPr>
          <p:spPr>
            <a:xfrm rot="-5400000">
              <a:off x="2031153" y="-254"/>
              <a:ext cx="507600" cy="507900"/>
            </a:xfrm>
            <a:prstGeom prst="rect">
              <a:avLst/>
            </a:prstGeom>
            <a:solidFill>
              <a:schemeClr val="accent1"/>
            </a:solid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391" name="Google Shape;391;p30"/>
            <p:cNvSpPr/>
            <p:nvPr/>
          </p:nvSpPr>
          <p:spPr>
            <a:xfrm rot="-5400000">
              <a:off x="1015053" y="-254"/>
              <a:ext cx="507600" cy="507900"/>
            </a:xfrm>
            <a:prstGeom prst="rect">
              <a:avLst/>
            </a:prstGeom>
            <a:solidFill>
              <a:schemeClr val="accent1"/>
            </a:solid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392" name="Google Shape;392;p30"/>
            <p:cNvSpPr/>
            <p:nvPr/>
          </p:nvSpPr>
          <p:spPr>
            <a:xfrm rot="-5400000">
              <a:off x="1523103" y="-254"/>
              <a:ext cx="507600" cy="507900"/>
            </a:xfrm>
            <a:prstGeom prst="rect">
              <a:avLst/>
            </a:prstGeom>
            <a:solidFill>
              <a:schemeClr val="accent2"/>
            </a:solid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1"/>
                </a:solidFill>
              </a:endParaRPr>
            </a:p>
          </p:txBody>
        </p:sp>
        <p:sp>
          <p:nvSpPr>
            <p:cNvPr id="393" name="Google Shape;393;p30"/>
            <p:cNvSpPr/>
            <p:nvPr/>
          </p:nvSpPr>
          <p:spPr>
            <a:xfrm rot="-5400000">
              <a:off x="2539203" y="-254"/>
              <a:ext cx="507600" cy="507900"/>
            </a:xfrm>
            <a:prstGeom prst="rect">
              <a:avLst/>
            </a:prstGeom>
            <a:solidFill>
              <a:schemeClr val="accent2"/>
            </a:solid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1"/>
                </a:solidFill>
              </a:endParaRPr>
            </a:p>
          </p:txBody>
        </p:sp>
        <p:sp>
          <p:nvSpPr>
            <p:cNvPr id="394" name="Google Shape;394;p30"/>
            <p:cNvSpPr/>
            <p:nvPr/>
          </p:nvSpPr>
          <p:spPr>
            <a:xfrm rot="-5400000">
              <a:off x="4063354" y="-254"/>
              <a:ext cx="507600" cy="507900"/>
            </a:xfrm>
            <a:prstGeom prst="rect">
              <a:avLst/>
            </a:prstGeom>
            <a:solidFill>
              <a:schemeClr val="accent1"/>
            </a:solid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395" name="Google Shape;395;p30"/>
            <p:cNvSpPr/>
            <p:nvPr/>
          </p:nvSpPr>
          <p:spPr>
            <a:xfrm rot="-5400000">
              <a:off x="3047253" y="-254"/>
              <a:ext cx="507600" cy="507900"/>
            </a:xfrm>
            <a:prstGeom prst="rect">
              <a:avLst/>
            </a:prstGeom>
            <a:solidFill>
              <a:schemeClr val="accent1"/>
            </a:solid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396" name="Google Shape;396;p30"/>
            <p:cNvSpPr/>
            <p:nvPr/>
          </p:nvSpPr>
          <p:spPr>
            <a:xfrm rot="-5400000">
              <a:off x="3555304" y="-254"/>
              <a:ext cx="507600" cy="507900"/>
            </a:xfrm>
            <a:prstGeom prst="rect">
              <a:avLst/>
            </a:prstGeom>
            <a:solidFill>
              <a:schemeClr val="accent2"/>
            </a:solid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1"/>
                </a:solidFill>
              </a:endParaRPr>
            </a:p>
          </p:txBody>
        </p:sp>
        <p:sp>
          <p:nvSpPr>
            <p:cNvPr id="397" name="Google Shape;397;p30"/>
            <p:cNvSpPr/>
            <p:nvPr/>
          </p:nvSpPr>
          <p:spPr>
            <a:xfrm rot="-5400000">
              <a:off x="4571404" y="-254"/>
              <a:ext cx="507600" cy="507900"/>
            </a:xfrm>
            <a:prstGeom prst="rect">
              <a:avLst/>
            </a:prstGeom>
            <a:solidFill>
              <a:schemeClr val="accent2"/>
            </a:solid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1"/>
                </a:solidFill>
              </a:endParaRPr>
            </a:p>
          </p:txBody>
        </p:sp>
        <p:sp>
          <p:nvSpPr>
            <p:cNvPr id="398" name="Google Shape;398;p30"/>
            <p:cNvSpPr/>
            <p:nvPr/>
          </p:nvSpPr>
          <p:spPr>
            <a:xfrm rot="-5400000">
              <a:off x="5079454" y="-254"/>
              <a:ext cx="507600" cy="507900"/>
            </a:xfrm>
            <a:prstGeom prst="rect">
              <a:avLst/>
            </a:prstGeom>
            <a:solidFill>
              <a:schemeClr val="accent1"/>
            </a:solid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399" name="Google Shape;399;p30"/>
            <p:cNvSpPr/>
            <p:nvPr/>
          </p:nvSpPr>
          <p:spPr>
            <a:xfrm rot="-5400000">
              <a:off x="5587504" y="-254"/>
              <a:ext cx="507600" cy="507900"/>
            </a:xfrm>
            <a:prstGeom prst="rect">
              <a:avLst/>
            </a:prstGeom>
            <a:solidFill>
              <a:schemeClr val="accent2"/>
            </a:solid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1"/>
                </a:solidFill>
              </a:endParaRPr>
            </a:p>
          </p:txBody>
        </p:sp>
        <p:sp>
          <p:nvSpPr>
            <p:cNvPr id="400" name="Google Shape;400;p30"/>
            <p:cNvSpPr/>
            <p:nvPr/>
          </p:nvSpPr>
          <p:spPr>
            <a:xfrm rot="-5400000">
              <a:off x="6095554" y="-254"/>
              <a:ext cx="507600" cy="507900"/>
            </a:xfrm>
            <a:prstGeom prst="rect">
              <a:avLst/>
            </a:prstGeom>
            <a:solidFill>
              <a:schemeClr val="accent1"/>
            </a:solid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401" name="Google Shape;401;p30"/>
            <p:cNvSpPr/>
            <p:nvPr/>
          </p:nvSpPr>
          <p:spPr>
            <a:xfrm rot="-5400000">
              <a:off x="6603604" y="-254"/>
              <a:ext cx="507600" cy="507900"/>
            </a:xfrm>
            <a:prstGeom prst="rect">
              <a:avLst/>
            </a:prstGeom>
            <a:solidFill>
              <a:schemeClr val="accent2"/>
            </a:solid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1"/>
                </a:solidFill>
              </a:endParaRPr>
            </a:p>
          </p:txBody>
        </p:sp>
        <p:sp>
          <p:nvSpPr>
            <p:cNvPr id="402" name="Google Shape;402;p30"/>
            <p:cNvSpPr/>
            <p:nvPr/>
          </p:nvSpPr>
          <p:spPr>
            <a:xfrm rot="-5400000">
              <a:off x="7111654" y="-254"/>
              <a:ext cx="507600" cy="507900"/>
            </a:xfrm>
            <a:prstGeom prst="rect">
              <a:avLst/>
            </a:prstGeom>
            <a:solidFill>
              <a:schemeClr val="accent1"/>
            </a:solid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403" name="Google Shape;403;p30"/>
            <p:cNvSpPr/>
            <p:nvPr/>
          </p:nvSpPr>
          <p:spPr>
            <a:xfrm rot="-5400000">
              <a:off x="7619704" y="-254"/>
              <a:ext cx="507600" cy="507900"/>
            </a:xfrm>
            <a:prstGeom prst="rect">
              <a:avLst/>
            </a:prstGeom>
            <a:solidFill>
              <a:schemeClr val="accent2"/>
            </a:solid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1"/>
                </a:solidFill>
              </a:endParaRPr>
            </a:p>
          </p:txBody>
        </p:sp>
        <p:sp>
          <p:nvSpPr>
            <p:cNvPr id="404" name="Google Shape;404;p30"/>
            <p:cNvSpPr/>
            <p:nvPr/>
          </p:nvSpPr>
          <p:spPr>
            <a:xfrm rot="-5400000">
              <a:off x="8127754" y="-254"/>
              <a:ext cx="507600" cy="507900"/>
            </a:xfrm>
            <a:prstGeom prst="rect">
              <a:avLst/>
            </a:prstGeom>
            <a:solidFill>
              <a:schemeClr val="accent1"/>
            </a:solid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405" name="Google Shape;405;p30"/>
            <p:cNvSpPr/>
            <p:nvPr/>
          </p:nvSpPr>
          <p:spPr>
            <a:xfrm rot="-5400000">
              <a:off x="8635804" y="-238"/>
              <a:ext cx="507600" cy="507900"/>
            </a:xfrm>
            <a:prstGeom prst="rect">
              <a:avLst/>
            </a:prstGeom>
            <a:solidFill>
              <a:schemeClr val="accent2"/>
            </a:solid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1"/>
                </a:solidFill>
              </a:endParaRPr>
            </a:p>
          </p:txBody>
        </p:sp>
        <p:sp>
          <p:nvSpPr>
            <p:cNvPr id="406" name="Google Shape;406;p30"/>
            <p:cNvSpPr/>
            <p:nvPr/>
          </p:nvSpPr>
          <p:spPr>
            <a:xfrm rot="10800000">
              <a:off x="8636100" y="3605532"/>
              <a:ext cx="507900" cy="515100"/>
            </a:xfrm>
            <a:prstGeom prst="rect">
              <a:avLst/>
            </a:prstGeom>
            <a:solidFill>
              <a:schemeClr val="accent1"/>
            </a:solid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407" name="Google Shape;407;p30"/>
            <p:cNvSpPr/>
            <p:nvPr/>
          </p:nvSpPr>
          <p:spPr>
            <a:xfrm rot="10800000">
              <a:off x="8636100" y="4120608"/>
              <a:ext cx="507900" cy="515100"/>
            </a:xfrm>
            <a:prstGeom prst="rect">
              <a:avLst/>
            </a:prstGeom>
            <a:solidFill>
              <a:schemeClr val="accent2"/>
            </a:solid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1"/>
                </a:solidFill>
              </a:endParaRPr>
            </a:p>
          </p:txBody>
        </p:sp>
        <p:sp>
          <p:nvSpPr>
            <p:cNvPr id="408" name="Google Shape;408;p30"/>
            <p:cNvSpPr/>
            <p:nvPr/>
          </p:nvSpPr>
          <p:spPr>
            <a:xfrm rot="10800000">
              <a:off x="8636100" y="3090456"/>
              <a:ext cx="507900" cy="515100"/>
            </a:xfrm>
            <a:prstGeom prst="rect">
              <a:avLst/>
            </a:prstGeom>
            <a:solidFill>
              <a:schemeClr val="accent2"/>
            </a:solid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1"/>
                </a:solidFill>
              </a:endParaRPr>
            </a:p>
          </p:txBody>
        </p:sp>
        <p:sp>
          <p:nvSpPr>
            <p:cNvPr id="409" name="Google Shape;409;p30"/>
            <p:cNvSpPr/>
            <p:nvPr/>
          </p:nvSpPr>
          <p:spPr>
            <a:xfrm rot="10800000">
              <a:off x="8636100" y="1545228"/>
              <a:ext cx="507900" cy="515100"/>
            </a:xfrm>
            <a:prstGeom prst="rect">
              <a:avLst/>
            </a:prstGeom>
            <a:solidFill>
              <a:schemeClr val="accent1"/>
            </a:solid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410" name="Google Shape;410;p30"/>
            <p:cNvSpPr/>
            <p:nvPr/>
          </p:nvSpPr>
          <p:spPr>
            <a:xfrm rot="10800000">
              <a:off x="8636100" y="2575380"/>
              <a:ext cx="507900" cy="515100"/>
            </a:xfrm>
            <a:prstGeom prst="rect">
              <a:avLst/>
            </a:prstGeom>
            <a:solidFill>
              <a:schemeClr val="accent1"/>
            </a:solid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411" name="Google Shape;411;p30"/>
            <p:cNvSpPr/>
            <p:nvPr/>
          </p:nvSpPr>
          <p:spPr>
            <a:xfrm rot="10800000">
              <a:off x="8636100" y="2060304"/>
              <a:ext cx="507900" cy="515100"/>
            </a:xfrm>
            <a:prstGeom prst="rect">
              <a:avLst/>
            </a:prstGeom>
            <a:solidFill>
              <a:schemeClr val="accent2"/>
            </a:solid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1"/>
                </a:solidFill>
              </a:endParaRPr>
            </a:p>
          </p:txBody>
        </p:sp>
        <p:sp>
          <p:nvSpPr>
            <p:cNvPr id="412" name="Google Shape;412;p30"/>
            <p:cNvSpPr/>
            <p:nvPr/>
          </p:nvSpPr>
          <p:spPr>
            <a:xfrm rot="10800000">
              <a:off x="8636100" y="1030152"/>
              <a:ext cx="507900" cy="515100"/>
            </a:xfrm>
            <a:prstGeom prst="rect">
              <a:avLst/>
            </a:prstGeom>
            <a:solidFill>
              <a:schemeClr val="accent2"/>
            </a:solid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1"/>
                </a:solidFill>
              </a:endParaRPr>
            </a:p>
          </p:txBody>
        </p:sp>
        <p:sp>
          <p:nvSpPr>
            <p:cNvPr id="413" name="Google Shape;413;p30"/>
            <p:cNvSpPr/>
            <p:nvPr/>
          </p:nvSpPr>
          <p:spPr>
            <a:xfrm rot="10800000">
              <a:off x="8636100" y="504275"/>
              <a:ext cx="507900" cy="525900"/>
            </a:xfrm>
            <a:prstGeom prst="rect">
              <a:avLst/>
            </a:prstGeom>
            <a:solidFill>
              <a:schemeClr val="accent1"/>
            </a:solid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grpSp>
      <p:sp>
        <p:nvSpPr>
          <p:cNvPr id="414" name="Google Shape;414;p30"/>
          <p:cNvSpPr txBox="1"/>
          <p:nvPr>
            <p:ph type="title"/>
          </p:nvPr>
        </p:nvSpPr>
        <p:spPr>
          <a:xfrm>
            <a:off x="1319000" y="942200"/>
            <a:ext cx="6660900" cy="1123200"/>
          </a:xfrm>
          <a:prstGeom prst="rect">
            <a:avLst/>
          </a:prstGeom>
        </p:spPr>
        <p:txBody>
          <a:bodyPr anchorCtr="0" anchor="ctr" bIns="91425" lIns="91425" spcFirstLastPara="1" rIns="91425" wrap="square" tIns="91425">
            <a:noAutofit/>
          </a:bodyPr>
          <a:lstStyle>
            <a:lvl1pPr lvl="0" algn="ctr">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415" name="Google Shape;415;p30"/>
          <p:cNvSpPr txBox="1"/>
          <p:nvPr>
            <p:ph idx="1" type="body"/>
          </p:nvPr>
        </p:nvSpPr>
        <p:spPr>
          <a:xfrm>
            <a:off x="885050" y="2505325"/>
            <a:ext cx="7528800" cy="17232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1">
  <p:cSld name="TITLE_ONLY_3">
    <p:spTree>
      <p:nvGrpSpPr>
        <p:cNvPr id="416" name="Shape 416"/>
        <p:cNvGrpSpPr/>
        <p:nvPr/>
      </p:nvGrpSpPr>
      <p:grpSpPr>
        <a:xfrm>
          <a:off x="0" y="0"/>
          <a:ext cx="0" cy="0"/>
          <a:chOff x="0" y="0"/>
          <a:chExt cx="0" cy="0"/>
        </a:xfrm>
      </p:grpSpPr>
      <p:sp>
        <p:nvSpPr>
          <p:cNvPr id="417" name="Google Shape;417;p3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grpSp>
        <p:nvGrpSpPr>
          <p:cNvPr id="418" name="Google Shape;418;p31"/>
          <p:cNvGrpSpPr/>
          <p:nvPr/>
        </p:nvGrpSpPr>
        <p:grpSpPr>
          <a:xfrm>
            <a:off x="0" y="-125"/>
            <a:ext cx="9144300" cy="5143500"/>
            <a:chOff x="0" y="-125"/>
            <a:chExt cx="9144300" cy="5143500"/>
          </a:xfrm>
        </p:grpSpPr>
        <p:sp>
          <p:nvSpPr>
            <p:cNvPr id="419" name="Google Shape;419;p31"/>
            <p:cNvSpPr/>
            <p:nvPr/>
          </p:nvSpPr>
          <p:spPr>
            <a:xfrm>
              <a:off x="0" y="0"/>
              <a:ext cx="9144000" cy="91500"/>
            </a:xfrm>
            <a:prstGeom prst="rect">
              <a:avLst/>
            </a:prstGeom>
            <a:solidFill>
              <a:schemeClr val="accent1"/>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2"/>
                </a:solidFill>
              </a:endParaRPr>
            </a:p>
          </p:txBody>
        </p:sp>
        <p:sp>
          <p:nvSpPr>
            <p:cNvPr id="420" name="Google Shape;420;p31"/>
            <p:cNvSpPr/>
            <p:nvPr/>
          </p:nvSpPr>
          <p:spPr>
            <a:xfrm>
              <a:off x="0" y="5051800"/>
              <a:ext cx="9144000" cy="91500"/>
            </a:xfrm>
            <a:prstGeom prst="rect">
              <a:avLst/>
            </a:prstGeom>
            <a:solidFill>
              <a:schemeClr val="accent1"/>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2"/>
                </a:solidFill>
              </a:endParaRPr>
            </a:p>
          </p:txBody>
        </p:sp>
        <p:sp>
          <p:nvSpPr>
            <p:cNvPr id="421" name="Google Shape;421;p31"/>
            <p:cNvSpPr/>
            <p:nvPr/>
          </p:nvSpPr>
          <p:spPr>
            <a:xfrm rot="-5400000">
              <a:off x="-2526000" y="2525875"/>
              <a:ext cx="5143500" cy="91500"/>
            </a:xfrm>
            <a:prstGeom prst="rect">
              <a:avLst/>
            </a:prstGeom>
            <a:solidFill>
              <a:schemeClr val="accent1"/>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2"/>
                </a:solidFill>
              </a:endParaRPr>
            </a:p>
          </p:txBody>
        </p:sp>
        <p:sp>
          <p:nvSpPr>
            <p:cNvPr id="422" name="Google Shape;422;p31"/>
            <p:cNvSpPr/>
            <p:nvPr/>
          </p:nvSpPr>
          <p:spPr>
            <a:xfrm rot="-5400000">
              <a:off x="6526800" y="2525875"/>
              <a:ext cx="5143500" cy="91500"/>
            </a:xfrm>
            <a:prstGeom prst="rect">
              <a:avLst/>
            </a:prstGeom>
            <a:solidFill>
              <a:schemeClr val="accent1"/>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2"/>
                </a:solidFill>
              </a:endParaRPr>
            </a:p>
          </p:txBody>
        </p:sp>
      </p:grpSp>
      <p:sp>
        <p:nvSpPr>
          <p:cNvPr id="423" name="Google Shape;423;p31"/>
          <p:cNvSpPr txBox="1"/>
          <p:nvPr>
            <p:ph type="title"/>
          </p:nvPr>
        </p:nvSpPr>
        <p:spPr>
          <a:xfrm>
            <a:off x="433550" y="541825"/>
            <a:ext cx="8316300" cy="841800"/>
          </a:xfrm>
          <a:prstGeom prst="rect">
            <a:avLst/>
          </a:prstGeom>
        </p:spPr>
        <p:txBody>
          <a:bodyPr anchorCtr="0" anchor="ctr" bIns="91425" lIns="91425" spcFirstLastPara="1" rIns="91425" wrap="square" tIns="91425">
            <a:no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p:cSld name="TITLE_ONLY_3_1">
    <p:spTree>
      <p:nvGrpSpPr>
        <p:cNvPr id="424" name="Shape 424"/>
        <p:cNvGrpSpPr/>
        <p:nvPr/>
      </p:nvGrpSpPr>
      <p:grpSpPr>
        <a:xfrm>
          <a:off x="0" y="0"/>
          <a:ext cx="0" cy="0"/>
          <a:chOff x="0" y="0"/>
          <a:chExt cx="0" cy="0"/>
        </a:xfrm>
      </p:grpSpPr>
      <p:sp>
        <p:nvSpPr>
          <p:cNvPr id="425" name="Google Shape;425;p3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grpSp>
        <p:nvGrpSpPr>
          <p:cNvPr id="426" name="Google Shape;426;p32"/>
          <p:cNvGrpSpPr/>
          <p:nvPr/>
        </p:nvGrpSpPr>
        <p:grpSpPr>
          <a:xfrm>
            <a:off x="0" y="-125"/>
            <a:ext cx="9144300" cy="5143500"/>
            <a:chOff x="0" y="-125"/>
            <a:chExt cx="9144300" cy="5143500"/>
          </a:xfrm>
        </p:grpSpPr>
        <p:sp>
          <p:nvSpPr>
            <p:cNvPr id="427" name="Google Shape;427;p32"/>
            <p:cNvSpPr/>
            <p:nvPr/>
          </p:nvSpPr>
          <p:spPr>
            <a:xfrm>
              <a:off x="0" y="0"/>
              <a:ext cx="9144000" cy="91500"/>
            </a:xfrm>
            <a:prstGeom prst="rect">
              <a:avLst/>
            </a:prstGeom>
            <a:solidFill>
              <a:schemeClr val="accent1"/>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2"/>
                </a:solidFill>
              </a:endParaRPr>
            </a:p>
          </p:txBody>
        </p:sp>
        <p:sp>
          <p:nvSpPr>
            <p:cNvPr id="428" name="Google Shape;428;p32"/>
            <p:cNvSpPr/>
            <p:nvPr/>
          </p:nvSpPr>
          <p:spPr>
            <a:xfrm>
              <a:off x="0" y="5051800"/>
              <a:ext cx="9144000" cy="91500"/>
            </a:xfrm>
            <a:prstGeom prst="rect">
              <a:avLst/>
            </a:prstGeom>
            <a:solidFill>
              <a:schemeClr val="accent1"/>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2"/>
                </a:solidFill>
              </a:endParaRPr>
            </a:p>
          </p:txBody>
        </p:sp>
        <p:sp>
          <p:nvSpPr>
            <p:cNvPr id="429" name="Google Shape;429;p32"/>
            <p:cNvSpPr/>
            <p:nvPr/>
          </p:nvSpPr>
          <p:spPr>
            <a:xfrm rot="-5400000">
              <a:off x="-2526000" y="2525875"/>
              <a:ext cx="5143500" cy="91500"/>
            </a:xfrm>
            <a:prstGeom prst="rect">
              <a:avLst/>
            </a:prstGeom>
            <a:solidFill>
              <a:schemeClr val="accent1"/>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2"/>
                </a:solidFill>
              </a:endParaRPr>
            </a:p>
          </p:txBody>
        </p:sp>
        <p:sp>
          <p:nvSpPr>
            <p:cNvPr id="430" name="Google Shape;430;p32"/>
            <p:cNvSpPr/>
            <p:nvPr/>
          </p:nvSpPr>
          <p:spPr>
            <a:xfrm rot="-5400000">
              <a:off x="6526800" y="2525875"/>
              <a:ext cx="5143500" cy="91500"/>
            </a:xfrm>
            <a:prstGeom prst="rect">
              <a:avLst/>
            </a:prstGeom>
            <a:solidFill>
              <a:schemeClr val="accent1"/>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2"/>
                </a:solidFill>
              </a:endParaRPr>
            </a:p>
          </p:txBody>
        </p:sp>
      </p:grpSp>
      <p:sp>
        <p:nvSpPr>
          <p:cNvPr id="431" name="Google Shape;431;p32"/>
          <p:cNvSpPr txBox="1"/>
          <p:nvPr>
            <p:ph type="title"/>
          </p:nvPr>
        </p:nvSpPr>
        <p:spPr>
          <a:xfrm>
            <a:off x="433550" y="541825"/>
            <a:ext cx="8316300" cy="841800"/>
          </a:xfrm>
          <a:prstGeom prst="rect">
            <a:avLst/>
          </a:prstGeom>
        </p:spPr>
        <p:txBody>
          <a:bodyPr anchorCtr="0" anchor="ctr" bIns="91425" lIns="91425" spcFirstLastPara="1" rIns="91425" wrap="square" tIns="91425">
            <a:no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432" name="Google Shape;432;p32"/>
          <p:cNvSpPr txBox="1"/>
          <p:nvPr>
            <p:ph idx="1" type="body"/>
          </p:nvPr>
        </p:nvSpPr>
        <p:spPr>
          <a:xfrm>
            <a:off x="599900" y="1492675"/>
            <a:ext cx="3755400" cy="21579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p:cSld name="TITLE_ONLY_3_1_1">
    <p:spTree>
      <p:nvGrpSpPr>
        <p:cNvPr id="433" name="Shape 433"/>
        <p:cNvGrpSpPr/>
        <p:nvPr/>
      </p:nvGrpSpPr>
      <p:grpSpPr>
        <a:xfrm>
          <a:off x="0" y="0"/>
          <a:ext cx="0" cy="0"/>
          <a:chOff x="0" y="0"/>
          <a:chExt cx="0" cy="0"/>
        </a:xfrm>
      </p:grpSpPr>
      <p:sp>
        <p:nvSpPr>
          <p:cNvPr id="434" name="Google Shape;434;p3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grpSp>
        <p:nvGrpSpPr>
          <p:cNvPr id="435" name="Google Shape;435;p33"/>
          <p:cNvGrpSpPr/>
          <p:nvPr/>
        </p:nvGrpSpPr>
        <p:grpSpPr>
          <a:xfrm>
            <a:off x="0" y="-125"/>
            <a:ext cx="9144300" cy="5143500"/>
            <a:chOff x="0" y="-125"/>
            <a:chExt cx="9144300" cy="5143500"/>
          </a:xfrm>
        </p:grpSpPr>
        <p:sp>
          <p:nvSpPr>
            <p:cNvPr id="436" name="Google Shape;436;p33"/>
            <p:cNvSpPr/>
            <p:nvPr/>
          </p:nvSpPr>
          <p:spPr>
            <a:xfrm>
              <a:off x="0" y="0"/>
              <a:ext cx="9144000" cy="91500"/>
            </a:xfrm>
            <a:prstGeom prst="rect">
              <a:avLst/>
            </a:prstGeom>
            <a:solidFill>
              <a:schemeClr val="accent1"/>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2"/>
                </a:solidFill>
              </a:endParaRPr>
            </a:p>
          </p:txBody>
        </p:sp>
        <p:sp>
          <p:nvSpPr>
            <p:cNvPr id="437" name="Google Shape;437;p33"/>
            <p:cNvSpPr/>
            <p:nvPr/>
          </p:nvSpPr>
          <p:spPr>
            <a:xfrm>
              <a:off x="0" y="5051800"/>
              <a:ext cx="9144000" cy="91500"/>
            </a:xfrm>
            <a:prstGeom prst="rect">
              <a:avLst/>
            </a:prstGeom>
            <a:solidFill>
              <a:schemeClr val="accent1"/>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2"/>
                </a:solidFill>
              </a:endParaRPr>
            </a:p>
          </p:txBody>
        </p:sp>
        <p:sp>
          <p:nvSpPr>
            <p:cNvPr id="438" name="Google Shape;438;p33"/>
            <p:cNvSpPr/>
            <p:nvPr/>
          </p:nvSpPr>
          <p:spPr>
            <a:xfrm rot="-5400000">
              <a:off x="-2526000" y="2525875"/>
              <a:ext cx="5143500" cy="91500"/>
            </a:xfrm>
            <a:prstGeom prst="rect">
              <a:avLst/>
            </a:prstGeom>
            <a:solidFill>
              <a:schemeClr val="accent1"/>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2"/>
                </a:solidFill>
              </a:endParaRPr>
            </a:p>
          </p:txBody>
        </p:sp>
        <p:sp>
          <p:nvSpPr>
            <p:cNvPr id="439" name="Google Shape;439;p33"/>
            <p:cNvSpPr/>
            <p:nvPr/>
          </p:nvSpPr>
          <p:spPr>
            <a:xfrm rot="-5400000">
              <a:off x="6526800" y="2525875"/>
              <a:ext cx="5143500" cy="91500"/>
            </a:xfrm>
            <a:prstGeom prst="rect">
              <a:avLst/>
            </a:prstGeom>
            <a:solidFill>
              <a:schemeClr val="accent1"/>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2"/>
                </a:solidFill>
              </a:endParaRPr>
            </a:p>
          </p:txBody>
        </p:sp>
      </p:grpSp>
      <p:sp>
        <p:nvSpPr>
          <p:cNvPr id="440" name="Google Shape;440;p33"/>
          <p:cNvSpPr txBox="1"/>
          <p:nvPr>
            <p:ph type="title"/>
          </p:nvPr>
        </p:nvSpPr>
        <p:spPr>
          <a:xfrm>
            <a:off x="433550" y="541825"/>
            <a:ext cx="8316300" cy="841800"/>
          </a:xfrm>
          <a:prstGeom prst="rect">
            <a:avLst/>
          </a:prstGeom>
        </p:spPr>
        <p:txBody>
          <a:bodyPr anchorCtr="0" anchor="ctr" bIns="91425" lIns="91425" spcFirstLastPara="1" rIns="91425" wrap="square" tIns="91425">
            <a:no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441" name="Google Shape;441;p33"/>
          <p:cNvSpPr txBox="1"/>
          <p:nvPr>
            <p:ph idx="1" type="body"/>
          </p:nvPr>
        </p:nvSpPr>
        <p:spPr>
          <a:xfrm>
            <a:off x="599900" y="1492675"/>
            <a:ext cx="3755400" cy="21579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442" name="Google Shape;442;p33"/>
          <p:cNvSpPr txBox="1"/>
          <p:nvPr>
            <p:ph idx="2" type="body"/>
          </p:nvPr>
        </p:nvSpPr>
        <p:spPr>
          <a:xfrm>
            <a:off x="4853300" y="1492675"/>
            <a:ext cx="3755400" cy="21579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p:cSld name="TITLE_ONLY_2">
    <p:spTree>
      <p:nvGrpSpPr>
        <p:cNvPr id="443" name="Shape 443"/>
        <p:cNvGrpSpPr/>
        <p:nvPr/>
      </p:nvGrpSpPr>
      <p:grpSpPr>
        <a:xfrm>
          <a:off x="0" y="0"/>
          <a:ext cx="0" cy="0"/>
          <a:chOff x="0" y="0"/>
          <a:chExt cx="0" cy="0"/>
        </a:xfrm>
      </p:grpSpPr>
      <p:sp>
        <p:nvSpPr>
          <p:cNvPr id="444" name="Google Shape;444;p3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grpSp>
        <p:nvGrpSpPr>
          <p:cNvPr id="445" name="Google Shape;445;p34"/>
          <p:cNvGrpSpPr/>
          <p:nvPr/>
        </p:nvGrpSpPr>
        <p:grpSpPr>
          <a:xfrm>
            <a:off x="0" y="-125"/>
            <a:ext cx="9144300" cy="5143500"/>
            <a:chOff x="0" y="-125"/>
            <a:chExt cx="9144300" cy="5143500"/>
          </a:xfrm>
        </p:grpSpPr>
        <p:sp>
          <p:nvSpPr>
            <p:cNvPr id="446" name="Google Shape;446;p34"/>
            <p:cNvSpPr/>
            <p:nvPr/>
          </p:nvSpPr>
          <p:spPr>
            <a:xfrm>
              <a:off x="0" y="0"/>
              <a:ext cx="9144000" cy="91500"/>
            </a:xfrm>
            <a:prstGeom prst="rect">
              <a:avLst/>
            </a:prstGeom>
            <a:solidFill>
              <a:schemeClr val="accent1"/>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2"/>
                </a:solidFill>
              </a:endParaRPr>
            </a:p>
          </p:txBody>
        </p:sp>
        <p:sp>
          <p:nvSpPr>
            <p:cNvPr id="447" name="Google Shape;447;p34"/>
            <p:cNvSpPr/>
            <p:nvPr/>
          </p:nvSpPr>
          <p:spPr>
            <a:xfrm>
              <a:off x="0" y="5051800"/>
              <a:ext cx="9144000" cy="91500"/>
            </a:xfrm>
            <a:prstGeom prst="rect">
              <a:avLst/>
            </a:prstGeom>
            <a:solidFill>
              <a:schemeClr val="accent1"/>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2"/>
                </a:solidFill>
              </a:endParaRPr>
            </a:p>
          </p:txBody>
        </p:sp>
        <p:sp>
          <p:nvSpPr>
            <p:cNvPr id="448" name="Google Shape;448;p34"/>
            <p:cNvSpPr/>
            <p:nvPr/>
          </p:nvSpPr>
          <p:spPr>
            <a:xfrm rot="-5400000">
              <a:off x="-2526000" y="2525875"/>
              <a:ext cx="5143500" cy="91500"/>
            </a:xfrm>
            <a:prstGeom prst="rect">
              <a:avLst/>
            </a:prstGeom>
            <a:solidFill>
              <a:schemeClr val="accent1"/>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2"/>
                </a:solidFill>
              </a:endParaRPr>
            </a:p>
          </p:txBody>
        </p:sp>
        <p:sp>
          <p:nvSpPr>
            <p:cNvPr id="449" name="Google Shape;449;p34"/>
            <p:cNvSpPr/>
            <p:nvPr/>
          </p:nvSpPr>
          <p:spPr>
            <a:xfrm rot="-5400000">
              <a:off x="6526800" y="2525875"/>
              <a:ext cx="5143500" cy="91500"/>
            </a:xfrm>
            <a:prstGeom prst="rect">
              <a:avLst/>
            </a:prstGeom>
            <a:solidFill>
              <a:schemeClr val="accent1"/>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2"/>
                </a:solidFill>
              </a:endParaRPr>
            </a:p>
          </p:txBody>
        </p:sp>
      </p:grpSp>
    </p:spTree>
  </p:cSld>
  <p:clrMapOvr>
    <a:masterClrMapping/>
  </p:clrMapOvr>
</p:sldLayout>
</file>

<file path=ppt/slideLayouts/slideLayout3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Image only">
  <p:cSld name="TITLE_ONLY_2_1">
    <p:spTree>
      <p:nvGrpSpPr>
        <p:cNvPr id="450" name="Shape 450"/>
        <p:cNvGrpSpPr/>
        <p:nvPr/>
      </p:nvGrpSpPr>
      <p:grpSpPr>
        <a:xfrm>
          <a:off x="0" y="0"/>
          <a:ext cx="0" cy="0"/>
          <a:chOff x="0" y="0"/>
          <a:chExt cx="0" cy="0"/>
        </a:xfrm>
      </p:grpSpPr>
      <p:sp>
        <p:nvSpPr>
          <p:cNvPr id="451" name="Google Shape;451;p35"/>
          <p:cNvSpPr/>
          <p:nvPr>
            <p:ph idx="2" type="pic"/>
          </p:nvPr>
        </p:nvSpPr>
        <p:spPr>
          <a:xfrm>
            <a:off x="86925" y="86600"/>
            <a:ext cx="8970600" cy="4970100"/>
          </a:xfrm>
          <a:prstGeom prst="rect">
            <a:avLst/>
          </a:prstGeom>
          <a:noFill/>
          <a:ln>
            <a:noFill/>
          </a:ln>
        </p:spPr>
      </p:sp>
      <p:sp>
        <p:nvSpPr>
          <p:cNvPr id="452" name="Google Shape;452;p3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grpSp>
        <p:nvGrpSpPr>
          <p:cNvPr id="453" name="Google Shape;453;p35"/>
          <p:cNvGrpSpPr/>
          <p:nvPr/>
        </p:nvGrpSpPr>
        <p:grpSpPr>
          <a:xfrm>
            <a:off x="0" y="-125"/>
            <a:ext cx="9144300" cy="5143500"/>
            <a:chOff x="0" y="-125"/>
            <a:chExt cx="9144300" cy="5143500"/>
          </a:xfrm>
        </p:grpSpPr>
        <p:sp>
          <p:nvSpPr>
            <p:cNvPr id="454" name="Google Shape;454;p35"/>
            <p:cNvSpPr/>
            <p:nvPr/>
          </p:nvSpPr>
          <p:spPr>
            <a:xfrm>
              <a:off x="0" y="0"/>
              <a:ext cx="9144000" cy="91500"/>
            </a:xfrm>
            <a:prstGeom prst="rect">
              <a:avLst/>
            </a:prstGeom>
            <a:solidFill>
              <a:schemeClr val="accent1"/>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2"/>
                </a:solidFill>
              </a:endParaRPr>
            </a:p>
          </p:txBody>
        </p:sp>
        <p:sp>
          <p:nvSpPr>
            <p:cNvPr id="455" name="Google Shape;455;p35"/>
            <p:cNvSpPr/>
            <p:nvPr/>
          </p:nvSpPr>
          <p:spPr>
            <a:xfrm>
              <a:off x="0" y="5051800"/>
              <a:ext cx="9144000" cy="91500"/>
            </a:xfrm>
            <a:prstGeom prst="rect">
              <a:avLst/>
            </a:prstGeom>
            <a:solidFill>
              <a:schemeClr val="accent1"/>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2"/>
                </a:solidFill>
              </a:endParaRPr>
            </a:p>
          </p:txBody>
        </p:sp>
        <p:sp>
          <p:nvSpPr>
            <p:cNvPr id="456" name="Google Shape;456;p35"/>
            <p:cNvSpPr/>
            <p:nvPr/>
          </p:nvSpPr>
          <p:spPr>
            <a:xfrm rot="-5400000">
              <a:off x="-2526000" y="2525875"/>
              <a:ext cx="5143500" cy="91500"/>
            </a:xfrm>
            <a:prstGeom prst="rect">
              <a:avLst/>
            </a:prstGeom>
            <a:solidFill>
              <a:schemeClr val="accent1"/>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2"/>
                </a:solidFill>
              </a:endParaRPr>
            </a:p>
          </p:txBody>
        </p:sp>
        <p:sp>
          <p:nvSpPr>
            <p:cNvPr id="457" name="Google Shape;457;p35"/>
            <p:cNvSpPr/>
            <p:nvPr/>
          </p:nvSpPr>
          <p:spPr>
            <a:xfrm rot="-5400000">
              <a:off x="6526800" y="2525875"/>
              <a:ext cx="5143500" cy="91500"/>
            </a:xfrm>
            <a:prstGeom prst="rect">
              <a:avLst/>
            </a:prstGeom>
            <a:solidFill>
              <a:schemeClr val="accent1"/>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2"/>
                </a:solidFill>
              </a:endParaRPr>
            </a:p>
          </p:txBody>
        </p:sp>
      </p:grpSp>
    </p:spTree>
  </p:cSld>
  <p:clrMapOvr>
    <a:masterClrMapping/>
  </p:clrMapOvr>
</p:sldLayout>
</file>

<file path=ppt/slideLayouts/slideLayout3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Image grid">
  <p:cSld name="TITLE_ONLY_2_1_1">
    <p:spTree>
      <p:nvGrpSpPr>
        <p:cNvPr id="458" name="Shape 458"/>
        <p:cNvGrpSpPr/>
        <p:nvPr/>
      </p:nvGrpSpPr>
      <p:grpSpPr>
        <a:xfrm>
          <a:off x="0" y="0"/>
          <a:ext cx="0" cy="0"/>
          <a:chOff x="0" y="0"/>
          <a:chExt cx="0" cy="0"/>
        </a:xfrm>
      </p:grpSpPr>
      <p:grpSp>
        <p:nvGrpSpPr>
          <p:cNvPr id="459" name="Google Shape;459;p36"/>
          <p:cNvGrpSpPr/>
          <p:nvPr/>
        </p:nvGrpSpPr>
        <p:grpSpPr>
          <a:xfrm>
            <a:off x="0" y="-125"/>
            <a:ext cx="9144300" cy="5143500"/>
            <a:chOff x="0" y="-125"/>
            <a:chExt cx="9144300" cy="5143500"/>
          </a:xfrm>
        </p:grpSpPr>
        <p:sp>
          <p:nvSpPr>
            <p:cNvPr id="460" name="Google Shape;460;p36"/>
            <p:cNvSpPr/>
            <p:nvPr/>
          </p:nvSpPr>
          <p:spPr>
            <a:xfrm>
              <a:off x="0" y="0"/>
              <a:ext cx="9144000" cy="91500"/>
            </a:xfrm>
            <a:prstGeom prst="rect">
              <a:avLst/>
            </a:prstGeom>
            <a:solidFill>
              <a:schemeClr val="accent1"/>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2"/>
                </a:solidFill>
              </a:endParaRPr>
            </a:p>
          </p:txBody>
        </p:sp>
        <p:sp>
          <p:nvSpPr>
            <p:cNvPr id="461" name="Google Shape;461;p36"/>
            <p:cNvSpPr/>
            <p:nvPr/>
          </p:nvSpPr>
          <p:spPr>
            <a:xfrm>
              <a:off x="0" y="5051800"/>
              <a:ext cx="9144000" cy="91500"/>
            </a:xfrm>
            <a:prstGeom prst="rect">
              <a:avLst/>
            </a:prstGeom>
            <a:solidFill>
              <a:schemeClr val="accent1"/>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2"/>
                </a:solidFill>
              </a:endParaRPr>
            </a:p>
          </p:txBody>
        </p:sp>
        <p:sp>
          <p:nvSpPr>
            <p:cNvPr id="462" name="Google Shape;462;p36"/>
            <p:cNvSpPr/>
            <p:nvPr/>
          </p:nvSpPr>
          <p:spPr>
            <a:xfrm rot="-5400000">
              <a:off x="-2526000" y="2525875"/>
              <a:ext cx="5143500" cy="91500"/>
            </a:xfrm>
            <a:prstGeom prst="rect">
              <a:avLst/>
            </a:prstGeom>
            <a:solidFill>
              <a:schemeClr val="accent1"/>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2"/>
                </a:solidFill>
              </a:endParaRPr>
            </a:p>
          </p:txBody>
        </p:sp>
        <p:sp>
          <p:nvSpPr>
            <p:cNvPr id="463" name="Google Shape;463;p36"/>
            <p:cNvSpPr/>
            <p:nvPr/>
          </p:nvSpPr>
          <p:spPr>
            <a:xfrm rot="-5400000">
              <a:off x="6526800" y="2525875"/>
              <a:ext cx="5143500" cy="91500"/>
            </a:xfrm>
            <a:prstGeom prst="rect">
              <a:avLst/>
            </a:prstGeom>
            <a:solidFill>
              <a:schemeClr val="accent1"/>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2"/>
                </a:solidFill>
              </a:endParaRPr>
            </a:p>
          </p:txBody>
        </p:sp>
      </p:grpSp>
      <p:sp>
        <p:nvSpPr>
          <p:cNvPr id="464" name="Google Shape;464;p3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
        <p:nvSpPr>
          <p:cNvPr id="465" name="Google Shape;465;p36"/>
          <p:cNvSpPr/>
          <p:nvPr/>
        </p:nvSpPr>
        <p:spPr>
          <a:xfrm>
            <a:off x="93700" y="1076175"/>
            <a:ext cx="2991600" cy="1327200"/>
          </a:xfrm>
          <a:prstGeom prst="rect">
            <a:avLst/>
          </a:prstGeom>
          <a:solidFill>
            <a:schemeClr val="lt2"/>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Lexend Light"/>
              <a:ea typeface="Lexend Light"/>
              <a:cs typeface="Lexend Light"/>
              <a:sym typeface="Lexend Light"/>
            </a:endParaRPr>
          </a:p>
        </p:txBody>
      </p:sp>
      <p:sp>
        <p:nvSpPr>
          <p:cNvPr id="466" name="Google Shape;466;p36"/>
          <p:cNvSpPr/>
          <p:nvPr/>
        </p:nvSpPr>
        <p:spPr>
          <a:xfrm>
            <a:off x="3085137" y="1076175"/>
            <a:ext cx="2991600" cy="1327200"/>
          </a:xfrm>
          <a:prstGeom prst="rect">
            <a:avLst/>
          </a:prstGeom>
          <a:solidFill>
            <a:schemeClr val="accent2"/>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Lexend Light"/>
              <a:ea typeface="Lexend Light"/>
              <a:cs typeface="Lexend Light"/>
              <a:sym typeface="Lexend Light"/>
            </a:endParaRPr>
          </a:p>
        </p:txBody>
      </p:sp>
      <p:sp>
        <p:nvSpPr>
          <p:cNvPr id="467" name="Google Shape;467;p36"/>
          <p:cNvSpPr/>
          <p:nvPr/>
        </p:nvSpPr>
        <p:spPr>
          <a:xfrm>
            <a:off x="6076575" y="1076175"/>
            <a:ext cx="2991600" cy="1327200"/>
          </a:xfrm>
          <a:prstGeom prst="rect">
            <a:avLst/>
          </a:prstGeom>
          <a:solidFill>
            <a:schemeClr val="lt2"/>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Lexend Light"/>
              <a:ea typeface="Lexend Light"/>
              <a:cs typeface="Lexend Light"/>
              <a:sym typeface="Lexend Light"/>
            </a:endParaRPr>
          </a:p>
        </p:txBody>
      </p:sp>
      <p:sp>
        <p:nvSpPr>
          <p:cNvPr id="468" name="Google Shape;468;p36"/>
          <p:cNvSpPr/>
          <p:nvPr/>
        </p:nvSpPr>
        <p:spPr>
          <a:xfrm>
            <a:off x="93700" y="2403242"/>
            <a:ext cx="2991600" cy="1327200"/>
          </a:xfrm>
          <a:prstGeom prst="rect">
            <a:avLst/>
          </a:prstGeom>
          <a:solidFill>
            <a:schemeClr val="accent2"/>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Lexend Light"/>
              <a:ea typeface="Lexend Light"/>
              <a:cs typeface="Lexend Light"/>
              <a:sym typeface="Lexend Light"/>
            </a:endParaRPr>
          </a:p>
        </p:txBody>
      </p:sp>
      <p:sp>
        <p:nvSpPr>
          <p:cNvPr id="469" name="Google Shape;469;p36"/>
          <p:cNvSpPr/>
          <p:nvPr/>
        </p:nvSpPr>
        <p:spPr>
          <a:xfrm>
            <a:off x="3085137" y="2403242"/>
            <a:ext cx="2991600" cy="1327200"/>
          </a:xfrm>
          <a:prstGeom prst="rect">
            <a:avLst/>
          </a:prstGeom>
          <a:solidFill>
            <a:schemeClr val="lt2"/>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Lexend Light"/>
              <a:ea typeface="Lexend Light"/>
              <a:cs typeface="Lexend Light"/>
              <a:sym typeface="Lexend Light"/>
            </a:endParaRPr>
          </a:p>
        </p:txBody>
      </p:sp>
      <p:sp>
        <p:nvSpPr>
          <p:cNvPr id="470" name="Google Shape;470;p36"/>
          <p:cNvSpPr/>
          <p:nvPr/>
        </p:nvSpPr>
        <p:spPr>
          <a:xfrm>
            <a:off x="6076575" y="2403242"/>
            <a:ext cx="2991600" cy="1327200"/>
          </a:xfrm>
          <a:prstGeom prst="rect">
            <a:avLst/>
          </a:prstGeom>
          <a:solidFill>
            <a:schemeClr val="accent2"/>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Lexend Light"/>
              <a:ea typeface="Lexend Light"/>
              <a:cs typeface="Lexend Light"/>
              <a:sym typeface="Lexend Light"/>
            </a:endParaRPr>
          </a:p>
        </p:txBody>
      </p:sp>
      <p:sp>
        <p:nvSpPr>
          <p:cNvPr id="471" name="Google Shape;471;p36"/>
          <p:cNvSpPr/>
          <p:nvPr/>
        </p:nvSpPr>
        <p:spPr>
          <a:xfrm>
            <a:off x="93700" y="3729768"/>
            <a:ext cx="2991600" cy="1327200"/>
          </a:xfrm>
          <a:prstGeom prst="rect">
            <a:avLst/>
          </a:prstGeom>
          <a:solidFill>
            <a:schemeClr val="lt2"/>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Lexend Light"/>
              <a:ea typeface="Lexend Light"/>
              <a:cs typeface="Lexend Light"/>
              <a:sym typeface="Lexend Light"/>
            </a:endParaRPr>
          </a:p>
        </p:txBody>
      </p:sp>
      <p:sp>
        <p:nvSpPr>
          <p:cNvPr id="472" name="Google Shape;472;p36"/>
          <p:cNvSpPr/>
          <p:nvPr/>
        </p:nvSpPr>
        <p:spPr>
          <a:xfrm>
            <a:off x="3085137" y="3729768"/>
            <a:ext cx="2991600" cy="1327200"/>
          </a:xfrm>
          <a:prstGeom prst="rect">
            <a:avLst/>
          </a:prstGeom>
          <a:solidFill>
            <a:schemeClr val="accent2"/>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Lexend Light"/>
              <a:ea typeface="Lexend Light"/>
              <a:cs typeface="Lexend Light"/>
              <a:sym typeface="Lexend Light"/>
            </a:endParaRPr>
          </a:p>
        </p:txBody>
      </p:sp>
      <p:sp>
        <p:nvSpPr>
          <p:cNvPr id="473" name="Google Shape;473;p36"/>
          <p:cNvSpPr/>
          <p:nvPr/>
        </p:nvSpPr>
        <p:spPr>
          <a:xfrm>
            <a:off x="6076575" y="3729768"/>
            <a:ext cx="2991600" cy="1327200"/>
          </a:xfrm>
          <a:prstGeom prst="rect">
            <a:avLst/>
          </a:prstGeom>
          <a:solidFill>
            <a:schemeClr val="lt2"/>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Lexend Light"/>
              <a:ea typeface="Lexend Light"/>
              <a:cs typeface="Lexend Light"/>
              <a:sym typeface="Lexend Light"/>
            </a:endParaRPr>
          </a:p>
        </p:txBody>
      </p:sp>
      <p:sp>
        <p:nvSpPr>
          <p:cNvPr id="474" name="Google Shape;474;p36"/>
          <p:cNvSpPr txBox="1"/>
          <p:nvPr>
            <p:ph type="title"/>
          </p:nvPr>
        </p:nvSpPr>
        <p:spPr>
          <a:xfrm>
            <a:off x="408650" y="193950"/>
            <a:ext cx="8331900" cy="841800"/>
          </a:xfrm>
          <a:prstGeom prst="rect">
            <a:avLst/>
          </a:prstGeom>
        </p:spPr>
        <p:txBody>
          <a:bodyPr anchorCtr="0" anchor="ctr" bIns="91425" lIns="91425" spcFirstLastPara="1" rIns="91425" wrap="square" tIns="91425">
            <a:noAutofit/>
          </a:bodyPr>
          <a:lstStyle>
            <a:lvl1pPr lvl="0">
              <a:spcBef>
                <a:spcPts val="0"/>
              </a:spcBef>
              <a:spcAft>
                <a:spcPts val="0"/>
              </a:spcAft>
              <a:buSzPts val="4000"/>
              <a:buNone/>
              <a:defRPr/>
            </a:lvl1pPr>
            <a:lvl2pPr lvl="1">
              <a:spcBef>
                <a:spcPts val="0"/>
              </a:spcBef>
              <a:spcAft>
                <a:spcPts val="0"/>
              </a:spcAft>
              <a:buSzPts val="4000"/>
              <a:buNone/>
              <a:defRPr/>
            </a:lvl2pPr>
            <a:lvl3pPr lvl="2">
              <a:spcBef>
                <a:spcPts val="0"/>
              </a:spcBef>
              <a:spcAft>
                <a:spcPts val="0"/>
              </a:spcAft>
              <a:buSzPts val="4000"/>
              <a:buNone/>
              <a:defRPr/>
            </a:lvl3pPr>
            <a:lvl4pPr lvl="3">
              <a:spcBef>
                <a:spcPts val="0"/>
              </a:spcBef>
              <a:spcAft>
                <a:spcPts val="0"/>
              </a:spcAft>
              <a:buSzPts val="4000"/>
              <a:buNone/>
              <a:defRPr/>
            </a:lvl4pPr>
            <a:lvl5pPr lvl="4">
              <a:spcBef>
                <a:spcPts val="0"/>
              </a:spcBef>
              <a:spcAft>
                <a:spcPts val="0"/>
              </a:spcAft>
              <a:buSzPts val="4000"/>
              <a:buNone/>
              <a:defRPr/>
            </a:lvl5pPr>
            <a:lvl6pPr lvl="5">
              <a:spcBef>
                <a:spcPts val="0"/>
              </a:spcBef>
              <a:spcAft>
                <a:spcPts val="0"/>
              </a:spcAft>
              <a:buSzPts val="4000"/>
              <a:buNone/>
              <a:defRPr/>
            </a:lvl6pPr>
            <a:lvl7pPr lvl="6">
              <a:spcBef>
                <a:spcPts val="0"/>
              </a:spcBef>
              <a:spcAft>
                <a:spcPts val="0"/>
              </a:spcAft>
              <a:buSzPts val="4000"/>
              <a:buNone/>
              <a:defRPr/>
            </a:lvl7pPr>
            <a:lvl8pPr lvl="7">
              <a:spcBef>
                <a:spcPts val="0"/>
              </a:spcBef>
              <a:spcAft>
                <a:spcPts val="0"/>
              </a:spcAft>
              <a:buSzPts val="4000"/>
              <a:buNone/>
              <a:defRPr/>
            </a:lvl8pPr>
            <a:lvl9pPr lvl="8">
              <a:spcBef>
                <a:spcPts val="0"/>
              </a:spcBef>
              <a:spcAft>
                <a:spcPts val="0"/>
              </a:spcAft>
              <a:buSzPts val="4000"/>
              <a:buNone/>
              <a:defRPr/>
            </a:lvl9pPr>
          </a:lstStyle>
          <a:p/>
        </p:txBody>
      </p:sp>
      <p:sp>
        <p:nvSpPr>
          <p:cNvPr id="475" name="Google Shape;475;p36"/>
          <p:cNvSpPr/>
          <p:nvPr>
            <p:ph idx="2" type="pic"/>
          </p:nvPr>
        </p:nvSpPr>
        <p:spPr>
          <a:xfrm>
            <a:off x="205750" y="1171125"/>
            <a:ext cx="2745900" cy="1122000"/>
          </a:xfrm>
          <a:prstGeom prst="rect">
            <a:avLst/>
          </a:prstGeom>
          <a:noFill/>
          <a:ln>
            <a:noFill/>
          </a:ln>
        </p:spPr>
      </p:sp>
      <p:sp>
        <p:nvSpPr>
          <p:cNvPr id="476" name="Google Shape;476;p36"/>
          <p:cNvSpPr/>
          <p:nvPr>
            <p:ph idx="3" type="pic"/>
          </p:nvPr>
        </p:nvSpPr>
        <p:spPr>
          <a:xfrm>
            <a:off x="3207988" y="1171125"/>
            <a:ext cx="2745900" cy="1122000"/>
          </a:xfrm>
          <a:prstGeom prst="rect">
            <a:avLst/>
          </a:prstGeom>
          <a:noFill/>
          <a:ln>
            <a:noFill/>
          </a:ln>
        </p:spPr>
      </p:sp>
      <p:sp>
        <p:nvSpPr>
          <p:cNvPr id="477" name="Google Shape;477;p36"/>
          <p:cNvSpPr/>
          <p:nvPr>
            <p:ph idx="4" type="pic"/>
          </p:nvPr>
        </p:nvSpPr>
        <p:spPr>
          <a:xfrm>
            <a:off x="6210188" y="1171125"/>
            <a:ext cx="2745900" cy="1122000"/>
          </a:xfrm>
          <a:prstGeom prst="rect">
            <a:avLst/>
          </a:prstGeom>
          <a:noFill/>
          <a:ln>
            <a:noFill/>
          </a:ln>
        </p:spPr>
      </p:sp>
      <p:sp>
        <p:nvSpPr>
          <p:cNvPr id="478" name="Google Shape;478;p36"/>
          <p:cNvSpPr/>
          <p:nvPr>
            <p:ph idx="5" type="pic"/>
          </p:nvPr>
        </p:nvSpPr>
        <p:spPr>
          <a:xfrm>
            <a:off x="205750" y="2505575"/>
            <a:ext cx="2745900" cy="1122000"/>
          </a:xfrm>
          <a:prstGeom prst="rect">
            <a:avLst/>
          </a:prstGeom>
          <a:noFill/>
          <a:ln>
            <a:noFill/>
          </a:ln>
        </p:spPr>
      </p:sp>
      <p:sp>
        <p:nvSpPr>
          <p:cNvPr id="479" name="Google Shape;479;p36"/>
          <p:cNvSpPr/>
          <p:nvPr>
            <p:ph idx="6" type="pic"/>
          </p:nvPr>
        </p:nvSpPr>
        <p:spPr>
          <a:xfrm>
            <a:off x="3207988" y="2505575"/>
            <a:ext cx="2745900" cy="1122000"/>
          </a:xfrm>
          <a:prstGeom prst="rect">
            <a:avLst/>
          </a:prstGeom>
          <a:noFill/>
          <a:ln>
            <a:noFill/>
          </a:ln>
        </p:spPr>
      </p:sp>
      <p:sp>
        <p:nvSpPr>
          <p:cNvPr id="480" name="Google Shape;480;p36"/>
          <p:cNvSpPr/>
          <p:nvPr>
            <p:ph idx="7" type="pic"/>
          </p:nvPr>
        </p:nvSpPr>
        <p:spPr>
          <a:xfrm>
            <a:off x="6210188" y="2505575"/>
            <a:ext cx="2745900" cy="1122000"/>
          </a:xfrm>
          <a:prstGeom prst="rect">
            <a:avLst/>
          </a:prstGeom>
          <a:noFill/>
          <a:ln>
            <a:noFill/>
          </a:ln>
        </p:spPr>
      </p:sp>
      <p:sp>
        <p:nvSpPr>
          <p:cNvPr id="481" name="Google Shape;481;p36"/>
          <p:cNvSpPr/>
          <p:nvPr>
            <p:ph idx="8" type="pic"/>
          </p:nvPr>
        </p:nvSpPr>
        <p:spPr>
          <a:xfrm>
            <a:off x="205750" y="3840575"/>
            <a:ext cx="2745900" cy="1122000"/>
          </a:xfrm>
          <a:prstGeom prst="rect">
            <a:avLst/>
          </a:prstGeom>
          <a:noFill/>
          <a:ln>
            <a:noFill/>
          </a:ln>
        </p:spPr>
      </p:sp>
      <p:sp>
        <p:nvSpPr>
          <p:cNvPr id="482" name="Google Shape;482;p36"/>
          <p:cNvSpPr/>
          <p:nvPr>
            <p:ph idx="9" type="pic"/>
          </p:nvPr>
        </p:nvSpPr>
        <p:spPr>
          <a:xfrm>
            <a:off x="3207988" y="3840575"/>
            <a:ext cx="2745900" cy="1122000"/>
          </a:xfrm>
          <a:prstGeom prst="rect">
            <a:avLst/>
          </a:prstGeom>
          <a:noFill/>
          <a:ln>
            <a:noFill/>
          </a:ln>
        </p:spPr>
      </p:sp>
      <p:sp>
        <p:nvSpPr>
          <p:cNvPr id="483" name="Google Shape;483;p36"/>
          <p:cNvSpPr/>
          <p:nvPr>
            <p:ph idx="13" type="pic"/>
          </p:nvPr>
        </p:nvSpPr>
        <p:spPr>
          <a:xfrm>
            <a:off x="6210188" y="3840575"/>
            <a:ext cx="2745900" cy="1122000"/>
          </a:xfrm>
          <a:prstGeom prst="rect">
            <a:avLst/>
          </a:prstGeom>
          <a:noFill/>
          <a:ln>
            <a:noFill/>
          </a:ln>
        </p:spPr>
      </p:sp>
    </p:spTree>
  </p:cSld>
  <p:clrMapOvr>
    <a:masterClrMapping/>
  </p:clrMapOvr>
</p:sldLayout>
</file>

<file path=ppt/slideLayouts/slideLayout3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2">
  <p:cSld name="TITLE_ONLY_1">
    <p:spTree>
      <p:nvGrpSpPr>
        <p:cNvPr id="484" name="Shape 484"/>
        <p:cNvGrpSpPr/>
        <p:nvPr/>
      </p:nvGrpSpPr>
      <p:grpSpPr>
        <a:xfrm>
          <a:off x="0" y="0"/>
          <a:ext cx="0" cy="0"/>
          <a:chOff x="0" y="0"/>
          <a:chExt cx="0" cy="0"/>
        </a:xfrm>
      </p:grpSpPr>
      <p:sp>
        <p:nvSpPr>
          <p:cNvPr id="485" name="Google Shape;485;p3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grpSp>
        <p:nvGrpSpPr>
          <p:cNvPr id="486" name="Google Shape;486;p37"/>
          <p:cNvGrpSpPr/>
          <p:nvPr/>
        </p:nvGrpSpPr>
        <p:grpSpPr>
          <a:xfrm>
            <a:off x="0" y="-125"/>
            <a:ext cx="9144300" cy="5143500"/>
            <a:chOff x="0" y="-125"/>
            <a:chExt cx="9144300" cy="5143500"/>
          </a:xfrm>
        </p:grpSpPr>
        <p:sp>
          <p:nvSpPr>
            <p:cNvPr id="487" name="Google Shape;487;p37"/>
            <p:cNvSpPr/>
            <p:nvPr/>
          </p:nvSpPr>
          <p:spPr>
            <a:xfrm>
              <a:off x="0" y="0"/>
              <a:ext cx="9144000" cy="91500"/>
            </a:xfrm>
            <a:prstGeom prst="rect">
              <a:avLst/>
            </a:prstGeom>
            <a:solidFill>
              <a:schemeClr val="dk2"/>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2"/>
                </a:solidFill>
              </a:endParaRPr>
            </a:p>
          </p:txBody>
        </p:sp>
        <p:sp>
          <p:nvSpPr>
            <p:cNvPr id="488" name="Google Shape;488;p37"/>
            <p:cNvSpPr/>
            <p:nvPr/>
          </p:nvSpPr>
          <p:spPr>
            <a:xfrm>
              <a:off x="0" y="5051800"/>
              <a:ext cx="9144000" cy="91500"/>
            </a:xfrm>
            <a:prstGeom prst="rect">
              <a:avLst/>
            </a:prstGeom>
            <a:solidFill>
              <a:schemeClr val="dk2"/>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2"/>
                </a:solidFill>
              </a:endParaRPr>
            </a:p>
          </p:txBody>
        </p:sp>
        <p:sp>
          <p:nvSpPr>
            <p:cNvPr id="489" name="Google Shape;489;p37"/>
            <p:cNvSpPr/>
            <p:nvPr/>
          </p:nvSpPr>
          <p:spPr>
            <a:xfrm rot="-5400000">
              <a:off x="-2526000" y="2525875"/>
              <a:ext cx="5143500" cy="91500"/>
            </a:xfrm>
            <a:prstGeom prst="rect">
              <a:avLst/>
            </a:prstGeom>
            <a:solidFill>
              <a:schemeClr val="dk2"/>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2"/>
                </a:solidFill>
              </a:endParaRPr>
            </a:p>
          </p:txBody>
        </p:sp>
        <p:sp>
          <p:nvSpPr>
            <p:cNvPr id="490" name="Google Shape;490;p37"/>
            <p:cNvSpPr/>
            <p:nvPr/>
          </p:nvSpPr>
          <p:spPr>
            <a:xfrm rot="-5400000">
              <a:off x="6526800" y="2525875"/>
              <a:ext cx="5143500" cy="91500"/>
            </a:xfrm>
            <a:prstGeom prst="rect">
              <a:avLst/>
            </a:prstGeom>
            <a:solidFill>
              <a:schemeClr val="dk2"/>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2"/>
                </a:solidFill>
              </a:endParaRPr>
            </a:p>
          </p:txBody>
        </p:sp>
      </p:grpSp>
      <p:sp>
        <p:nvSpPr>
          <p:cNvPr id="491" name="Google Shape;491;p37"/>
          <p:cNvSpPr txBox="1"/>
          <p:nvPr>
            <p:ph type="title"/>
          </p:nvPr>
        </p:nvSpPr>
        <p:spPr>
          <a:xfrm>
            <a:off x="433550" y="541825"/>
            <a:ext cx="8316300" cy="841800"/>
          </a:xfrm>
          <a:prstGeom prst="rect">
            <a:avLst/>
          </a:prstGeom>
        </p:spPr>
        <p:txBody>
          <a:bodyPr anchorCtr="0" anchor="ctr" bIns="91425" lIns="91425" spcFirstLastPara="1" rIns="91425" wrap="square" tIns="91425">
            <a:no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Agenda">
  <p:cSld name="TITLE_ONLY_1_1_2">
    <p:spTree>
      <p:nvGrpSpPr>
        <p:cNvPr id="492" name="Shape 492"/>
        <p:cNvGrpSpPr/>
        <p:nvPr/>
      </p:nvGrpSpPr>
      <p:grpSpPr>
        <a:xfrm>
          <a:off x="0" y="0"/>
          <a:ext cx="0" cy="0"/>
          <a:chOff x="0" y="0"/>
          <a:chExt cx="0" cy="0"/>
        </a:xfrm>
      </p:grpSpPr>
      <p:sp>
        <p:nvSpPr>
          <p:cNvPr id="493" name="Google Shape;493;p38"/>
          <p:cNvSpPr/>
          <p:nvPr/>
        </p:nvSpPr>
        <p:spPr>
          <a:xfrm>
            <a:off x="332700" y="1182025"/>
            <a:ext cx="4239300" cy="1205100"/>
          </a:xfrm>
          <a:prstGeom prst="rect">
            <a:avLst/>
          </a:prstGeom>
          <a:solidFill>
            <a:schemeClr val="accent1"/>
          </a:solidFill>
          <a:ln cap="flat" cmpd="sng" w="19050">
            <a:solidFill>
              <a:schemeClr val="accent1"/>
            </a:solidFill>
            <a:prstDash val="solid"/>
            <a:round/>
            <a:headEnd len="sm" w="sm" type="none"/>
            <a:tailEnd len="sm" w="sm" type="none"/>
          </a:ln>
        </p:spPr>
        <p:txBody>
          <a:bodyPr anchorCtr="0" anchor="t" bIns="182875" lIns="182875" spcFirstLastPara="1" rIns="182875" wrap="square" tIns="182875">
            <a:noAutofit/>
          </a:bodyPr>
          <a:lstStyle/>
          <a:p>
            <a:pPr indent="0" lvl="0" marL="0" rtl="0" algn="l">
              <a:spcBef>
                <a:spcPts val="0"/>
              </a:spcBef>
              <a:spcAft>
                <a:spcPts val="0"/>
              </a:spcAft>
              <a:buNone/>
            </a:pPr>
            <a:r>
              <a:rPr lang="en" sz="1200">
                <a:solidFill>
                  <a:schemeClr val="accent1"/>
                </a:solidFill>
                <a:latin typeface="Lexend Light"/>
                <a:ea typeface="Lexend Light"/>
                <a:cs typeface="Lexend Light"/>
                <a:sym typeface="Lexend Light"/>
              </a:rPr>
              <a:t>Lorem ipsum dolor sit amet, consectetur adipiscing elit. Nunc vitae ultricies tortor. Pellentesque rhoncus congue mauris, vitae pretium congue nibh rutrum eget.</a:t>
            </a:r>
            <a:endParaRPr sz="1200">
              <a:solidFill>
                <a:schemeClr val="accent1"/>
              </a:solidFill>
              <a:latin typeface="Lexend Light"/>
              <a:ea typeface="Lexend Light"/>
              <a:cs typeface="Lexend Light"/>
              <a:sym typeface="Lexend Light"/>
            </a:endParaRPr>
          </a:p>
        </p:txBody>
      </p:sp>
      <p:sp>
        <p:nvSpPr>
          <p:cNvPr id="494" name="Google Shape;494;p3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
        <p:nvSpPr>
          <p:cNvPr id="495" name="Google Shape;495;p38"/>
          <p:cNvSpPr txBox="1"/>
          <p:nvPr>
            <p:ph type="title"/>
          </p:nvPr>
        </p:nvSpPr>
        <p:spPr>
          <a:xfrm>
            <a:off x="265500" y="297100"/>
            <a:ext cx="8471100" cy="737400"/>
          </a:xfrm>
          <a:prstGeom prst="rect">
            <a:avLst/>
          </a:prstGeom>
        </p:spPr>
        <p:txBody>
          <a:bodyPr anchorCtr="0" anchor="b" bIns="91425" lIns="91425" spcFirstLastPara="1" rIns="91425" wrap="square" tIns="91425">
            <a:no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496" name="Google Shape;496;p38"/>
          <p:cNvSpPr txBox="1"/>
          <p:nvPr>
            <p:ph idx="1" type="subTitle"/>
          </p:nvPr>
        </p:nvSpPr>
        <p:spPr>
          <a:xfrm>
            <a:off x="464700" y="1297480"/>
            <a:ext cx="3934200" cy="974100"/>
          </a:xfrm>
          <a:prstGeom prst="rect">
            <a:avLst/>
          </a:prstGeom>
        </p:spPr>
        <p:txBody>
          <a:bodyPr anchorCtr="0" anchor="ctr" bIns="91425" lIns="91425" spcFirstLastPara="1" rIns="91425" wrap="square" tIns="91425">
            <a:noAutofit/>
          </a:bodyPr>
          <a:lstStyle>
            <a:lvl1pPr lvl="0" algn="ctr">
              <a:spcBef>
                <a:spcPts val="0"/>
              </a:spcBef>
              <a:spcAft>
                <a:spcPts val="0"/>
              </a:spcAft>
              <a:buSzPts val="2100"/>
              <a:buNone/>
              <a:defRPr sz="2100"/>
            </a:lvl1pPr>
            <a:lvl2pPr lvl="1" algn="ctr">
              <a:spcBef>
                <a:spcPts val="0"/>
              </a:spcBef>
              <a:spcAft>
                <a:spcPts val="0"/>
              </a:spcAft>
              <a:buSzPts val="2100"/>
              <a:buNone/>
              <a:defRPr sz="2100"/>
            </a:lvl2pPr>
            <a:lvl3pPr lvl="2" algn="ctr">
              <a:spcBef>
                <a:spcPts val="0"/>
              </a:spcBef>
              <a:spcAft>
                <a:spcPts val="0"/>
              </a:spcAft>
              <a:buSzPts val="2100"/>
              <a:buNone/>
              <a:defRPr sz="2100"/>
            </a:lvl3pPr>
            <a:lvl4pPr lvl="3" algn="ctr">
              <a:spcBef>
                <a:spcPts val="0"/>
              </a:spcBef>
              <a:spcAft>
                <a:spcPts val="0"/>
              </a:spcAft>
              <a:buSzPts val="2100"/>
              <a:buNone/>
              <a:defRPr sz="2100"/>
            </a:lvl4pPr>
            <a:lvl5pPr lvl="4" algn="ctr">
              <a:spcBef>
                <a:spcPts val="0"/>
              </a:spcBef>
              <a:spcAft>
                <a:spcPts val="0"/>
              </a:spcAft>
              <a:buSzPts val="2100"/>
              <a:buNone/>
              <a:defRPr sz="2100"/>
            </a:lvl5pPr>
            <a:lvl6pPr lvl="5" algn="ctr">
              <a:spcBef>
                <a:spcPts val="0"/>
              </a:spcBef>
              <a:spcAft>
                <a:spcPts val="0"/>
              </a:spcAft>
              <a:buSzPts val="2100"/>
              <a:buNone/>
              <a:defRPr sz="2100"/>
            </a:lvl6pPr>
            <a:lvl7pPr lvl="6" algn="ctr">
              <a:spcBef>
                <a:spcPts val="0"/>
              </a:spcBef>
              <a:spcAft>
                <a:spcPts val="0"/>
              </a:spcAft>
              <a:buSzPts val="2100"/>
              <a:buNone/>
              <a:defRPr sz="2100"/>
            </a:lvl7pPr>
            <a:lvl8pPr lvl="7" algn="ctr">
              <a:spcBef>
                <a:spcPts val="0"/>
              </a:spcBef>
              <a:spcAft>
                <a:spcPts val="0"/>
              </a:spcAft>
              <a:buSzPts val="2100"/>
              <a:buNone/>
              <a:defRPr sz="2100"/>
            </a:lvl8pPr>
            <a:lvl9pPr lvl="8" algn="ctr">
              <a:spcBef>
                <a:spcPts val="0"/>
              </a:spcBef>
              <a:spcAft>
                <a:spcPts val="0"/>
              </a:spcAft>
              <a:buSzPts val="2100"/>
              <a:buNone/>
              <a:defRPr sz="2100"/>
            </a:lvl9pPr>
          </a:lstStyle>
          <a:p/>
        </p:txBody>
      </p:sp>
      <p:grpSp>
        <p:nvGrpSpPr>
          <p:cNvPr id="497" name="Google Shape;497;p38"/>
          <p:cNvGrpSpPr/>
          <p:nvPr/>
        </p:nvGrpSpPr>
        <p:grpSpPr>
          <a:xfrm>
            <a:off x="0" y="-125"/>
            <a:ext cx="9144300" cy="5143500"/>
            <a:chOff x="0" y="-125"/>
            <a:chExt cx="9144300" cy="5143500"/>
          </a:xfrm>
        </p:grpSpPr>
        <p:sp>
          <p:nvSpPr>
            <p:cNvPr id="498" name="Google Shape;498;p38"/>
            <p:cNvSpPr/>
            <p:nvPr/>
          </p:nvSpPr>
          <p:spPr>
            <a:xfrm>
              <a:off x="0" y="0"/>
              <a:ext cx="9144000" cy="91500"/>
            </a:xfrm>
            <a:prstGeom prst="rect">
              <a:avLst/>
            </a:prstGeom>
            <a:solidFill>
              <a:schemeClr val="dk2"/>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2"/>
                </a:solidFill>
              </a:endParaRPr>
            </a:p>
          </p:txBody>
        </p:sp>
        <p:sp>
          <p:nvSpPr>
            <p:cNvPr id="499" name="Google Shape;499;p38"/>
            <p:cNvSpPr/>
            <p:nvPr/>
          </p:nvSpPr>
          <p:spPr>
            <a:xfrm>
              <a:off x="0" y="5051800"/>
              <a:ext cx="9144000" cy="91500"/>
            </a:xfrm>
            <a:prstGeom prst="rect">
              <a:avLst/>
            </a:prstGeom>
            <a:solidFill>
              <a:schemeClr val="dk2"/>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2"/>
                </a:solidFill>
              </a:endParaRPr>
            </a:p>
          </p:txBody>
        </p:sp>
        <p:sp>
          <p:nvSpPr>
            <p:cNvPr id="500" name="Google Shape;500;p38"/>
            <p:cNvSpPr/>
            <p:nvPr/>
          </p:nvSpPr>
          <p:spPr>
            <a:xfrm rot="-5400000">
              <a:off x="-2526000" y="2525875"/>
              <a:ext cx="5143500" cy="91500"/>
            </a:xfrm>
            <a:prstGeom prst="rect">
              <a:avLst/>
            </a:prstGeom>
            <a:solidFill>
              <a:schemeClr val="dk2"/>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2"/>
                </a:solidFill>
              </a:endParaRPr>
            </a:p>
          </p:txBody>
        </p:sp>
        <p:sp>
          <p:nvSpPr>
            <p:cNvPr id="501" name="Google Shape;501;p38"/>
            <p:cNvSpPr/>
            <p:nvPr/>
          </p:nvSpPr>
          <p:spPr>
            <a:xfrm rot="-5400000">
              <a:off x="6526800" y="2525875"/>
              <a:ext cx="5143500" cy="91500"/>
            </a:xfrm>
            <a:prstGeom prst="rect">
              <a:avLst/>
            </a:prstGeom>
            <a:solidFill>
              <a:schemeClr val="dk2"/>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2"/>
                </a:solidFill>
              </a:endParaRPr>
            </a:p>
          </p:txBody>
        </p:sp>
      </p:grpSp>
      <p:sp>
        <p:nvSpPr>
          <p:cNvPr id="502" name="Google Shape;502;p38"/>
          <p:cNvSpPr/>
          <p:nvPr/>
        </p:nvSpPr>
        <p:spPr>
          <a:xfrm>
            <a:off x="4572000" y="1182025"/>
            <a:ext cx="4239300" cy="1267800"/>
          </a:xfrm>
          <a:prstGeom prst="rect">
            <a:avLst/>
          </a:prstGeom>
          <a:solidFill>
            <a:schemeClr val="accent2"/>
          </a:solidFill>
          <a:ln cap="flat" cmpd="sng" w="19050">
            <a:solidFill>
              <a:schemeClr val="accent2"/>
            </a:solidFill>
            <a:prstDash val="solid"/>
            <a:round/>
            <a:headEnd len="sm" w="sm" type="none"/>
            <a:tailEnd len="sm" w="sm" type="none"/>
          </a:ln>
        </p:spPr>
        <p:txBody>
          <a:bodyPr anchorCtr="0" anchor="t" bIns="182875" lIns="182875" spcFirstLastPara="1" rIns="182875" wrap="square" tIns="182875">
            <a:noAutofit/>
          </a:bodyPr>
          <a:lstStyle/>
          <a:p>
            <a:pPr indent="0" lvl="0" marL="0" rtl="0" algn="l">
              <a:spcBef>
                <a:spcPts val="0"/>
              </a:spcBef>
              <a:spcAft>
                <a:spcPts val="0"/>
              </a:spcAft>
              <a:buNone/>
            </a:pPr>
            <a:r>
              <a:t/>
            </a:r>
            <a:endParaRPr>
              <a:solidFill>
                <a:schemeClr val="accent1"/>
              </a:solidFill>
              <a:latin typeface="Lexend Light"/>
              <a:ea typeface="Lexend Light"/>
              <a:cs typeface="Lexend Light"/>
              <a:sym typeface="Lexend Light"/>
            </a:endParaRPr>
          </a:p>
        </p:txBody>
      </p:sp>
      <p:sp>
        <p:nvSpPr>
          <p:cNvPr id="503" name="Google Shape;503;p38"/>
          <p:cNvSpPr txBox="1"/>
          <p:nvPr>
            <p:ph idx="2" type="subTitle"/>
          </p:nvPr>
        </p:nvSpPr>
        <p:spPr>
          <a:xfrm>
            <a:off x="4724550" y="1297480"/>
            <a:ext cx="3934200" cy="974100"/>
          </a:xfrm>
          <a:prstGeom prst="rect">
            <a:avLst/>
          </a:prstGeom>
        </p:spPr>
        <p:txBody>
          <a:bodyPr anchorCtr="0" anchor="ctr" bIns="91425" lIns="91425" spcFirstLastPara="1" rIns="91425" wrap="square" tIns="91425">
            <a:noAutofit/>
          </a:bodyPr>
          <a:lstStyle>
            <a:lvl1pPr lvl="0" algn="ctr">
              <a:spcBef>
                <a:spcPts val="0"/>
              </a:spcBef>
              <a:spcAft>
                <a:spcPts val="0"/>
              </a:spcAft>
              <a:buSzPts val="2100"/>
              <a:buNone/>
              <a:defRPr sz="2100"/>
            </a:lvl1pPr>
            <a:lvl2pPr lvl="1" algn="ctr">
              <a:spcBef>
                <a:spcPts val="0"/>
              </a:spcBef>
              <a:spcAft>
                <a:spcPts val="0"/>
              </a:spcAft>
              <a:buSzPts val="2100"/>
              <a:buNone/>
              <a:defRPr sz="2100"/>
            </a:lvl2pPr>
            <a:lvl3pPr lvl="2" algn="ctr">
              <a:spcBef>
                <a:spcPts val="0"/>
              </a:spcBef>
              <a:spcAft>
                <a:spcPts val="0"/>
              </a:spcAft>
              <a:buSzPts val="2100"/>
              <a:buNone/>
              <a:defRPr sz="2100"/>
            </a:lvl3pPr>
            <a:lvl4pPr lvl="3" algn="ctr">
              <a:spcBef>
                <a:spcPts val="0"/>
              </a:spcBef>
              <a:spcAft>
                <a:spcPts val="0"/>
              </a:spcAft>
              <a:buSzPts val="2100"/>
              <a:buNone/>
              <a:defRPr sz="2100"/>
            </a:lvl4pPr>
            <a:lvl5pPr lvl="4" algn="ctr">
              <a:spcBef>
                <a:spcPts val="0"/>
              </a:spcBef>
              <a:spcAft>
                <a:spcPts val="0"/>
              </a:spcAft>
              <a:buSzPts val="2100"/>
              <a:buNone/>
              <a:defRPr sz="2100"/>
            </a:lvl5pPr>
            <a:lvl6pPr lvl="5" algn="ctr">
              <a:spcBef>
                <a:spcPts val="0"/>
              </a:spcBef>
              <a:spcAft>
                <a:spcPts val="0"/>
              </a:spcAft>
              <a:buSzPts val="2100"/>
              <a:buNone/>
              <a:defRPr sz="2100"/>
            </a:lvl6pPr>
            <a:lvl7pPr lvl="6" algn="ctr">
              <a:spcBef>
                <a:spcPts val="0"/>
              </a:spcBef>
              <a:spcAft>
                <a:spcPts val="0"/>
              </a:spcAft>
              <a:buSzPts val="2100"/>
              <a:buNone/>
              <a:defRPr sz="2100"/>
            </a:lvl7pPr>
            <a:lvl8pPr lvl="7" algn="ctr">
              <a:spcBef>
                <a:spcPts val="0"/>
              </a:spcBef>
              <a:spcAft>
                <a:spcPts val="0"/>
              </a:spcAft>
              <a:buSzPts val="2100"/>
              <a:buNone/>
              <a:defRPr sz="2100"/>
            </a:lvl8pPr>
            <a:lvl9pPr lvl="8" algn="ctr">
              <a:spcBef>
                <a:spcPts val="0"/>
              </a:spcBef>
              <a:spcAft>
                <a:spcPts val="0"/>
              </a:spcAft>
              <a:buSzPts val="2100"/>
              <a:buNone/>
              <a:defRPr sz="2100"/>
            </a:lvl9pPr>
          </a:lstStyle>
          <a:p/>
        </p:txBody>
      </p:sp>
      <p:sp>
        <p:nvSpPr>
          <p:cNvPr id="504" name="Google Shape;504;p38"/>
          <p:cNvSpPr/>
          <p:nvPr/>
        </p:nvSpPr>
        <p:spPr>
          <a:xfrm>
            <a:off x="332700" y="2386993"/>
            <a:ext cx="4239300" cy="1205100"/>
          </a:xfrm>
          <a:prstGeom prst="rect">
            <a:avLst/>
          </a:prstGeom>
          <a:solidFill>
            <a:schemeClr val="accent2"/>
          </a:solidFill>
          <a:ln cap="flat" cmpd="sng" w="19050">
            <a:solidFill>
              <a:schemeClr val="accent2"/>
            </a:solidFill>
            <a:prstDash val="solid"/>
            <a:round/>
            <a:headEnd len="sm" w="sm" type="none"/>
            <a:tailEnd len="sm" w="sm" type="none"/>
          </a:ln>
        </p:spPr>
        <p:txBody>
          <a:bodyPr anchorCtr="0" anchor="t" bIns="182875" lIns="182875" spcFirstLastPara="1" rIns="182875" wrap="square" tIns="182875">
            <a:noAutofit/>
          </a:bodyPr>
          <a:lstStyle/>
          <a:p>
            <a:pPr indent="0" lvl="0" marL="0" rtl="0" algn="l">
              <a:spcBef>
                <a:spcPts val="0"/>
              </a:spcBef>
              <a:spcAft>
                <a:spcPts val="0"/>
              </a:spcAft>
              <a:buNone/>
            </a:pPr>
            <a:r>
              <a:t/>
            </a:r>
            <a:endParaRPr>
              <a:solidFill>
                <a:schemeClr val="accent1"/>
              </a:solidFill>
              <a:latin typeface="Lexend Light"/>
              <a:ea typeface="Lexend Light"/>
              <a:cs typeface="Lexend Light"/>
              <a:sym typeface="Lexend Light"/>
            </a:endParaRPr>
          </a:p>
        </p:txBody>
      </p:sp>
      <p:sp>
        <p:nvSpPr>
          <p:cNvPr id="505" name="Google Shape;505;p38"/>
          <p:cNvSpPr txBox="1"/>
          <p:nvPr>
            <p:ph idx="3" type="subTitle"/>
          </p:nvPr>
        </p:nvSpPr>
        <p:spPr>
          <a:xfrm>
            <a:off x="464700" y="2502449"/>
            <a:ext cx="3934200" cy="974100"/>
          </a:xfrm>
          <a:prstGeom prst="rect">
            <a:avLst/>
          </a:prstGeom>
        </p:spPr>
        <p:txBody>
          <a:bodyPr anchorCtr="0" anchor="ctr" bIns="91425" lIns="91425" spcFirstLastPara="1" rIns="91425" wrap="square" tIns="91425">
            <a:noAutofit/>
          </a:bodyPr>
          <a:lstStyle>
            <a:lvl1pPr lvl="0" algn="ctr">
              <a:spcBef>
                <a:spcPts val="0"/>
              </a:spcBef>
              <a:spcAft>
                <a:spcPts val="0"/>
              </a:spcAft>
              <a:buSzPts val="2100"/>
              <a:buNone/>
              <a:defRPr sz="2100"/>
            </a:lvl1pPr>
            <a:lvl2pPr lvl="1" algn="ctr">
              <a:spcBef>
                <a:spcPts val="0"/>
              </a:spcBef>
              <a:spcAft>
                <a:spcPts val="0"/>
              </a:spcAft>
              <a:buSzPts val="2100"/>
              <a:buNone/>
              <a:defRPr sz="2100"/>
            </a:lvl2pPr>
            <a:lvl3pPr lvl="2" algn="ctr">
              <a:spcBef>
                <a:spcPts val="0"/>
              </a:spcBef>
              <a:spcAft>
                <a:spcPts val="0"/>
              </a:spcAft>
              <a:buSzPts val="2100"/>
              <a:buNone/>
              <a:defRPr sz="2100"/>
            </a:lvl3pPr>
            <a:lvl4pPr lvl="3" algn="ctr">
              <a:spcBef>
                <a:spcPts val="0"/>
              </a:spcBef>
              <a:spcAft>
                <a:spcPts val="0"/>
              </a:spcAft>
              <a:buSzPts val="2100"/>
              <a:buNone/>
              <a:defRPr sz="2100"/>
            </a:lvl4pPr>
            <a:lvl5pPr lvl="4" algn="ctr">
              <a:spcBef>
                <a:spcPts val="0"/>
              </a:spcBef>
              <a:spcAft>
                <a:spcPts val="0"/>
              </a:spcAft>
              <a:buSzPts val="2100"/>
              <a:buNone/>
              <a:defRPr sz="2100"/>
            </a:lvl5pPr>
            <a:lvl6pPr lvl="5" algn="ctr">
              <a:spcBef>
                <a:spcPts val="0"/>
              </a:spcBef>
              <a:spcAft>
                <a:spcPts val="0"/>
              </a:spcAft>
              <a:buSzPts val="2100"/>
              <a:buNone/>
              <a:defRPr sz="2100"/>
            </a:lvl6pPr>
            <a:lvl7pPr lvl="6" algn="ctr">
              <a:spcBef>
                <a:spcPts val="0"/>
              </a:spcBef>
              <a:spcAft>
                <a:spcPts val="0"/>
              </a:spcAft>
              <a:buSzPts val="2100"/>
              <a:buNone/>
              <a:defRPr sz="2100"/>
            </a:lvl7pPr>
            <a:lvl8pPr lvl="7" algn="ctr">
              <a:spcBef>
                <a:spcPts val="0"/>
              </a:spcBef>
              <a:spcAft>
                <a:spcPts val="0"/>
              </a:spcAft>
              <a:buSzPts val="2100"/>
              <a:buNone/>
              <a:defRPr sz="2100"/>
            </a:lvl8pPr>
            <a:lvl9pPr lvl="8" algn="ctr">
              <a:spcBef>
                <a:spcPts val="0"/>
              </a:spcBef>
              <a:spcAft>
                <a:spcPts val="0"/>
              </a:spcAft>
              <a:buSzPts val="2100"/>
              <a:buNone/>
              <a:defRPr sz="2100"/>
            </a:lvl9pPr>
          </a:lstStyle>
          <a:p/>
        </p:txBody>
      </p:sp>
      <p:sp>
        <p:nvSpPr>
          <p:cNvPr id="506" name="Google Shape;506;p38"/>
          <p:cNvSpPr/>
          <p:nvPr/>
        </p:nvSpPr>
        <p:spPr>
          <a:xfrm>
            <a:off x="4572000" y="2386993"/>
            <a:ext cx="4239300" cy="1205100"/>
          </a:xfrm>
          <a:prstGeom prst="rect">
            <a:avLst/>
          </a:prstGeom>
          <a:solidFill>
            <a:schemeClr val="accent1"/>
          </a:solidFill>
          <a:ln cap="flat" cmpd="sng" w="19050">
            <a:solidFill>
              <a:schemeClr val="accent1"/>
            </a:solidFill>
            <a:prstDash val="solid"/>
            <a:round/>
            <a:headEnd len="sm" w="sm" type="none"/>
            <a:tailEnd len="sm" w="sm" type="none"/>
          </a:ln>
        </p:spPr>
        <p:txBody>
          <a:bodyPr anchorCtr="0" anchor="t" bIns="182875" lIns="182875" spcFirstLastPara="1" rIns="182875" wrap="square" tIns="182875">
            <a:noAutofit/>
          </a:bodyPr>
          <a:lstStyle/>
          <a:p>
            <a:pPr indent="0" lvl="0" marL="0" rtl="0" algn="l">
              <a:spcBef>
                <a:spcPts val="0"/>
              </a:spcBef>
              <a:spcAft>
                <a:spcPts val="0"/>
              </a:spcAft>
              <a:buNone/>
            </a:pPr>
            <a:r>
              <a:rPr lang="en" sz="1200">
                <a:solidFill>
                  <a:schemeClr val="accent1"/>
                </a:solidFill>
                <a:latin typeface="Lexend Light"/>
                <a:ea typeface="Lexend Light"/>
                <a:cs typeface="Lexend Light"/>
                <a:sym typeface="Lexend Light"/>
              </a:rPr>
              <a:t>Lorem ipsum dolor sit amet, consectetur adipiscing elit. Nunc vitae ultricies tortor. Pellentesque rhoncus congue mauris, vitae pretium congue nibh rutrum eget.</a:t>
            </a:r>
            <a:endParaRPr sz="1200">
              <a:solidFill>
                <a:schemeClr val="accent1"/>
              </a:solidFill>
              <a:latin typeface="Lexend Light"/>
              <a:ea typeface="Lexend Light"/>
              <a:cs typeface="Lexend Light"/>
              <a:sym typeface="Lexend Light"/>
            </a:endParaRPr>
          </a:p>
        </p:txBody>
      </p:sp>
      <p:sp>
        <p:nvSpPr>
          <p:cNvPr id="507" name="Google Shape;507;p38"/>
          <p:cNvSpPr txBox="1"/>
          <p:nvPr>
            <p:ph idx="4" type="subTitle"/>
          </p:nvPr>
        </p:nvSpPr>
        <p:spPr>
          <a:xfrm>
            <a:off x="4704000" y="2502449"/>
            <a:ext cx="3934200" cy="974100"/>
          </a:xfrm>
          <a:prstGeom prst="rect">
            <a:avLst/>
          </a:prstGeom>
        </p:spPr>
        <p:txBody>
          <a:bodyPr anchorCtr="0" anchor="ctr" bIns="91425" lIns="91425" spcFirstLastPara="1" rIns="91425" wrap="square" tIns="91425">
            <a:noAutofit/>
          </a:bodyPr>
          <a:lstStyle>
            <a:lvl1pPr lvl="0" algn="ctr">
              <a:spcBef>
                <a:spcPts val="0"/>
              </a:spcBef>
              <a:spcAft>
                <a:spcPts val="0"/>
              </a:spcAft>
              <a:buSzPts val="2100"/>
              <a:buNone/>
              <a:defRPr sz="2100"/>
            </a:lvl1pPr>
            <a:lvl2pPr lvl="1" algn="ctr">
              <a:spcBef>
                <a:spcPts val="0"/>
              </a:spcBef>
              <a:spcAft>
                <a:spcPts val="0"/>
              </a:spcAft>
              <a:buSzPts val="2100"/>
              <a:buNone/>
              <a:defRPr sz="2100"/>
            </a:lvl2pPr>
            <a:lvl3pPr lvl="2" algn="ctr">
              <a:spcBef>
                <a:spcPts val="0"/>
              </a:spcBef>
              <a:spcAft>
                <a:spcPts val="0"/>
              </a:spcAft>
              <a:buSzPts val="2100"/>
              <a:buNone/>
              <a:defRPr sz="2100"/>
            </a:lvl3pPr>
            <a:lvl4pPr lvl="3" algn="ctr">
              <a:spcBef>
                <a:spcPts val="0"/>
              </a:spcBef>
              <a:spcAft>
                <a:spcPts val="0"/>
              </a:spcAft>
              <a:buSzPts val="2100"/>
              <a:buNone/>
              <a:defRPr sz="2100"/>
            </a:lvl4pPr>
            <a:lvl5pPr lvl="4" algn="ctr">
              <a:spcBef>
                <a:spcPts val="0"/>
              </a:spcBef>
              <a:spcAft>
                <a:spcPts val="0"/>
              </a:spcAft>
              <a:buSzPts val="2100"/>
              <a:buNone/>
              <a:defRPr sz="2100"/>
            </a:lvl5pPr>
            <a:lvl6pPr lvl="5" algn="ctr">
              <a:spcBef>
                <a:spcPts val="0"/>
              </a:spcBef>
              <a:spcAft>
                <a:spcPts val="0"/>
              </a:spcAft>
              <a:buSzPts val="2100"/>
              <a:buNone/>
              <a:defRPr sz="2100"/>
            </a:lvl6pPr>
            <a:lvl7pPr lvl="6" algn="ctr">
              <a:spcBef>
                <a:spcPts val="0"/>
              </a:spcBef>
              <a:spcAft>
                <a:spcPts val="0"/>
              </a:spcAft>
              <a:buSzPts val="2100"/>
              <a:buNone/>
              <a:defRPr sz="2100"/>
            </a:lvl7pPr>
            <a:lvl8pPr lvl="7" algn="ctr">
              <a:spcBef>
                <a:spcPts val="0"/>
              </a:spcBef>
              <a:spcAft>
                <a:spcPts val="0"/>
              </a:spcAft>
              <a:buSzPts val="2100"/>
              <a:buNone/>
              <a:defRPr sz="2100"/>
            </a:lvl8pPr>
            <a:lvl9pPr lvl="8" algn="ctr">
              <a:spcBef>
                <a:spcPts val="0"/>
              </a:spcBef>
              <a:spcAft>
                <a:spcPts val="0"/>
              </a:spcAft>
              <a:buSzPts val="2100"/>
              <a:buNone/>
              <a:defRPr sz="2100"/>
            </a:lvl9pPr>
          </a:lstStyle>
          <a:p/>
        </p:txBody>
      </p:sp>
      <p:sp>
        <p:nvSpPr>
          <p:cNvPr id="508" name="Google Shape;508;p38"/>
          <p:cNvSpPr/>
          <p:nvPr/>
        </p:nvSpPr>
        <p:spPr>
          <a:xfrm>
            <a:off x="332700" y="3591961"/>
            <a:ext cx="4239300" cy="1205100"/>
          </a:xfrm>
          <a:prstGeom prst="rect">
            <a:avLst/>
          </a:prstGeom>
          <a:solidFill>
            <a:schemeClr val="accent1"/>
          </a:solidFill>
          <a:ln cap="flat" cmpd="sng" w="19050">
            <a:solidFill>
              <a:schemeClr val="accent1"/>
            </a:solidFill>
            <a:prstDash val="solid"/>
            <a:round/>
            <a:headEnd len="sm" w="sm" type="none"/>
            <a:tailEnd len="sm" w="sm" type="none"/>
          </a:ln>
        </p:spPr>
        <p:txBody>
          <a:bodyPr anchorCtr="0" anchor="t" bIns="182875" lIns="182875" spcFirstLastPara="1" rIns="182875" wrap="square" tIns="182875">
            <a:noAutofit/>
          </a:bodyPr>
          <a:lstStyle/>
          <a:p>
            <a:pPr indent="0" lvl="0" marL="0" rtl="0" algn="l">
              <a:spcBef>
                <a:spcPts val="0"/>
              </a:spcBef>
              <a:spcAft>
                <a:spcPts val="0"/>
              </a:spcAft>
              <a:buNone/>
            </a:pPr>
            <a:r>
              <a:rPr lang="en" sz="1200">
                <a:solidFill>
                  <a:schemeClr val="accent1"/>
                </a:solidFill>
                <a:latin typeface="Lexend Light"/>
                <a:ea typeface="Lexend Light"/>
                <a:cs typeface="Lexend Light"/>
                <a:sym typeface="Lexend Light"/>
              </a:rPr>
              <a:t>Lorem ipsum dolor sit amet, consectetur adipiscing elit. Nunc vitae ultricies tortor. Pellentesque rhoncus congue mauris, vitae pretium congue nibh rutrum eget.</a:t>
            </a:r>
            <a:endParaRPr sz="1200">
              <a:solidFill>
                <a:schemeClr val="accent1"/>
              </a:solidFill>
              <a:latin typeface="Lexend Light"/>
              <a:ea typeface="Lexend Light"/>
              <a:cs typeface="Lexend Light"/>
              <a:sym typeface="Lexend Light"/>
            </a:endParaRPr>
          </a:p>
        </p:txBody>
      </p:sp>
      <p:sp>
        <p:nvSpPr>
          <p:cNvPr id="509" name="Google Shape;509;p38"/>
          <p:cNvSpPr txBox="1"/>
          <p:nvPr>
            <p:ph idx="5" type="subTitle"/>
          </p:nvPr>
        </p:nvSpPr>
        <p:spPr>
          <a:xfrm>
            <a:off x="464700" y="3707417"/>
            <a:ext cx="3934200" cy="974100"/>
          </a:xfrm>
          <a:prstGeom prst="rect">
            <a:avLst/>
          </a:prstGeom>
        </p:spPr>
        <p:txBody>
          <a:bodyPr anchorCtr="0" anchor="ctr" bIns="91425" lIns="91425" spcFirstLastPara="1" rIns="91425" wrap="square" tIns="91425">
            <a:noAutofit/>
          </a:bodyPr>
          <a:lstStyle>
            <a:lvl1pPr lvl="0" algn="ctr">
              <a:spcBef>
                <a:spcPts val="0"/>
              </a:spcBef>
              <a:spcAft>
                <a:spcPts val="0"/>
              </a:spcAft>
              <a:buSzPts val="2100"/>
              <a:buNone/>
              <a:defRPr sz="2100"/>
            </a:lvl1pPr>
            <a:lvl2pPr lvl="1" algn="ctr">
              <a:spcBef>
                <a:spcPts val="0"/>
              </a:spcBef>
              <a:spcAft>
                <a:spcPts val="0"/>
              </a:spcAft>
              <a:buSzPts val="2100"/>
              <a:buNone/>
              <a:defRPr sz="2100"/>
            </a:lvl2pPr>
            <a:lvl3pPr lvl="2" algn="ctr">
              <a:spcBef>
                <a:spcPts val="0"/>
              </a:spcBef>
              <a:spcAft>
                <a:spcPts val="0"/>
              </a:spcAft>
              <a:buSzPts val="2100"/>
              <a:buNone/>
              <a:defRPr sz="2100"/>
            </a:lvl3pPr>
            <a:lvl4pPr lvl="3" algn="ctr">
              <a:spcBef>
                <a:spcPts val="0"/>
              </a:spcBef>
              <a:spcAft>
                <a:spcPts val="0"/>
              </a:spcAft>
              <a:buSzPts val="2100"/>
              <a:buNone/>
              <a:defRPr sz="2100"/>
            </a:lvl4pPr>
            <a:lvl5pPr lvl="4" algn="ctr">
              <a:spcBef>
                <a:spcPts val="0"/>
              </a:spcBef>
              <a:spcAft>
                <a:spcPts val="0"/>
              </a:spcAft>
              <a:buSzPts val="2100"/>
              <a:buNone/>
              <a:defRPr sz="2100"/>
            </a:lvl5pPr>
            <a:lvl6pPr lvl="5" algn="ctr">
              <a:spcBef>
                <a:spcPts val="0"/>
              </a:spcBef>
              <a:spcAft>
                <a:spcPts val="0"/>
              </a:spcAft>
              <a:buSzPts val="2100"/>
              <a:buNone/>
              <a:defRPr sz="2100"/>
            </a:lvl6pPr>
            <a:lvl7pPr lvl="6" algn="ctr">
              <a:spcBef>
                <a:spcPts val="0"/>
              </a:spcBef>
              <a:spcAft>
                <a:spcPts val="0"/>
              </a:spcAft>
              <a:buSzPts val="2100"/>
              <a:buNone/>
              <a:defRPr sz="2100"/>
            </a:lvl7pPr>
            <a:lvl8pPr lvl="7" algn="ctr">
              <a:spcBef>
                <a:spcPts val="0"/>
              </a:spcBef>
              <a:spcAft>
                <a:spcPts val="0"/>
              </a:spcAft>
              <a:buSzPts val="2100"/>
              <a:buNone/>
              <a:defRPr sz="2100"/>
            </a:lvl8pPr>
            <a:lvl9pPr lvl="8" algn="ctr">
              <a:spcBef>
                <a:spcPts val="0"/>
              </a:spcBef>
              <a:spcAft>
                <a:spcPts val="0"/>
              </a:spcAft>
              <a:buSzPts val="2100"/>
              <a:buNone/>
              <a:defRPr sz="2100"/>
            </a:lvl9pPr>
          </a:lstStyle>
          <a:p/>
        </p:txBody>
      </p:sp>
      <p:sp>
        <p:nvSpPr>
          <p:cNvPr id="510" name="Google Shape;510;p38"/>
          <p:cNvSpPr/>
          <p:nvPr/>
        </p:nvSpPr>
        <p:spPr>
          <a:xfrm>
            <a:off x="4572000" y="3591961"/>
            <a:ext cx="4239300" cy="1205100"/>
          </a:xfrm>
          <a:prstGeom prst="rect">
            <a:avLst/>
          </a:prstGeom>
          <a:solidFill>
            <a:schemeClr val="accent2"/>
          </a:solidFill>
          <a:ln cap="flat" cmpd="sng" w="19050">
            <a:solidFill>
              <a:schemeClr val="accent2"/>
            </a:solidFill>
            <a:prstDash val="solid"/>
            <a:round/>
            <a:headEnd len="sm" w="sm" type="none"/>
            <a:tailEnd len="sm" w="sm" type="none"/>
          </a:ln>
        </p:spPr>
        <p:txBody>
          <a:bodyPr anchorCtr="0" anchor="t" bIns="182875" lIns="182875" spcFirstLastPara="1" rIns="182875" wrap="square" tIns="182875">
            <a:noAutofit/>
          </a:bodyPr>
          <a:lstStyle/>
          <a:p>
            <a:pPr indent="0" lvl="0" marL="0" rtl="0" algn="l">
              <a:spcBef>
                <a:spcPts val="0"/>
              </a:spcBef>
              <a:spcAft>
                <a:spcPts val="0"/>
              </a:spcAft>
              <a:buNone/>
            </a:pPr>
            <a:r>
              <a:t/>
            </a:r>
            <a:endParaRPr>
              <a:solidFill>
                <a:schemeClr val="accent1"/>
              </a:solidFill>
              <a:latin typeface="Lexend Light"/>
              <a:ea typeface="Lexend Light"/>
              <a:cs typeface="Lexend Light"/>
              <a:sym typeface="Lexend Light"/>
            </a:endParaRPr>
          </a:p>
        </p:txBody>
      </p:sp>
      <p:sp>
        <p:nvSpPr>
          <p:cNvPr id="511" name="Google Shape;511;p38"/>
          <p:cNvSpPr txBox="1"/>
          <p:nvPr>
            <p:ph idx="6" type="subTitle"/>
          </p:nvPr>
        </p:nvSpPr>
        <p:spPr>
          <a:xfrm>
            <a:off x="4724550" y="3707417"/>
            <a:ext cx="3934200" cy="974100"/>
          </a:xfrm>
          <a:prstGeom prst="rect">
            <a:avLst/>
          </a:prstGeom>
        </p:spPr>
        <p:txBody>
          <a:bodyPr anchorCtr="0" anchor="ctr" bIns="91425" lIns="91425" spcFirstLastPara="1" rIns="91425" wrap="square" tIns="91425">
            <a:noAutofit/>
          </a:bodyPr>
          <a:lstStyle>
            <a:lvl1pPr lvl="0" algn="ctr">
              <a:spcBef>
                <a:spcPts val="0"/>
              </a:spcBef>
              <a:spcAft>
                <a:spcPts val="0"/>
              </a:spcAft>
              <a:buSzPts val="2100"/>
              <a:buNone/>
              <a:defRPr sz="2100"/>
            </a:lvl1pPr>
            <a:lvl2pPr lvl="1" algn="ctr">
              <a:spcBef>
                <a:spcPts val="0"/>
              </a:spcBef>
              <a:spcAft>
                <a:spcPts val="0"/>
              </a:spcAft>
              <a:buSzPts val="2100"/>
              <a:buNone/>
              <a:defRPr sz="2100"/>
            </a:lvl2pPr>
            <a:lvl3pPr lvl="2" algn="ctr">
              <a:spcBef>
                <a:spcPts val="0"/>
              </a:spcBef>
              <a:spcAft>
                <a:spcPts val="0"/>
              </a:spcAft>
              <a:buSzPts val="2100"/>
              <a:buNone/>
              <a:defRPr sz="2100"/>
            </a:lvl3pPr>
            <a:lvl4pPr lvl="3" algn="ctr">
              <a:spcBef>
                <a:spcPts val="0"/>
              </a:spcBef>
              <a:spcAft>
                <a:spcPts val="0"/>
              </a:spcAft>
              <a:buSzPts val="2100"/>
              <a:buNone/>
              <a:defRPr sz="2100"/>
            </a:lvl4pPr>
            <a:lvl5pPr lvl="4" algn="ctr">
              <a:spcBef>
                <a:spcPts val="0"/>
              </a:spcBef>
              <a:spcAft>
                <a:spcPts val="0"/>
              </a:spcAft>
              <a:buSzPts val="2100"/>
              <a:buNone/>
              <a:defRPr sz="2100"/>
            </a:lvl5pPr>
            <a:lvl6pPr lvl="5" algn="ctr">
              <a:spcBef>
                <a:spcPts val="0"/>
              </a:spcBef>
              <a:spcAft>
                <a:spcPts val="0"/>
              </a:spcAft>
              <a:buSzPts val="2100"/>
              <a:buNone/>
              <a:defRPr sz="2100"/>
            </a:lvl6pPr>
            <a:lvl7pPr lvl="6" algn="ctr">
              <a:spcBef>
                <a:spcPts val="0"/>
              </a:spcBef>
              <a:spcAft>
                <a:spcPts val="0"/>
              </a:spcAft>
              <a:buSzPts val="2100"/>
              <a:buNone/>
              <a:defRPr sz="2100"/>
            </a:lvl7pPr>
            <a:lvl8pPr lvl="7" algn="ctr">
              <a:spcBef>
                <a:spcPts val="0"/>
              </a:spcBef>
              <a:spcAft>
                <a:spcPts val="0"/>
              </a:spcAft>
              <a:buSzPts val="2100"/>
              <a:buNone/>
              <a:defRPr sz="2100"/>
            </a:lvl8pPr>
            <a:lvl9pPr lvl="8" algn="ctr">
              <a:spcBef>
                <a:spcPts val="0"/>
              </a:spcBef>
              <a:spcAft>
                <a:spcPts val="0"/>
              </a:spcAft>
              <a:buSzPts val="2100"/>
              <a:buNone/>
              <a:defRPr sz="2100"/>
            </a:lvl9pPr>
          </a:lstStyle>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TITLE_ONLY_1_1_1">
    <p:spTree>
      <p:nvGrpSpPr>
        <p:cNvPr id="512" name="Shape 512"/>
        <p:cNvGrpSpPr/>
        <p:nvPr/>
      </p:nvGrpSpPr>
      <p:grpSpPr>
        <a:xfrm>
          <a:off x="0" y="0"/>
          <a:ext cx="0" cy="0"/>
          <a:chOff x="0" y="0"/>
          <a:chExt cx="0" cy="0"/>
        </a:xfrm>
      </p:grpSpPr>
      <p:sp>
        <p:nvSpPr>
          <p:cNvPr id="513" name="Google Shape;513;p3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grpSp>
        <p:nvGrpSpPr>
          <p:cNvPr id="514" name="Google Shape;514;p39"/>
          <p:cNvGrpSpPr/>
          <p:nvPr/>
        </p:nvGrpSpPr>
        <p:grpSpPr>
          <a:xfrm>
            <a:off x="0" y="-125"/>
            <a:ext cx="9144300" cy="5143500"/>
            <a:chOff x="0" y="-125"/>
            <a:chExt cx="9144300" cy="5143500"/>
          </a:xfrm>
        </p:grpSpPr>
        <p:sp>
          <p:nvSpPr>
            <p:cNvPr id="515" name="Google Shape;515;p39"/>
            <p:cNvSpPr/>
            <p:nvPr/>
          </p:nvSpPr>
          <p:spPr>
            <a:xfrm>
              <a:off x="0" y="0"/>
              <a:ext cx="9144000" cy="91500"/>
            </a:xfrm>
            <a:prstGeom prst="rect">
              <a:avLst/>
            </a:prstGeom>
            <a:solidFill>
              <a:schemeClr val="dk2"/>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2"/>
                </a:solidFill>
              </a:endParaRPr>
            </a:p>
          </p:txBody>
        </p:sp>
        <p:sp>
          <p:nvSpPr>
            <p:cNvPr id="516" name="Google Shape;516;p39"/>
            <p:cNvSpPr/>
            <p:nvPr/>
          </p:nvSpPr>
          <p:spPr>
            <a:xfrm>
              <a:off x="0" y="5051800"/>
              <a:ext cx="9144000" cy="91500"/>
            </a:xfrm>
            <a:prstGeom prst="rect">
              <a:avLst/>
            </a:prstGeom>
            <a:solidFill>
              <a:schemeClr val="dk2"/>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2"/>
                </a:solidFill>
              </a:endParaRPr>
            </a:p>
          </p:txBody>
        </p:sp>
        <p:sp>
          <p:nvSpPr>
            <p:cNvPr id="517" name="Google Shape;517;p39"/>
            <p:cNvSpPr/>
            <p:nvPr/>
          </p:nvSpPr>
          <p:spPr>
            <a:xfrm rot="-5400000">
              <a:off x="-2526000" y="2525875"/>
              <a:ext cx="5143500" cy="91500"/>
            </a:xfrm>
            <a:prstGeom prst="rect">
              <a:avLst/>
            </a:prstGeom>
            <a:solidFill>
              <a:schemeClr val="dk2"/>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2"/>
                </a:solidFill>
              </a:endParaRPr>
            </a:p>
          </p:txBody>
        </p:sp>
        <p:sp>
          <p:nvSpPr>
            <p:cNvPr id="518" name="Google Shape;518;p39"/>
            <p:cNvSpPr/>
            <p:nvPr/>
          </p:nvSpPr>
          <p:spPr>
            <a:xfrm rot="-5400000">
              <a:off x="6526800" y="2525875"/>
              <a:ext cx="5143500" cy="91500"/>
            </a:xfrm>
            <a:prstGeom prst="rect">
              <a:avLst/>
            </a:prstGeom>
            <a:solidFill>
              <a:schemeClr val="dk2"/>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2"/>
                </a:solidFill>
              </a:endParaRPr>
            </a:p>
          </p:txBody>
        </p:sp>
      </p:grpSp>
      <p:sp>
        <p:nvSpPr>
          <p:cNvPr id="519" name="Google Shape;519;p39"/>
          <p:cNvSpPr txBox="1"/>
          <p:nvPr>
            <p:ph idx="1" type="body"/>
          </p:nvPr>
        </p:nvSpPr>
        <p:spPr>
          <a:xfrm>
            <a:off x="261775" y="4039275"/>
            <a:ext cx="5958300" cy="8388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Explanation 1">
  <p:cSld name="ONE_COLUMN_TEXT">
    <p:bg>
      <p:bgPr>
        <a:solidFill>
          <a:schemeClr val="dk2"/>
        </a:solidFill>
      </p:bgPr>
    </p:bg>
    <p:spTree>
      <p:nvGrpSpPr>
        <p:cNvPr id="520" name="Shape 520"/>
        <p:cNvGrpSpPr/>
        <p:nvPr/>
      </p:nvGrpSpPr>
      <p:grpSpPr>
        <a:xfrm>
          <a:off x="0" y="0"/>
          <a:ext cx="0" cy="0"/>
          <a:chOff x="0" y="0"/>
          <a:chExt cx="0" cy="0"/>
        </a:xfrm>
      </p:grpSpPr>
      <p:sp>
        <p:nvSpPr>
          <p:cNvPr id="521" name="Google Shape;521;p4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
        <p:nvSpPr>
          <p:cNvPr id="522" name="Google Shape;522;p40"/>
          <p:cNvSpPr/>
          <p:nvPr/>
        </p:nvSpPr>
        <p:spPr>
          <a:xfrm>
            <a:off x="0" y="1765150"/>
            <a:ext cx="9144000" cy="3378300"/>
          </a:xfrm>
          <a:prstGeom prst="rect">
            <a:avLst/>
          </a:prstGeom>
          <a:solidFill>
            <a:schemeClr val="lt1"/>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solidFill>
                <a:schemeClr val="dk1"/>
              </a:solidFill>
            </a:endParaRPr>
          </a:p>
        </p:txBody>
      </p:sp>
      <p:sp>
        <p:nvSpPr>
          <p:cNvPr id="523" name="Google Shape;523;p40"/>
          <p:cNvSpPr txBox="1"/>
          <p:nvPr>
            <p:ph idx="1" type="body"/>
          </p:nvPr>
        </p:nvSpPr>
        <p:spPr>
          <a:xfrm>
            <a:off x="433550" y="295600"/>
            <a:ext cx="1803300" cy="167400"/>
          </a:xfrm>
          <a:prstGeom prst="rect">
            <a:avLst/>
          </a:prstGeom>
        </p:spPr>
        <p:txBody>
          <a:bodyPr anchorCtr="0" anchor="ctr" bIns="91425" lIns="91425" spcFirstLastPara="1" rIns="91425" wrap="square" tIns="91425">
            <a:noAutofit/>
          </a:bodyPr>
          <a:lstStyle>
            <a:lvl1pPr indent="-317500" lvl="0" marL="457200">
              <a:spcBef>
                <a:spcPts val="0"/>
              </a:spcBef>
              <a:spcAft>
                <a:spcPts val="0"/>
              </a:spcAft>
              <a:buSzPts val="1400"/>
              <a:buFont typeface="Lexend"/>
              <a:buChar char="●"/>
              <a:defRPr sz="1400">
                <a:latin typeface="Lexend"/>
                <a:ea typeface="Lexend"/>
                <a:cs typeface="Lexend"/>
                <a:sym typeface="Lexend"/>
              </a:defRPr>
            </a:lvl1pPr>
            <a:lvl2pPr indent="-317500" lvl="1" marL="914400">
              <a:spcBef>
                <a:spcPts val="0"/>
              </a:spcBef>
              <a:spcAft>
                <a:spcPts val="0"/>
              </a:spcAft>
              <a:buSzPts val="1400"/>
              <a:buFont typeface="Lexend"/>
              <a:buChar char="○"/>
              <a:defRPr>
                <a:latin typeface="Lexend"/>
                <a:ea typeface="Lexend"/>
                <a:cs typeface="Lexend"/>
                <a:sym typeface="Lexend"/>
              </a:defRPr>
            </a:lvl2pPr>
            <a:lvl3pPr indent="-317500" lvl="2" marL="1371600">
              <a:spcBef>
                <a:spcPts val="0"/>
              </a:spcBef>
              <a:spcAft>
                <a:spcPts val="0"/>
              </a:spcAft>
              <a:buSzPts val="1400"/>
              <a:buFont typeface="Lexend"/>
              <a:buChar char="■"/>
              <a:defRPr>
                <a:latin typeface="Lexend"/>
                <a:ea typeface="Lexend"/>
                <a:cs typeface="Lexend"/>
                <a:sym typeface="Lexend"/>
              </a:defRPr>
            </a:lvl3pPr>
            <a:lvl4pPr indent="-317500" lvl="3" marL="1828800">
              <a:spcBef>
                <a:spcPts val="0"/>
              </a:spcBef>
              <a:spcAft>
                <a:spcPts val="0"/>
              </a:spcAft>
              <a:buSzPts val="1400"/>
              <a:buFont typeface="Lexend"/>
              <a:buChar char="●"/>
              <a:defRPr>
                <a:latin typeface="Lexend"/>
                <a:ea typeface="Lexend"/>
                <a:cs typeface="Lexend"/>
                <a:sym typeface="Lexend"/>
              </a:defRPr>
            </a:lvl4pPr>
            <a:lvl5pPr indent="-317500" lvl="4" marL="2286000">
              <a:spcBef>
                <a:spcPts val="0"/>
              </a:spcBef>
              <a:spcAft>
                <a:spcPts val="0"/>
              </a:spcAft>
              <a:buSzPts val="1400"/>
              <a:buFont typeface="Lexend"/>
              <a:buChar char="○"/>
              <a:defRPr>
                <a:latin typeface="Lexend"/>
                <a:ea typeface="Lexend"/>
                <a:cs typeface="Lexend"/>
                <a:sym typeface="Lexend"/>
              </a:defRPr>
            </a:lvl5pPr>
            <a:lvl6pPr indent="-317500" lvl="5" marL="2743200">
              <a:spcBef>
                <a:spcPts val="0"/>
              </a:spcBef>
              <a:spcAft>
                <a:spcPts val="0"/>
              </a:spcAft>
              <a:buSzPts val="1400"/>
              <a:buFont typeface="Lexend"/>
              <a:buChar char="■"/>
              <a:defRPr>
                <a:latin typeface="Lexend"/>
                <a:ea typeface="Lexend"/>
                <a:cs typeface="Lexend"/>
                <a:sym typeface="Lexend"/>
              </a:defRPr>
            </a:lvl6pPr>
            <a:lvl7pPr indent="-317500" lvl="6" marL="3200400">
              <a:spcBef>
                <a:spcPts val="0"/>
              </a:spcBef>
              <a:spcAft>
                <a:spcPts val="0"/>
              </a:spcAft>
              <a:buSzPts val="1400"/>
              <a:buFont typeface="Lexend"/>
              <a:buChar char="●"/>
              <a:defRPr>
                <a:latin typeface="Lexend"/>
                <a:ea typeface="Lexend"/>
                <a:cs typeface="Lexend"/>
                <a:sym typeface="Lexend"/>
              </a:defRPr>
            </a:lvl7pPr>
            <a:lvl8pPr indent="-317500" lvl="7" marL="3657600">
              <a:spcBef>
                <a:spcPts val="0"/>
              </a:spcBef>
              <a:spcAft>
                <a:spcPts val="0"/>
              </a:spcAft>
              <a:buSzPts val="1400"/>
              <a:buFont typeface="Lexend"/>
              <a:buChar char="○"/>
              <a:defRPr>
                <a:latin typeface="Lexend"/>
                <a:ea typeface="Lexend"/>
                <a:cs typeface="Lexend"/>
                <a:sym typeface="Lexend"/>
              </a:defRPr>
            </a:lvl8pPr>
            <a:lvl9pPr indent="-317500" lvl="8" marL="4114800">
              <a:spcBef>
                <a:spcPts val="0"/>
              </a:spcBef>
              <a:spcAft>
                <a:spcPts val="0"/>
              </a:spcAft>
              <a:buSzPts val="1400"/>
              <a:buFont typeface="Lexend"/>
              <a:buChar char="■"/>
              <a:defRPr>
                <a:latin typeface="Lexend"/>
                <a:ea typeface="Lexend"/>
                <a:cs typeface="Lexend"/>
                <a:sym typeface="Lexend"/>
              </a:defRPr>
            </a:lvl9pPr>
          </a:lstStyle>
          <a:p/>
        </p:txBody>
      </p:sp>
      <p:sp>
        <p:nvSpPr>
          <p:cNvPr id="524" name="Google Shape;524;p40"/>
          <p:cNvSpPr txBox="1"/>
          <p:nvPr>
            <p:ph idx="2" type="subTitle"/>
          </p:nvPr>
        </p:nvSpPr>
        <p:spPr>
          <a:xfrm>
            <a:off x="433550" y="2197100"/>
            <a:ext cx="7148400" cy="482700"/>
          </a:xfrm>
          <a:prstGeom prst="rect">
            <a:avLst/>
          </a:prstGeom>
        </p:spPr>
        <p:txBody>
          <a:bodyPr anchorCtr="0" anchor="t" bIns="91425" lIns="91425" spcFirstLastPara="1" rIns="91425" wrap="square" tIns="91425">
            <a:noAutofit/>
          </a:bodyPr>
          <a:lstStyle>
            <a:lvl1pPr lvl="0">
              <a:spcBef>
                <a:spcPts val="0"/>
              </a:spcBef>
              <a:spcAft>
                <a:spcPts val="0"/>
              </a:spcAft>
              <a:buSzPts val="2400"/>
              <a:buFont typeface="Spline Sans"/>
              <a:buNone/>
              <a:defRPr b="1" sz="2400">
                <a:latin typeface="Spline Sans"/>
                <a:ea typeface="Spline Sans"/>
                <a:cs typeface="Spline Sans"/>
                <a:sym typeface="Spline Sans"/>
              </a:defRPr>
            </a:lvl1pPr>
            <a:lvl2pPr lvl="1">
              <a:spcBef>
                <a:spcPts val="0"/>
              </a:spcBef>
              <a:spcAft>
                <a:spcPts val="0"/>
              </a:spcAft>
              <a:buSzPts val="2400"/>
              <a:buFont typeface="Spline Sans"/>
              <a:buNone/>
              <a:defRPr b="1" sz="2400">
                <a:latin typeface="Spline Sans"/>
                <a:ea typeface="Spline Sans"/>
                <a:cs typeface="Spline Sans"/>
                <a:sym typeface="Spline Sans"/>
              </a:defRPr>
            </a:lvl2pPr>
            <a:lvl3pPr lvl="2">
              <a:spcBef>
                <a:spcPts val="0"/>
              </a:spcBef>
              <a:spcAft>
                <a:spcPts val="0"/>
              </a:spcAft>
              <a:buSzPts val="2400"/>
              <a:buFont typeface="Spline Sans"/>
              <a:buNone/>
              <a:defRPr b="1" sz="2400">
                <a:latin typeface="Spline Sans"/>
                <a:ea typeface="Spline Sans"/>
                <a:cs typeface="Spline Sans"/>
                <a:sym typeface="Spline Sans"/>
              </a:defRPr>
            </a:lvl3pPr>
            <a:lvl4pPr lvl="3">
              <a:spcBef>
                <a:spcPts val="0"/>
              </a:spcBef>
              <a:spcAft>
                <a:spcPts val="0"/>
              </a:spcAft>
              <a:buSzPts val="2400"/>
              <a:buFont typeface="Spline Sans"/>
              <a:buNone/>
              <a:defRPr b="1" sz="2400">
                <a:latin typeface="Spline Sans"/>
                <a:ea typeface="Spline Sans"/>
                <a:cs typeface="Spline Sans"/>
                <a:sym typeface="Spline Sans"/>
              </a:defRPr>
            </a:lvl4pPr>
            <a:lvl5pPr lvl="4">
              <a:spcBef>
                <a:spcPts val="0"/>
              </a:spcBef>
              <a:spcAft>
                <a:spcPts val="0"/>
              </a:spcAft>
              <a:buSzPts val="2400"/>
              <a:buFont typeface="Spline Sans"/>
              <a:buNone/>
              <a:defRPr b="1" sz="2400">
                <a:latin typeface="Spline Sans"/>
                <a:ea typeface="Spline Sans"/>
                <a:cs typeface="Spline Sans"/>
                <a:sym typeface="Spline Sans"/>
              </a:defRPr>
            </a:lvl5pPr>
            <a:lvl6pPr lvl="5">
              <a:spcBef>
                <a:spcPts val="0"/>
              </a:spcBef>
              <a:spcAft>
                <a:spcPts val="0"/>
              </a:spcAft>
              <a:buSzPts val="2400"/>
              <a:buFont typeface="Spline Sans"/>
              <a:buNone/>
              <a:defRPr b="1" sz="2400">
                <a:latin typeface="Spline Sans"/>
                <a:ea typeface="Spline Sans"/>
                <a:cs typeface="Spline Sans"/>
                <a:sym typeface="Spline Sans"/>
              </a:defRPr>
            </a:lvl6pPr>
            <a:lvl7pPr lvl="6">
              <a:spcBef>
                <a:spcPts val="0"/>
              </a:spcBef>
              <a:spcAft>
                <a:spcPts val="0"/>
              </a:spcAft>
              <a:buSzPts val="2400"/>
              <a:buFont typeface="Spline Sans"/>
              <a:buNone/>
              <a:defRPr b="1" sz="2400">
                <a:latin typeface="Spline Sans"/>
                <a:ea typeface="Spline Sans"/>
                <a:cs typeface="Spline Sans"/>
                <a:sym typeface="Spline Sans"/>
              </a:defRPr>
            </a:lvl7pPr>
            <a:lvl8pPr lvl="7">
              <a:spcBef>
                <a:spcPts val="0"/>
              </a:spcBef>
              <a:spcAft>
                <a:spcPts val="0"/>
              </a:spcAft>
              <a:buSzPts val="2400"/>
              <a:buFont typeface="Spline Sans"/>
              <a:buNone/>
              <a:defRPr b="1" sz="2400">
                <a:latin typeface="Spline Sans"/>
                <a:ea typeface="Spline Sans"/>
                <a:cs typeface="Spline Sans"/>
                <a:sym typeface="Spline Sans"/>
              </a:defRPr>
            </a:lvl8pPr>
            <a:lvl9pPr lvl="8">
              <a:spcBef>
                <a:spcPts val="0"/>
              </a:spcBef>
              <a:spcAft>
                <a:spcPts val="0"/>
              </a:spcAft>
              <a:buSzPts val="2400"/>
              <a:buFont typeface="Spline Sans"/>
              <a:buNone/>
              <a:defRPr b="1" sz="2400">
                <a:latin typeface="Spline Sans"/>
                <a:ea typeface="Spline Sans"/>
                <a:cs typeface="Spline Sans"/>
                <a:sym typeface="Spline Sans"/>
              </a:defRPr>
            </a:lvl9pPr>
          </a:lstStyle>
          <a:p/>
        </p:txBody>
      </p:sp>
      <p:sp>
        <p:nvSpPr>
          <p:cNvPr id="525" name="Google Shape;525;p40"/>
          <p:cNvSpPr txBox="1"/>
          <p:nvPr>
            <p:ph idx="3" type="body"/>
          </p:nvPr>
        </p:nvSpPr>
        <p:spPr>
          <a:xfrm>
            <a:off x="433550" y="2914750"/>
            <a:ext cx="7148400" cy="17484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sz="1200"/>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526" name="Google Shape;526;p40"/>
          <p:cNvSpPr txBox="1"/>
          <p:nvPr>
            <p:ph idx="4" type="body"/>
          </p:nvPr>
        </p:nvSpPr>
        <p:spPr>
          <a:xfrm>
            <a:off x="1181100" y="689575"/>
            <a:ext cx="6934200" cy="1079100"/>
          </a:xfrm>
          <a:prstGeom prst="rect">
            <a:avLst/>
          </a:prstGeom>
        </p:spPr>
        <p:txBody>
          <a:bodyPr anchorCtr="0" anchor="ctr" bIns="91425" lIns="91425" spcFirstLastPara="1" rIns="91425" wrap="square" tIns="91425">
            <a:no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527" name="Google Shape;527;p40"/>
          <p:cNvSpPr/>
          <p:nvPr/>
        </p:nvSpPr>
        <p:spPr>
          <a:xfrm>
            <a:off x="537600" y="689575"/>
            <a:ext cx="537900" cy="1079100"/>
          </a:xfrm>
          <a:prstGeom prst="rect">
            <a:avLst/>
          </a:prstGeom>
          <a:solidFill>
            <a:schemeClr val="lt1"/>
          </a:solidFill>
          <a:ln cap="flat" cmpd="sng" w="19050">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b="1" sz="2400">
              <a:solidFill>
                <a:schemeClr val="dk1"/>
              </a:solidFill>
              <a:latin typeface="Spline Sans"/>
              <a:ea typeface="Spline Sans"/>
              <a:cs typeface="Spline Sans"/>
              <a:sym typeface="Spline Sans"/>
            </a:endParaRPr>
          </a:p>
        </p:txBody>
      </p:sp>
      <p:sp>
        <p:nvSpPr>
          <p:cNvPr id="528" name="Google Shape;528;p40"/>
          <p:cNvSpPr txBox="1"/>
          <p:nvPr>
            <p:ph idx="5" type="subTitle"/>
          </p:nvPr>
        </p:nvSpPr>
        <p:spPr>
          <a:xfrm>
            <a:off x="532075" y="679900"/>
            <a:ext cx="548700" cy="550800"/>
          </a:xfrm>
          <a:prstGeom prst="rect">
            <a:avLst/>
          </a:prstGeom>
        </p:spPr>
        <p:txBody>
          <a:bodyPr anchorCtr="0" anchor="ctr" bIns="91425" lIns="91425" spcFirstLastPara="1" rIns="91425" wrap="square" tIns="91425">
            <a:noAutofit/>
          </a:bodyPr>
          <a:lstStyle>
            <a:lvl1pPr lvl="0" algn="ctr">
              <a:spcBef>
                <a:spcPts val="0"/>
              </a:spcBef>
              <a:spcAft>
                <a:spcPts val="0"/>
              </a:spcAft>
              <a:buSzPts val="2400"/>
              <a:buFont typeface="Spline Sans"/>
              <a:buNone/>
              <a:defRPr b="1" sz="2400">
                <a:latin typeface="Spline Sans"/>
                <a:ea typeface="Spline Sans"/>
                <a:cs typeface="Spline Sans"/>
                <a:sym typeface="Spline Sans"/>
              </a:defRPr>
            </a:lvl1pPr>
            <a:lvl2pPr lvl="1">
              <a:spcBef>
                <a:spcPts val="0"/>
              </a:spcBef>
              <a:spcAft>
                <a:spcPts val="0"/>
              </a:spcAft>
              <a:buSzPts val="2800"/>
              <a:buFont typeface="Spline Sans"/>
              <a:buNone/>
              <a:defRPr b="1">
                <a:latin typeface="Spline Sans"/>
                <a:ea typeface="Spline Sans"/>
                <a:cs typeface="Spline Sans"/>
                <a:sym typeface="Spline Sans"/>
              </a:defRPr>
            </a:lvl2pPr>
            <a:lvl3pPr lvl="2">
              <a:spcBef>
                <a:spcPts val="0"/>
              </a:spcBef>
              <a:spcAft>
                <a:spcPts val="0"/>
              </a:spcAft>
              <a:buSzPts val="2800"/>
              <a:buFont typeface="Spline Sans"/>
              <a:buNone/>
              <a:defRPr b="1">
                <a:latin typeface="Spline Sans"/>
                <a:ea typeface="Spline Sans"/>
                <a:cs typeface="Spline Sans"/>
                <a:sym typeface="Spline Sans"/>
              </a:defRPr>
            </a:lvl3pPr>
            <a:lvl4pPr lvl="3">
              <a:spcBef>
                <a:spcPts val="0"/>
              </a:spcBef>
              <a:spcAft>
                <a:spcPts val="0"/>
              </a:spcAft>
              <a:buSzPts val="2800"/>
              <a:buFont typeface="Spline Sans"/>
              <a:buNone/>
              <a:defRPr b="1">
                <a:latin typeface="Spline Sans"/>
                <a:ea typeface="Spline Sans"/>
                <a:cs typeface="Spline Sans"/>
                <a:sym typeface="Spline Sans"/>
              </a:defRPr>
            </a:lvl4pPr>
            <a:lvl5pPr lvl="4">
              <a:spcBef>
                <a:spcPts val="0"/>
              </a:spcBef>
              <a:spcAft>
                <a:spcPts val="0"/>
              </a:spcAft>
              <a:buSzPts val="2800"/>
              <a:buFont typeface="Spline Sans"/>
              <a:buNone/>
              <a:defRPr b="1">
                <a:latin typeface="Spline Sans"/>
                <a:ea typeface="Spline Sans"/>
                <a:cs typeface="Spline Sans"/>
                <a:sym typeface="Spline Sans"/>
              </a:defRPr>
            </a:lvl5pPr>
            <a:lvl6pPr lvl="5">
              <a:spcBef>
                <a:spcPts val="0"/>
              </a:spcBef>
              <a:spcAft>
                <a:spcPts val="0"/>
              </a:spcAft>
              <a:buSzPts val="2800"/>
              <a:buFont typeface="Spline Sans"/>
              <a:buNone/>
              <a:defRPr b="1">
                <a:latin typeface="Spline Sans"/>
                <a:ea typeface="Spline Sans"/>
                <a:cs typeface="Spline Sans"/>
                <a:sym typeface="Spline Sans"/>
              </a:defRPr>
            </a:lvl6pPr>
            <a:lvl7pPr lvl="6">
              <a:spcBef>
                <a:spcPts val="0"/>
              </a:spcBef>
              <a:spcAft>
                <a:spcPts val="0"/>
              </a:spcAft>
              <a:buSzPts val="2800"/>
              <a:buFont typeface="Spline Sans"/>
              <a:buNone/>
              <a:defRPr b="1">
                <a:latin typeface="Spline Sans"/>
                <a:ea typeface="Spline Sans"/>
                <a:cs typeface="Spline Sans"/>
                <a:sym typeface="Spline Sans"/>
              </a:defRPr>
            </a:lvl7pPr>
            <a:lvl8pPr lvl="7">
              <a:spcBef>
                <a:spcPts val="0"/>
              </a:spcBef>
              <a:spcAft>
                <a:spcPts val="0"/>
              </a:spcAft>
              <a:buSzPts val="2800"/>
              <a:buFont typeface="Spline Sans"/>
              <a:buNone/>
              <a:defRPr b="1">
                <a:latin typeface="Spline Sans"/>
                <a:ea typeface="Spline Sans"/>
                <a:cs typeface="Spline Sans"/>
                <a:sym typeface="Spline Sans"/>
              </a:defRPr>
            </a:lvl8pPr>
            <a:lvl9pPr lvl="8">
              <a:spcBef>
                <a:spcPts val="0"/>
              </a:spcBef>
              <a:spcAft>
                <a:spcPts val="0"/>
              </a:spcAft>
              <a:buSzPts val="2800"/>
              <a:buFont typeface="Spline Sans"/>
              <a:buNone/>
              <a:defRPr b="1">
                <a:latin typeface="Spline Sans"/>
                <a:ea typeface="Spline Sans"/>
                <a:cs typeface="Spline Sans"/>
                <a:sym typeface="Spline Sans"/>
              </a:defRPr>
            </a:lvl9pPr>
          </a:lstStyle>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Explanation 2">
  <p:cSld name="ONE_COLUMN_TEXT_1">
    <p:bg>
      <p:bgPr>
        <a:solidFill>
          <a:schemeClr val="dk2"/>
        </a:solidFill>
      </p:bgPr>
    </p:bg>
    <p:spTree>
      <p:nvGrpSpPr>
        <p:cNvPr id="529" name="Shape 529"/>
        <p:cNvGrpSpPr/>
        <p:nvPr/>
      </p:nvGrpSpPr>
      <p:grpSpPr>
        <a:xfrm>
          <a:off x="0" y="0"/>
          <a:ext cx="0" cy="0"/>
          <a:chOff x="0" y="0"/>
          <a:chExt cx="0" cy="0"/>
        </a:xfrm>
      </p:grpSpPr>
      <p:sp>
        <p:nvSpPr>
          <p:cNvPr id="530" name="Google Shape;530;p41"/>
          <p:cNvSpPr/>
          <p:nvPr/>
        </p:nvSpPr>
        <p:spPr>
          <a:xfrm>
            <a:off x="0" y="1227375"/>
            <a:ext cx="9144000" cy="3916200"/>
          </a:xfrm>
          <a:prstGeom prst="rect">
            <a:avLst/>
          </a:prstGeom>
          <a:solidFill>
            <a:schemeClr val="lt1"/>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531" name="Google Shape;531;p4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
        <p:nvSpPr>
          <p:cNvPr id="532" name="Google Shape;532;p41"/>
          <p:cNvSpPr txBox="1"/>
          <p:nvPr>
            <p:ph idx="1" type="body"/>
          </p:nvPr>
        </p:nvSpPr>
        <p:spPr>
          <a:xfrm>
            <a:off x="433550" y="295600"/>
            <a:ext cx="1803300" cy="167400"/>
          </a:xfrm>
          <a:prstGeom prst="rect">
            <a:avLst/>
          </a:prstGeom>
        </p:spPr>
        <p:txBody>
          <a:bodyPr anchorCtr="0" anchor="ctr" bIns="91425" lIns="91425" spcFirstLastPara="1" rIns="91425" wrap="square" tIns="91425">
            <a:noAutofit/>
          </a:bodyPr>
          <a:lstStyle>
            <a:lvl1pPr indent="-317500" lvl="0" marL="457200">
              <a:spcBef>
                <a:spcPts val="0"/>
              </a:spcBef>
              <a:spcAft>
                <a:spcPts val="0"/>
              </a:spcAft>
              <a:buSzPts val="1400"/>
              <a:buFont typeface="Lexend"/>
              <a:buChar char="●"/>
              <a:defRPr sz="1400">
                <a:latin typeface="Lexend"/>
                <a:ea typeface="Lexend"/>
                <a:cs typeface="Lexend"/>
                <a:sym typeface="Lexend"/>
              </a:defRPr>
            </a:lvl1pPr>
            <a:lvl2pPr indent="-317500" lvl="1" marL="914400">
              <a:spcBef>
                <a:spcPts val="0"/>
              </a:spcBef>
              <a:spcAft>
                <a:spcPts val="0"/>
              </a:spcAft>
              <a:buSzPts val="1400"/>
              <a:buFont typeface="Lexend"/>
              <a:buChar char="○"/>
              <a:defRPr>
                <a:latin typeface="Lexend"/>
                <a:ea typeface="Lexend"/>
                <a:cs typeface="Lexend"/>
                <a:sym typeface="Lexend"/>
              </a:defRPr>
            </a:lvl2pPr>
            <a:lvl3pPr indent="-317500" lvl="2" marL="1371600">
              <a:spcBef>
                <a:spcPts val="0"/>
              </a:spcBef>
              <a:spcAft>
                <a:spcPts val="0"/>
              </a:spcAft>
              <a:buSzPts val="1400"/>
              <a:buFont typeface="Lexend"/>
              <a:buChar char="■"/>
              <a:defRPr>
                <a:latin typeface="Lexend"/>
                <a:ea typeface="Lexend"/>
                <a:cs typeface="Lexend"/>
                <a:sym typeface="Lexend"/>
              </a:defRPr>
            </a:lvl3pPr>
            <a:lvl4pPr indent="-317500" lvl="3" marL="1828800">
              <a:spcBef>
                <a:spcPts val="0"/>
              </a:spcBef>
              <a:spcAft>
                <a:spcPts val="0"/>
              </a:spcAft>
              <a:buSzPts val="1400"/>
              <a:buFont typeface="Lexend"/>
              <a:buChar char="●"/>
              <a:defRPr>
                <a:latin typeface="Lexend"/>
                <a:ea typeface="Lexend"/>
                <a:cs typeface="Lexend"/>
                <a:sym typeface="Lexend"/>
              </a:defRPr>
            </a:lvl4pPr>
            <a:lvl5pPr indent="-317500" lvl="4" marL="2286000">
              <a:spcBef>
                <a:spcPts val="0"/>
              </a:spcBef>
              <a:spcAft>
                <a:spcPts val="0"/>
              </a:spcAft>
              <a:buSzPts val="1400"/>
              <a:buFont typeface="Lexend"/>
              <a:buChar char="○"/>
              <a:defRPr>
                <a:latin typeface="Lexend"/>
                <a:ea typeface="Lexend"/>
                <a:cs typeface="Lexend"/>
                <a:sym typeface="Lexend"/>
              </a:defRPr>
            </a:lvl5pPr>
            <a:lvl6pPr indent="-317500" lvl="5" marL="2743200">
              <a:spcBef>
                <a:spcPts val="0"/>
              </a:spcBef>
              <a:spcAft>
                <a:spcPts val="0"/>
              </a:spcAft>
              <a:buSzPts val="1400"/>
              <a:buFont typeface="Lexend"/>
              <a:buChar char="■"/>
              <a:defRPr>
                <a:latin typeface="Lexend"/>
                <a:ea typeface="Lexend"/>
                <a:cs typeface="Lexend"/>
                <a:sym typeface="Lexend"/>
              </a:defRPr>
            </a:lvl6pPr>
            <a:lvl7pPr indent="-317500" lvl="6" marL="3200400">
              <a:spcBef>
                <a:spcPts val="0"/>
              </a:spcBef>
              <a:spcAft>
                <a:spcPts val="0"/>
              </a:spcAft>
              <a:buSzPts val="1400"/>
              <a:buFont typeface="Lexend"/>
              <a:buChar char="●"/>
              <a:defRPr>
                <a:latin typeface="Lexend"/>
                <a:ea typeface="Lexend"/>
                <a:cs typeface="Lexend"/>
                <a:sym typeface="Lexend"/>
              </a:defRPr>
            </a:lvl7pPr>
            <a:lvl8pPr indent="-317500" lvl="7" marL="3657600">
              <a:spcBef>
                <a:spcPts val="0"/>
              </a:spcBef>
              <a:spcAft>
                <a:spcPts val="0"/>
              </a:spcAft>
              <a:buSzPts val="1400"/>
              <a:buFont typeface="Lexend"/>
              <a:buChar char="○"/>
              <a:defRPr>
                <a:latin typeface="Lexend"/>
                <a:ea typeface="Lexend"/>
                <a:cs typeface="Lexend"/>
                <a:sym typeface="Lexend"/>
              </a:defRPr>
            </a:lvl8pPr>
            <a:lvl9pPr indent="-317500" lvl="8" marL="4114800">
              <a:spcBef>
                <a:spcPts val="0"/>
              </a:spcBef>
              <a:spcAft>
                <a:spcPts val="0"/>
              </a:spcAft>
              <a:buSzPts val="1400"/>
              <a:buFont typeface="Lexend"/>
              <a:buChar char="■"/>
              <a:defRPr>
                <a:latin typeface="Lexend"/>
                <a:ea typeface="Lexend"/>
                <a:cs typeface="Lexend"/>
                <a:sym typeface="Lexend"/>
              </a:defRPr>
            </a:lvl9pPr>
          </a:lstStyle>
          <a:p/>
        </p:txBody>
      </p:sp>
      <p:sp>
        <p:nvSpPr>
          <p:cNvPr id="533" name="Google Shape;533;p41"/>
          <p:cNvSpPr txBox="1"/>
          <p:nvPr>
            <p:ph idx="2" type="subTitle"/>
          </p:nvPr>
        </p:nvSpPr>
        <p:spPr>
          <a:xfrm>
            <a:off x="433550" y="1673375"/>
            <a:ext cx="4100400" cy="482700"/>
          </a:xfrm>
          <a:prstGeom prst="rect">
            <a:avLst/>
          </a:prstGeom>
        </p:spPr>
        <p:txBody>
          <a:bodyPr anchorCtr="0" anchor="t" bIns="91425" lIns="91425" spcFirstLastPara="1" rIns="91425" wrap="square" tIns="91425">
            <a:noAutofit/>
          </a:bodyPr>
          <a:lstStyle>
            <a:lvl1pPr lvl="0">
              <a:spcBef>
                <a:spcPts val="0"/>
              </a:spcBef>
              <a:spcAft>
                <a:spcPts val="0"/>
              </a:spcAft>
              <a:buSzPts val="2400"/>
              <a:buFont typeface="Spline Sans"/>
              <a:buNone/>
              <a:defRPr b="1" sz="2400">
                <a:latin typeface="Spline Sans"/>
                <a:ea typeface="Spline Sans"/>
                <a:cs typeface="Spline Sans"/>
                <a:sym typeface="Spline Sans"/>
              </a:defRPr>
            </a:lvl1pPr>
            <a:lvl2pPr lvl="1">
              <a:spcBef>
                <a:spcPts val="0"/>
              </a:spcBef>
              <a:spcAft>
                <a:spcPts val="0"/>
              </a:spcAft>
              <a:buSzPts val="2400"/>
              <a:buFont typeface="Spline Sans"/>
              <a:buNone/>
              <a:defRPr b="1" sz="2400">
                <a:latin typeface="Spline Sans"/>
                <a:ea typeface="Spline Sans"/>
                <a:cs typeface="Spline Sans"/>
                <a:sym typeface="Spline Sans"/>
              </a:defRPr>
            </a:lvl2pPr>
            <a:lvl3pPr lvl="2">
              <a:spcBef>
                <a:spcPts val="0"/>
              </a:spcBef>
              <a:spcAft>
                <a:spcPts val="0"/>
              </a:spcAft>
              <a:buSzPts val="2400"/>
              <a:buFont typeface="Spline Sans"/>
              <a:buNone/>
              <a:defRPr b="1" sz="2400">
                <a:latin typeface="Spline Sans"/>
                <a:ea typeface="Spline Sans"/>
                <a:cs typeface="Spline Sans"/>
                <a:sym typeface="Spline Sans"/>
              </a:defRPr>
            </a:lvl3pPr>
            <a:lvl4pPr lvl="3">
              <a:spcBef>
                <a:spcPts val="0"/>
              </a:spcBef>
              <a:spcAft>
                <a:spcPts val="0"/>
              </a:spcAft>
              <a:buSzPts val="2400"/>
              <a:buFont typeface="Spline Sans"/>
              <a:buNone/>
              <a:defRPr b="1" sz="2400">
                <a:latin typeface="Spline Sans"/>
                <a:ea typeface="Spline Sans"/>
                <a:cs typeface="Spline Sans"/>
                <a:sym typeface="Spline Sans"/>
              </a:defRPr>
            </a:lvl4pPr>
            <a:lvl5pPr lvl="4">
              <a:spcBef>
                <a:spcPts val="0"/>
              </a:spcBef>
              <a:spcAft>
                <a:spcPts val="0"/>
              </a:spcAft>
              <a:buSzPts val="2400"/>
              <a:buFont typeface="Spline Sans"/>
              <a:buNone/>
              <a:defRPr b="1" sz="2400">
                <a:latin typeface="Spline Sans"/>
                <a:ea typeface="Spline Sans"/>
                <a:cs typeface="Spline Sans"/>
                <a:sym typeface="Spline Sans"/>
              </a:defRPr>
            </a:lvl5pPr>
            <a:lvl6pPr lvl="5">
              <a:spcBef>
                <a:spcPts val="0"/>
              </a:spcBef>
              <a:spcAft>
                <a:spcPts val="0"/>
              </a:spcAft>
              <a:buSzPts val="2400"/>
              <a:buFont typeface="Spline Sans"/>
              <a:buNone/>
              <a:defRPr b="1" sz="2400">
                <a:latin typeface="Spline Sans"/>
                <a:ea typeface="Spline Sans"/>
                <a:cs typeface="Spline Sans"/>
                <a:sym typeface="Spline Sans"/>
              </a:defRPr>
            </a:lvl6pPr>
            <a:lvl7pPr lvl="6">
              <a:spcBef>
                <a:spcPts val="0"/>
              </a:spcBef>
              <a:spcAft>
                <a:spcPts val="0"/>
              </a:spcAft>
              <a:buSzPts val="2400"/>
              <a:buFont typeface="Spline Sans"/>
              <a:buNone/>
              <a:defRPr b="1" sz="2400">
                <a:latin typeface="Spline Sans"/>
                <a:ea typeface="Spline Sans"/>
                <a:cs typeface="Spline Sans"/>
                <a:sym typeface="Spline Sans"/>
              </a:defRPr>
            </a:lvl7pPr>
            <a:lvl8pPr lvl="7">
              <a:spcBef>
                <a:spcPts val="0"/>
              </a:spcBef>
              <a:spcAft>
                <a:spcPts val="0"/>
              </a:spcAft>
              <a:buSzPts val="2400"/>
              <a:buFont typeface="Spline Sans"/>
              <a:buNone/>
              <a:defRPr b="1" sz="2400">
                <a:latin typeface="Spline Sans"/>
                <a:ea typeface="Spline Sans"/>
                <a:cs typeface="Spline Sans"/>
                <a:sym typeface="Spline Sans"/>
              </a:defRPr>
            </a:lvl8pPr>
            <a:lvl9pPr lvl="8">
              <a:spcBef>
                <a:spcPts val="0"/>
              </a:spcBef>
              <a:spcAft>
                <a:spcPts val="0"/>
              </a:spcAft>
              <a:buSzPts val="2400"/>
              <a:buFont typeface="Spline Sans"/>
              <a:buNone/>
              <a:defRPr b="1" sz="2400">
                <a:latin typeface="Spline Sans"/>
                <a:ea typeface="Spline Sans"/>
                <a:cs typeface="Spline Sans"/>
                <a:sym typeface="Spline Sans"/>
              </a:defRPr>
            </a:lvl9pPr>
          </a:lstStyle>
          <a:p/>
        </p:txBody>
      </p:sp>
      <p:sp>
        <p:nvSpPr>
          <p:cNvPr id="534" name="Google Shape;534;p41"/>
          <p:cNvSpPr txBox="1"/>
          <p:nvPr>
            <p:ph idx="3" type="body"/>
          </p:nvPr>
        </p:nvSpPr>
        <p:spPr>
          <a:xfrm>
            <a:off x="433550" y="2391025"/>
            <a:ext cx="3795600" cy="23826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sz="1200"/>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535" name="Google Shape;535;p41"/>
          <p:cNvSpPr txBox="1"/>
          <p:nvPr>
            <p:ph idx="4" type="body"/>
          </p:nvPr>
        </p:nvSpPr>
        <p:spPr>
          <a:xfrm>
            <a:off x="1181100" y="692750"/>
            <a:ext cx="6934200" cy="537900"/>
          </a:xfrm>
          <a:prstGeom prst="rect">
            <a:avLst/>
          </a:prstGeom>
        </p:spPr>
        <p:txBody>
          <a:bodyPr anchorCtr="0" anchor="ctr" bIns="91425" lIns="91425" spcFirstLastPara="1" rIns="91425" wrap="square" tIns="91425">
            <a:no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536" name="Google Shape;536;p41"/>
          <p:cNvSpPr/>
          <p:nvPr/>
        </p:nvSpPr>
        <p:spPr>
          <a:xfrm>
            <a:off x="537600" y="689575"/>
            <a:ext cx="537900" cy="537900"/>
          </a:xfrm>
          <a:prstGeom prst="rect">
            <a:avLst/>
          </a:prstGeom>
          <a:solidFill>
            <a:schemeClr val="lt1"/>
          </a:solidFill>
          <a:ln cap="flat" cmpd="sng" w="19050">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b="1" sz="2400">
              <a:solidFill>
                <a:schemeClr val="dk1"/>
              </a:solidFill>
              <a:latin typeface="Spline Sans"/>
              <a:ea typeface="Spline Sans"/>
              <a:cs typeface="Spline Sans"/>
              <a:sym typeface="Spline Sans"/>
            </a:endParaRPr>
          </a:p>
        </p:txBody>
      </p:sp>
      <p:sp>
        <p:nvSpPr>
          <p:cNvPr id="537" name="Google Shape;537;p41"/>
          <p:cNvSpPr txBox="1"/>
          <p:nvPr>
            <p:ph idx="5" type="subTitle"/>
          </p:nvPr>
        </p:nvSpPr>
        <p:spPr>
          <a:xfrm>
            <a:off x="532075" y="679900"/>
            <a:ext cx="548700" cy="550800"/>
          </a:xfrm>
          <a:prstGeom prst="rect">
            <a:avLst/>
          </a:prstGeom>
        </p:spPr>
        <p:txBody>
          <a:bodyPr anchorCtr="0" anchor="ctr" bIns="91425" lIns="91425" spcFirstLastPara="1" rIns="91425" wrap="square" tIns="91425">
            <a:noAutofit/>
          </a:bodyPr>
          <a:lstStyle>
            <a:lvl1pPr lvl="0" algn="ctr">
              <a:spcBef>
                <a:spcPts val="0"/>
              </a:spcBef>
              <a:spcAft>
                <a:spcPts val="0"/>
              </a:spcAft>
              <a:buSzPts val="2400"/>
              <a:buFont typeface="Spline Sans"/>
              <a:buNone/>
              <a:defRPr b="1" sz="2400">
                <a:latin typeface="Spline Sans"/>
                <a:ea typeface="Spline Sans"/>
                <a:cs typeface="Spline Sans"/>
                <a:sym typeface="Spline Sans"/>
              </a:defRPr>
            </a:lvl1pPr>
            <a:lvl2pPr lvl="1">
              <a:spcBef>
                <a:spcPts val="0"/>
              </a:spcBef>
              <a:spcAft>
                <a:spcPts val="0"/>
              </a:spcAft>
              <a:buSzPts val="2800"/>
              <a:buFont typeface="Spline Sans"/>
              <a:buNone/>
              <a:defRPr b="1">
                <a:latin typeface="Spline Sans"/>
                <a:ea typeface="Spline Sans"/>
                <a:cs typeface="Spline Sans"/>
                <a:sym typeface="Spline Sans"/>
              </a:defRPr>
            </a:lvl2pPr>
            <a:lvl3pPr lvl="2">
              <a:spcBef>
                <a:spcPts val="0"/>
              </a:spcBef>
              <a:spcAft>
                <a:spcPts val="0"/>
              </a:spcAft>
              <a:buSzPts val="2800"/>
              <a:buFont typeface="Spline Sans"/>
              <a:buNone/>
              <a:defRPr b="1">
                <a:latin typeface="Spline Sans"/>
                <a:ea typeface="Spline Sans"/>
                <a:cs typeface="Spline Sans"/>
                <a:sym typeface="Spline Sans"/>
              </a:defRPr>
            </a:lvl3pPr>
            <a:lvl4pPr lvl="3">
              <a:spcBef>
                <a:spcPts val="0"/>
              </a:spcBef>
              <a:spcAft>
                <a:spcPts val="0"/>
              </a:spcAft>
              <a:buSzPts val="2800"/>
              <a:buFont typeface="Spline Sans"/>
              <a:buNone/>
              <a:defRPr b="1">
                <a:latin typeface="Spline Sans"/>
                <a:ea typeface="Spline Sans"/>
                <a:cs typeface="Spline Sans"/>
                <a:sym typeface="Spline Sans"/>
              </a:defRPr>
            </a:lvl4pPr>
            <a:lvl5pPr lvl="4">
              <a:spcBef>
                <a:spcPts val="0"/>
              </a:spcBef>
              <a:spcAft>
                <a:spcPts val="0"/>
              </a:spcAft>
              <a:buSzPts val="2800"/>
              <a:buFont typeface="Spline Sans"/>
              <a:buNone/>
              <a:defRPr b="1">
                <a:latin typeface="Spline Sans"/>
                <a:ea typeface="Spline Sans"/>
                <a:cs typeface="Spline Sans"/>
                <a:sym typeface="Spline Sans"/>
              </a:defRPr>
            </a:lvl5pPr>
            <a:lvl6pPr lvl="5">
              <a:spcBef>
                <a:spcPts val="0"/>
              </a:spcBef>
              <a:spcAft>
                <a:spcPts val="0"/>
              </a:spcAft>
              <a:buSzPts val="2800"/>
              <a:buFont typeface="Spline Sans"/>
              <a:buNone/>
              <a:defRPr b="1">
                <a:latin typeface="Spline Sans"/>
                <a:ea typeface="Spline Sans"/>
                <a:cs typeface="Spline Sans"/>
                <a:sym typeface="Spline Sans"/>
              </a:defRPr>
            </a:lvl6pPr>
            <a:lvl7pPr lvl="6">
              <a:spcBef>
                <a:spcPts val="0"/>
              </a:spcBef>
              <a:spcAft>
                <a:spcPts val="0"/>
              </a:spcAft>
              <a:buSzPts val="2800"/>
              <a:buFont typeface="Spline Sans"/>
              <a:buNone/>
              <a:defRPr b="1">
                <a:latin typeface="Spline Sans"/>
                <a:ea typeface="Spline Sans"/>
                <a:cs typeface="Spline Sans"/>
                <a:sym typeface="Spline Sans"/>
              </a:defRPr>
            </a:lvl7pPr>
            <a:lvl8pPr lvl="7">
              <a:spcBef>
                <a:spcPts val="0"/>
              </a:spcBef>
              <a:spcAft>
                <a:spcPts val="0"/>
              </a:spcAft>
              <a:buSzPts val="2800"/>
              <a:buFont typeface="Spline Sans"/>
              <a:buNone/>
              <a:defRPr b="1">
                <a:latin typeface="Spline Sans"/>
                <a:ea typeface="Spline Sans"/>
                <a:cs typeface="Spline Sans"/>
                <a:sym typeface="Spline Sans"/>
              </a:defRPr>
            </a:lvl8pPr>
            <a:lvl9pPr lvl="8">
              <a:spcBef>
                <a:spcPts val="0"/>
              </a:spcBef>
              <a:spcAft>
                <a:spcPts val="0"/>
              </a:spcAft>
              <a:buSzPts val="2800"/>
              <a:buFont typeface="Spline Sans"/>
              <a:buNone/>
              <a:defRPr b="1">
                <a:latin typeface="Spline Sans"/>
                <a:ea typeface="Spline Sans"/>
                <a:cs typeface="Spline Sans"/>
                <a:sym typeface="Spline Sans"/>
              </a:defRPr>
            </a:lvl9pPr>
          </a:lstStyl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3117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8324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p:cSld name="MAIN_POINT">
    <p:spTree>
      <p:nvGrpSpPr>
        <p:cNvPr id="538" name="Shape 538"/>
        <p:cNvGrpSpPr/>
        <p:nvPr/>
      </p:nvGrpSpPr>
      <p:grpSpPr>
        <a:xfrm>
          <a:off x="0" y="0"/>
          <a:ext cx="0" cy="0"/>
          <a:chOff x="0" y="0"/>
          <a:chExt cx="0" cy="0"/>
        </a:xfrm>
      </p:grpSpPr>
      <p:sp>
        <p:nvSpPr>
          <p:cNvPr id="539" name="Google Shape;539;p4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
        <p:nvSpPr>
          <p:cNvPr id="540" name="Google Shape;540;p42"/>
          <p:cNvSpPr txBox="1"/>
          <p:nvPr>
            <p:ph type="title"/>
          </p:nvPr>
        </p:nvSpPr>
        <p:spPr>
          <a:xfrm>
            <a:off x="408650" y="463000"/>
            <a:ext cx="4419600" cy="841800"/>
          </a:xfrm>
          <a:prstGeom prst="rect">
            <a:avLst/>
          </a:prstGeom>
        </p:spPr>
        <p:txBody>
          <a:bodyPr anchorCtr="0" anchor="ctr" bIns="91425" lIns="91425" spcFirstLastPara="1" rIns="91425" wrap="square" tIns="91425">
            <a:noAutofit/>
          </a:bodyPr>
          <a:lstStyle>
            <a:lvl1pPr lvl="0">
              <a:spcBef>
                <a:spcPts val="0"/>
              </a:spcBef>
              <a:spcAft>
                <a:spcPts val="0"/>
              </a:spcAft>
              <a:buSzPts val="4000"/>
              <a:buNone/>
              <a:defRPr/>
            </a:lvl1pPr>
            <a:lvl2pPr lvl="1">
              <a:spcBef>
                <a:spcPts val="0"/>
              </a:spcBef>
              <a:spcAft>
                <a:spcPts val="0"/>
              </a:spcAft>
              <a:buSzPts val="4000"/>
              <a:buNone/>
              <a:defRPr/>
            </a:lvl2pPr>
            <a:lvl3pPr lvl="2">
              <a:spcBef>
                <a:spcPts val="0"/>
              </a:spcBef>
              <a:spcAft>
                <a:spcPts val="0"/>
              </a:spcAft>
              <a:buSzPts val="4000"/>
              <a:buNone/>
              <a:defRPr/>
            </a:lvl3pPr>
            <a:lvl4pPr lvl="3">
              <a:spcBef>
                <a:spcPts val="0"/>
              </a:spcBef>
              <a:spcAft>
                <a:spcPts val="0"/>
              </a:spcAft>
              <a:buSzPts val="4000"/>
              <a:buNone/>
              <a:defRPr/>
            </a:lvl4pPr>
            <a:lvl5pPr lvl="4">
              <a:spcBef>
                <a:spcPts val="0"/>
              </a:spcBef>
              <a:spcAft>
                <a:spcPts val="0"/>
              </a:spcAft>
              <a:buSzPts val="4000"/>
              <a:buNone/>
              <a:defRPr/>
            </a:lvl5pPr>
            <a:lvl6pPr lvl="5">
              <a:spcBef>
                <a:spcPts val="0"/>
              </a:spcBef>
              <a:spcAft>
                <a:spcPts val="0"/>
              </a:spcAft>
              <a:buSzPts val="4000"/>
              <a:buNone/>
              <a:defRPr/>
            </a:lvl6pPr>
            <a:lvl7pPr lvl="6">
              <a:spcBef>
                <a:spcPts val="0"/>
              </a:spcBef>
              <a:spcAft>
                <a:spcPts val="0"/>
              </a:spcAft>
              <a:buSzPts val="4000"/>
              <a:buNone/>
              <a:defRPr/>
            </a:lvl7pPr>
            <a:lvl8pPr lvl="7">
              <a:spcBef>
                <a:spcPts val="0"/>
              </a:spcBef>
              <a:spcAft>
                <a:spcPts val="0"/>
              </a:spcAft>
              <a:buSzPts val="4000"/>
              <a:buNone/>
              <a:defRPr/>
            </a:lvl8pPr>
            <a:lvl9pPr lvl="8">
              <a:spcBef>
                <a:spcPts val="0"/>
              </a:spcBef>
              <a:spcAft>
                <a:spcPts val="0"/>
              </a:spcAft>
              <a:buSzPts val="4000"/>
              <a:buNone/>
              <a:defRPr/>
            </a:lvl9pPr>
          </a:lstStyle>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ustom section title and description">
  <p:cSld name="SECTION_TITLE_AND_DESCRIPTION">
    <p:spTree>
      <p:nvGrpSpPr>
        <p:cNvPr id="541" name="Shape 541"/>
        <p:cNvGrpSpPr/>
        <p:nvPr/>
      </p:nvGrpSpPr>
      <p:grpSpPr>
        <a:xfrm>
          <a:off x="0" y="0"/>
          <a:ext cx="0" cy="0"/>
          <a:chOff x="0" y="0"/>
          <a:chExt cx="0" cy="0"/>
        </a:xfrm>
      </p:grpSpPr>
      <p:sp>
        <p:nvSpPr>
          <p:cNvPr id="542" name="Google Shape;542;p43"/>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43" name="Google Shape;543;p43"/>
          <p:cNvSpPr txBox="1"/>
          <p:nvPr>
            <p:ph type="title"/>
          </p:nvPr>
        </p:nvSpPr>
        <p:spPr>
          <a:xfrm>
            <a:off x="265500" y="1233175"/>
            <a:ext cx="4045200" cy="1482300"/>
          </a:xfrm>
          <a:prstGeom prst="rect">
            <a:avLst/>
          </a:prstGeom>
        </p:spPr>
        <p:txBody>
          <a:bodyPr anchorCtr="0" anchor="b" bIns="91425" lIns="91425" spcFirstLastPara="1" rIns="91425" wrap="square" tIns="91425">
            <a:no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544" name="Google Shape;544;p43"/>
          <p:cNvSpPr txBox="1"/>
          <p:nvPr>
            <p:ph idx="1" type="subTitle"/>
          </p:nvPr>
        </p:nvSpPr>
        <p:spPr>
          <a:xfrm>
            <a:off x="265500" y="2803075"/>
            <a:ext cx="4045200" cy="1235100"/>
          </a:xfrm>
          <a:prstGeom prst="rect">
            <a:avLst/>
          </a:prstGeom>
        </p:spPr>
        <p:txBody>
          <a:bodyPr anchorCtr="0" anchor="ctr" bIns="91425" lIns="91425" spcFirstLastPara="1" rIns="91425" wrap="square" tIns="91425">
            <a:noAutofit/>
          </a:bodyPr>
          <a:lstStyle>
            <a:lvl1pPr lvl="0" algn="ctr">
              <a:spcBef>
                <a:spcPts val="0"/>
              </a:spcBef>
              <a:spcAft>
                <a:spcPts val="0"/>
              </a:spcAft>
              <a:buSzPts val="2100"/>
              <a:buNone/>
              <a:defRPr sz="2100"/>
            </a:lvl1pPr>
            <a:lvl2pPr lvl="1" algn="ctr">
              <a:spcBef>
                <a:spcPts val="0"/>
              </a:spcBef>
              <a:spcAft>
                <a:spcPts val="0"/>
              </a:spcAft>
              <a:buSzPts val="2100"/>
              <a:buNone/>
              <a:defRPr sz="2100"/>
            </a:lvl2pPr>
            <a:lvl3pPr lvl="2" algn="ctr">
              <a:spcBef>
                <a:spcPts val="0"/>
              </a:spcBef>
              <a:spcAft>
                <a:spcPts val="0"/>
              </a:spcAft>
              <a:buSzPts val="2100"/>
              <a:buNone/>
              <a:defRPr sz="2100"/>
            </a:lvl3pPr>
            <a:lvl4pPr lvl="3" algn="ctr">
              <a:spcBef>
                <a:spcPts val="0"/>
              </a:spcBef>
              <a:spcAft>
                <a:spcPts val="0"/>
              </a:spcAft>
              <a:buSzPts val="2100"/>
              <a:buNone/>
              <a:defRPr sz="2100"/>
            </a:lvl4pPr>
            <a:lvl5pPr lvl="4" algn="ctr">
              <a:spcBef>
                <a:spcPts val="0"/>
              </a:spcBef>
              <a:spcAft>
                <a:spcPts val="0"/>
              </a:spcAft>
              <a:buSzPts val="2100"/>
              <a:buNone/>
              <a:defRPr sz="2100"/>
            </a:lvl5pPr>
            <a:lvl6pPr lvl="5" algn="ctr">
              <a:spcBef>
                <a:spcPts val="0"/>
              </a:spcBef>
              <a:spcAft>
                <a:spcPts val="0"/>
              </a:spcAft>
              <a:buSzPts val="2100"/>
              <a:buNone/>
              <a:defRPr sz="2100"/>
            </a:lvl6pPr>
            <a:lvl7pPr lvl="6" algn="ctr">
              <a:spcBef>
                <a:spcPts val="0"/>
              </a:spcBef>
              <a:spcAft>
                <a:spcPts val="0"/>
              </a:spcAft>
              <a:buSzPts val="2100"/>
              <a:buNone/>
              <a:defRPr sz="2100"/>
            </a:lvl7pPr>
            <a:lvl8pPr lvl="7" algn="ctr">
              <a:spcBef>
                <a:spcPts val="0"/>
              </a:spcBef>
              <a:spcAft>
                <a:spcPts val="0"/>
              </a:spcAft>
              <a:buSzPts val="2100"/>
              <a:buNone/>
              <a:defRPr sz="2100"/>
            </a:lvl8pPr>
            <a:lvl9pPr lvl="8" algn="ctr">
              <a:spcBef>
                <a:spcPts val="0"/>
              </a:spcBef>
              <a:spcAft>
                <a:spcPts val="0"/>
              </a:spcAft>
              <a:buSzPts val="2100"/>
              <a:buNone/>
              <a:defRPr sz="2100"/>
            </a:lvl9pPr>
          </a:lstStyle>
          <a:p/>
        </p:txBody>
      </p:sp>
      <p:sp>
        <p:nvSpPr>
          <p:cNvPr id="545" name="Google Shape;545;p4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ver">
  <p:cSld name="TITLE_3">
    <p:bg>
      <p:bgPr>
        <a:solidFill>
          <a:schemeClr val="lt2"/>
        </a:solidFill>
      </p:bgPr>
    </p:bg>
    <p:spTree>
      <p:nvGrpSpPr>
        <p:cNvPr id="546" name="Shape 546"/>
        <p:cNvGrpSpPr/>
        <p:nvPr/>
      </p:nvGrpSpPr>
      <p:grpSpPr>
        <a:xfrm>
          <a:off x="0" y="0"/>
          <a:ext cx="0" cy="0"/>
          <a:chOff x="0" y="0"/>
          <a:chExt cx="0" cy="0"/>
        </a:xfrm>
      </p:grpSpPr>
      <p:sp>
        <p:nvSpPr>
          <p:cNvPr id="547" name="Google Shape;547;p44"/>
          <p:cNvSpPr/>
          <p:nvPr>
            <p:ph idx="2" type="pic"/>
          </p:nvPr>
        </p:nvSpPr>
        <p:spPr>
          <a:xfrm>
            <a:off x="0" y="0"/>
            <a:ext cx="9144000" cy="5143500"/>
          </a:xfrm>
          <a:prstGeom prst="rect">
            <a:avLst/>
          </a:prstGeom>
          <a:noFill/>
          <a:ln>
            <a:noFill/>
          </a:ln>
        </p:spPr>
      </p:sp>
      <p:sp>
        <p:nvSpPr>
          <p:cNvPr id="548" name="Google Shape;548;p44"/>
          <p:cNvSpPr txBox="1"/>
          <p:nvPr>
            <p:ph type="title"/>
          </p:nvPr>
        </p:nvSpPr>
        <p:spPr>
          <a:xfrm>
            <a:off x="285750" y="1639500"/>
            <a:ext cx="8572500" cy="1864500"/>
          </a:xfrm>
          <a:prstGeom prst="rect">
            <a:avLst/>
          </a:prstGeom>
        </p:spPr>
        <p:txBody>
          <a:bodyPr anchorCtr="0" anchor="t" bIns="91425" lIns="91425" spcFirstLastPara="1" rIns="91425" wrap="square" tIns="91425">
            <a:noAutofit/>
          </a:bodyPr>
          <a:lstStyle>
            <a:lvl1pPr lvl="0">
              <a:lnSpc>
                <a:spcPct val="80000"/>
              </a:lnSpc>
              <a:spcBef>
                <a:spcPts val="0"/>
              </a:spcBef>
              <a:spcAft>
                <a:spcPts val="0"/>
              </a:spcAft>
              <a:buClr>
                <a:schemeClr val="dk1"/>
              </a:buClr>
              <a:buSzPts val="7200"/>
              <a:buNone/>
              <a:defRPr sz="7200"/>
            </a:lvl1pPr>
            <a:lvl2pPr lvl="1">
              <a:lnSpc>
                <a:spcPct val="80000"/>
              </a:lnSpc>
              <a:spcBef>
                <a:spcPts val="0"/>
              </a:spcBef>
              <a:spcAft>
                <a:spcPts val="0"/>
              </a:spcAft>
              <a:buClr>
                <a:schemeClr val="dk1"/>
              </a:buClr>
              <a:buSzPts val="7200"/>
              <a:buNone/>
              <a:defRPr sz="7200"/>
            </a:lvl2pPr>
            <a:lvl3pPr lvl="2">
              <a:lnSpc>
                <a:spcPct val="80000"/>
              </a:lnSpc>
              <a:spcBef>
                <a:spcPts val="0"/>
              </a:spcBef>
              <a:spcAft>
                <a:spcPts val="0"/>
              </a:spcAft>
              <a:buClr>
                <a:schemeClr val="dk1"/>
              </a:buClr>
              <a:buSzPts val="7200"/>
              <a:buNone/>
              <a:defRPr sz="7200"/>
            </a:lvl3pPr>
            <a:lvl4pPr lvl="3">
              <a:lnSpc>
                <a:spcPct val="80000"/>
              </a:lnSpc>
              <a:spcBef>
                <a:spcPts val="0"/>
              </a:spcBef>
              <a:spcAft>
                <a:spcPts val="0"/>
              </a:spcAft>
              <a:buClr>
                <a:schemeClr val="dk1"/>
              </a:buClr>
              <a:buSzPts val="7200"/>
              <a:buNone/>
              <a:defRPr sz="7200"/>
            </a:lvl4pPr>
            <a:lvl5pPr lvl="4">
              <a:lnSpc>
                <a:spcPct val="80000"/>
              </a:lnSpc>
              <a:spcBef>
                <a:spcPts val="0"/>
              </a:spcBef>
              <a:spcAft>
                <a:spcPts val="0"/>
              </a:spcAft>
              <a:buClr>
                <a:schemeClr val="dk1"/>
              </a:buClr>
              <a:buSzPts val="7200"/>
              <a:buNone/>
              <a:defRPr sz="7200"/>
            </a:lvl5pPr>
            <a:lvl6pPr lvl="5">
              <a:lnSpc>
                <a:spcPct val="80000"/>
              </a:lnSpc>
              <a:spcBef>
                <a:spcPts val="0"/>
              </a:spcBef>
              <a:spcAft>
                <a:spcPts val="0"/>
              </a:spcAft>
              <a:buClr>
                <a:schemeClr val="dk1"/>
              </a:buClr>
              <a:buSzPts val="7200"/>
              <a:buNone/>
              <a:defRPr sz="7200"/>
            </a:lvl6pPr>
            <a:lvl7pPr lvl="6">
              <a:lnSpc>
                <a:spcPct val="80000"/>
              </a:lnSpc>
              <a:spcBef>
                <a:spcPts val="0"/>
              </a:spcBef>
              <a:spcAft>
                <a:spcPts val="0"/>
              </a:spcAft>
              <a:buClr>
                <a:schemeClr val="dk1"/>
              </a:buClr>
              <a:buSzPts val="7200"/>
              <a:buNone/>
              <a:defRPr sz="7200"/>
            </a:lvl7pPr>
            <a:lvl8pPr lvl="7">
              <a:lnSpc>
                <a:spcPct val="80000"/>
              </a:lnSpc>
              <a:spcBef>
                <a:spcPts val="0"/>
              </a:spcBef>
              <a:spcAft>
                <a:spcPts val="0"/>
              </a:spcAft>
              <a:buClr>
                <a:schemeClr val="dk1"/>
              </a:buClr>
              <a:buSzPts val="7200"/>
              <a:buNone/>
              <a:defRPr sz="7200"/>
            </a:lvl8pPr>
            <a:lvl9pPr lvl="8">
              <a:lnSpc>
                <a:spcPct val="80000"/>
              </a:lnSpc>
              <a:spcBef>
                <a:spcPts val="0"/>
              </a:spcBef>
              <a:spcAft>
                <a:spcPts val="0"/>
              </a:spcAft>
              <a:buClr>
                <a:schemeClr val="dk1"/>
              </a:buClr>
              <a:buSzPts val="7200"/>
              <a:buNone/>
              <a:defRPr sz="7200"/>
            </a:lvl9pPr>
          </a:lstStyle>
          <a:p/>
        </p:txBody>
      </p:sp>
      <p:sp>
        <p:nvSpPr>
          <p:cNvPr id="549" name="Google Shape;549;p44"/>
          <p:cNvSpPr txBox="1"/>
          <p:nvPr>
            <p:ph idx="1" type="subTitle"/>
          </p:nvPr>
        </p:nvSpPr>
        <p:spPr>
          <a:xfrm>
            <a:off x="342750" y="3820125"/>
            <a:ext cx="2148300" cy="553200"/>
          </a:xfrm>
          <a:prstGeom prst="rect">
            <a:avLst/>
          </a:prstGeom>
        </p:spPr>
        <p:txBody>
          <a:bodyPr anchorCtr="0" anchor="ctr" bIns="91425" lIns="91425" spcFirstLastPara="1" rIns="91425" wrap="square" tIns="91425">
            <a:noAutofit/>
          </a:bodyPr>
          <a:lstStyle>
            <a:lvl1pPr lvl="0">
              <a:spcBef>
                <a:spcPts val="0"/>
              </a:spcBef>
              <a:spcAft>
                <a:spcPts val="0"/>
              </a:spcAft>
              <a:buClr>
                <a:schemeClr val="dk1"/>
              </a:buClr>
              <a:buSzPts val="2800"/>
              <a:buNone/>
              <a:defRPr/>
            </a:lvl1pPr>
            <a:lvl2pPr lvl="1">
              <a:spcBef>
                <a:spcPts val="0"/>
              </a:spcBef>
              <a:spcAft>
                <a:spcPts val="0"/>
              </a:spcAft>
              <a:buClr>
                <a:schemeClr val="dk1"/>
              </a:buClr>
              <a:buSzPts val="2800"/>
              <a:buNone/>
              <a:defRPr/>
            </a:lvl2pPr>
            <a:lvl3pPr lvl="2">
              <a:spcBef>
                <a:spcPts val="0"/>
              </a:spcBef>
              <a:spcAft>
                <a:spcPts val="0"/>
              </a:spcAft>
              <a:buClr>
                <a:schemeClr val="dk1"/>
              </a:buClr>
              <a:buSzPts val="2800"/>
              <a:buNone/>
              <a:defRPr/>
            </a:lvl3pPr>
            <a:lvl4pPr lvl="3">
              <a:spcBef>
                <a:spcPts val="0"/>
              </a:spcBef>
              <a:spcAft>
                <a:spcPts val="0"/>
              </a:spcAft>
              <a:buClr>
                <a:schemeClr val="dk1"/>
              </a:buClr>
              <a:buSzPts val="2800"/>
              <a:buNone/>
              <a:defRPr/>
            </a:lvl4pPr>
            <a:lvl5pPr lvl="4">
              <a:spcBef>
                <a:spcPts val="0"/>
              </a:spcBef>
              <a:spcAft>
                <a:spcPts val="0"/>
              </a:spcAft>
              <a:buClr>
                <a:schemeClr val="dk1"/>
              </a:buClr>
              <a:buSzPts val="2800"/>
              <a:buNone/>
              <a:defRPr/>
            </a:lvl5pPr>
            <a:lvl6pPr lvl="5">
              <a:spcBef>
                <a:spcPts val="0"/>
              </a:spcBef>
              <a:spcAft>
                <a:spcPts val="0"/>
              </a:spcAft>
              <a:buClr>
                <a:schemeClr val="dk1"/>
              </a:buClr>
              <a:buSzPts val="2800"/>
              <a:buNone/>
              <a:defRPr/>
            </a:lvl6pPr>
            <a:lvl7pPr lvl="6">
              <a:spcBef>
                <a:spcPts val="0"/>
              </a:spcBef>
              <a:spcAft>
                <a:spcPts val="0"/>
              </a:spcAft>
              <a:buClr>
                <a:schemeClr val="dk1"/>
              </a:buClr>
              <a:buSzPts val="2800"/>
              <a:buNone/>
              <a:defRPr/>
            </a:lvl7pPr>
            <a:lvl8pPr lvl="7">
              <a:spcBef>
                <a:spcPts val="0"/>
              </a:spcBef>
              <a:spcAft>
                <a:spcPts val="0"/>
              </a:spcAft>
              <a:buClr>
                <a:schemeClr val="dk1"/>
              </a:buClr>
              <a:buSzPts val="2800"/>
              <a:buNone/>
              <a:defRPr/>
            </a:lvl8pPr>
            <a:lvl9pPr lvl="8">
              <a:spcBef>
                <a:spcPts val="0"/>
              </a:spcBef>
              <a:spcAft>
                <a:spcPts val="0"/>
              </a:spcAft>
              <a:buClr>
                <a:schemeClr val="dk1"/>
              </a:buClr>
              <a:buSzPts val="2800"/>
              <a:buNone/>
              <a:defRPr/>
            </a:lvl9pPr>
          </a:lstStyle>
          <a:p/>
        </p:txBody>
      </p:sp>
      <p:sp>
        <p:nvSpPr>
          <p:cNvPr id="550" name="Google Shape;550;p44"/>
          <p:cNvSpPr txBox="1"/>
          <p:nvPr>
            <p:ph idx="3" type="subTitle"/>
          </p:nvPr>
        </p:nvSpPr>
        <p:spPr>
          <a:xfrm>
            <a:off x="6652800" y="3820125"/>
            <a:ext cx="2148300" cy="553200"/>
          </a:xfrm>
          <a:prstGeom prst="rect">
            <a:avLst/>
          </a:prstGeom>
        </p:spPr>
        <p:txBody>
          <a:bodyPr anchorCtr="0" anchor="ctr" bIns="91425" lIns="91425" spcFirstLastPara="1" rIns="91425" wrap="square" tIns="91425">
            <a:noAutofit/>
          </a:bodyPr>
          <a:lstStyle>
            <a:lvl1pPr lvl="0" algn="r">
              <a:spcBef>
                <a:spcPts val="0"/>
              </a:spcBef>
              <a:spcAft>
                <a:spcPts val="0"/>
              </a:spcAft>
              <a:buClr>
                <a:schemeClr val="dk1"/>
              </a:buClr>
              <a:buSzPts val="1600"/>
              <a:buFont typeface="Crimson Pro Medium"/>
              <a:buNone/>
              <a:defRPr sz="1600">
                <a:latin typeface="Crimson Pro Medium"/>
                <a:ea typeface="Crimson Pro Medium"/>
                <a:cs typeface="Crimson Pro Medium"/>
                <a:sym typeface="Crimson Pro Medium"/>
              </a:defRPr>
            </a:lvl1pPr>
            <a:lvl2pPr lvl="1" algn="r">
              <a:spcBef>
                <a:spcPts val="0"/>
              </a:spcBef>
              <a:spcAft>
                <a:spcPts val="0"/>
              </a:spcAft>
              <a:buClr>
                <a:schemeClr val="dk1"/>
              </a:buClr>
              <a:buSzPts val="1600"/>
              <a:buFont typeface="Crimson Pro Medium"/>
              <a:buNone/>
              <a:defRPr sz="1600">
                <a:latin typeface="Crimson Pro Medium"/>
                <a:ea typeface="Crimson Pro Medium"/>
                <a:cs typeface="Crimson Pro Medium"/>
                <a:sym typeface="Crimson Pro Medium"/>
              </a:defRPr>
            </a:lvl2pPr>
            <a:lvl3pPr lvl="2" algn="r">
              <a:spcBef>
                <a:spcPts val="0"/>
              </a:spcBef>
              <a:spcAft>
                <a:spcPts val="0"/>
              </a:spcAft>
              <a:buClr>
                <a:schemeClr val="dk1"/>
              </a:buClr>
              <a:buSzPts val="1600"/>
              <a:buFont typeface="Crimson Pro Medium"/>
              <a:buNone/>
              <a:defRPr sz="1600">
                <a:latin typeface="Crimson Pro Medium"/>
                <a:ea typeface="Crimson Pro Medium"/>
                <a:cs typeface="Crimson Pro Medium"/>
                <a:sym typeface="Crimson Pro Medium"/>
              </a:defRPr>
            </a:lvl3pPr>
            <a:lvl4pPr lvl="3" algn="r">
              <a:spcBef>
                <a:spcPts val="0"/>
              </a:spcBef>
              <a:spcAft>
                <a:spcPts val="0"/>
              </a:spcAft>
              <a:buClr>
                <a:schemeClr val="dk1"/>
              </a:buClr>
              <a:buSzPts val="1600"/>
              <a:buFont typeface="Crimson Pro Medium"/>
              <a:buNone/>
              <a:defRPr sz="1600">
                <a:latin typeface="Crimson Pro Medium"/>
                <a:ea typeface="Crimson Pro Medium"/>
                <a:cs typeface="Crimson Pro Medium"/>
                <a:sym typeface="Crimson Pro Medium"/>
              </a:defRPr>
            </a:lvl4pPr>
            <a:lvl5pPr lvl="4" algn="r">
              <a:spcBef>
                <a:spcPts val="0"/>
              </a:spcBef>
              <a:spcAft>
                <a:spcPts val="0"/>
              </a:spcAft>
              <a:buClr>
                <a:schemeClr val="dk1"/>
              </a:buClr>
              <a:buSzPts val="1600"/>
              <a:buFont typeface="Crimson Pro Medium"/>
              <a:buNone/>
              <a:defRPr sz="1600">
                <a:latin typeface="Crimson Pro Medium"/>
                <a:ea typeface="Crimson Pro Medium"/>
                <a:cs typeface="Crimson Pro Medium"/>
                <a:sym typeface="Crimson Pro Medium"/>
              </a:defRPr>
            </a:lvl5pPr>
            <a:lvl6pPr lvl="5" algn="r">
              <a:spcBef>
                <a:spcPts val="0"/>
              </a:spcBef>
              <a:spcAft>
                <a:spcPts val="0"/>
              </a:spcAft>
              <a:buClr>
                <a:schemeClr val="dk1"/>
              </a:buClr>
              <a:buSzPts val="1600"/>
              <a:buFont typeface="Crimson Pro Medium"/>
              <a:buNone/>
              <a:defRPr sz="1600">
                <a:latin typeface="Crimson Pro Medium"/>
                <a:ea typeface="Crimson Pro Medium"/>
                <a:cs typeface="Crimson Pro Medium"/>
                <a:sym typeface="Crimson Pro Medium"/>
              </a:defRPr>
            </a:lvl6pPr>
            <a:lvl7pPr lvl="6" algn="r">
              <a:spcBef>
                <a:spcPts val="0"/>
              </a:spcBef>
              <a:spcAft>
                <a:spcPts val="0"/>
              </a:spcAft>
              <a:buClr>
                <a:schemeClr val="dk1"/>
              </a:buClr>
              <a:buSzPts val="1600"/>
              <a:buFont typeface="Crimson Pro Medium"/>
              <a:buNone/>
              <a:defRPr sz="1600">
                <a:latin typeface="Crimson Pro Medium"/>
                <a:ea typeface="Crimson Pro Medium"/>
                <a:cs typeface="Crimson Pro Medium"/>
                <a:sym typeface="Crimson Pro Medium"/>
              </a:defRPr>
            </a:lvl7pPr>
            <a:lvl8pPr lvl="7" algn="r">
              <a:spcBef>
                <a:spcPts val="0"/>
              </a:spcBef>
              <a:spcAft>
                <a:spcPts val="0"/>
              </a:spcAft>
              <a:buClr>
                <a:schemeClr val="dk1"/>
              </a:buClr>
              <a:buSzPts val="1600"/>
              <a:buFont typeface="Crimson Pro Medium"/>
              <a:buNone/>
              <a:defRPr sz="1600">
                <a:latin typeface="Crimson Pro Medium"/>
                <a:ea typeface="Crimson Pro Medium"/>
                <a:cs typeface="Crimson Pro Medium"/>
                <a:sym typeface="Crimson Pro Medium"/>
              </a:defRPr>
            </a:lvl8pPr>
            <a:lvl9pPr lvl="8" algn="r">
              <a:spcBef>
                <a:spcPts val="0"/>
              </a:spcBef>
              <a:spcAft>
                <a:spcPts val="0"/>
              </a:spcAft>
              <a:buClr>
                <a:schemeClr val="dk1"/>
              </a:buClr>
              <a:buSzPts val="1600"/>
              <a:buFont typeface="Crimson Pro Medium"/>
              <a:buNone/>
              <a:defRPr sz="1600">
                <a:latin typeface="Crimson Pro Medium"/>
                <a:ea typeface="Crimson Pro Medium"/>
                <a:cs typeface="Crimson Pro Medium"/>
                <a:sym typeface="Crimson Pro Medium"/>
              </a:defRPr>
            </a:lvl9pPr>
          </a:lstStyl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555600"/>
            <a:ext cx="2808000" cy="7557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311700" y="1389600"/>
            <a:ext cx="2808000" cy="31794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450150"/>
            <a:ext cx="6367800" cy="4090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65500" y="1233175"/>
            <a:ext cx="4045200" cy="14823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65500" y="2803075"/>
            <a:ext cx="4045200" cy="1235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939500" y="724075"/>
            <a:ext cx="3837000" cy="3695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4230575"/>
            <a:ext cx="5998800" cy="6051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20" Type="http://schemas.openxmlformats.org/officeDocument/2006/relationships/slideLayout" Target="../slideLayouts/slideLayout31.xml"/><Relationship Id="rId22" Type="http://schemas.openxmlformats.org/officeDocument/2006/relationships/slideLayout" Target="../slideLayouts/slideLayout33.xml"/><Relationship Id="rId21" Type="http://schemas.openxmlformats.org/officeDocument/2006/relationships/slideLayout" Target="../slideLayouts/slideLayout32.xml"/><Relationship Id="rId24" Type="http://schemas.openxmlformats.org/officeDocument/2006/relationships/slideLayout" Target="../slideLayouts/slideLayout35.xml"/><Relationship Id="rId23" Type="http://schemas.openxmlformats.org/officeDocument/2006/relationships/slideLayout" Target="../slideLayouts/slideLayout34.xml"/><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9" Type="http://schemas.openxmlformats.org/officeDocument/2006/relationships/slideLayout" Target="../slideLayouts/slideLayout20.xml"/><Relationship Id="rId26" Type="http://schemas.openxmlformats.org/officeDocument/2006/relationships/slideLayout" Target="../slideLayouts/slideLayout37.xml"/><Relationship Id="rId25" Type="http://schemas.openxmlformats.org/officeDocument/2006/relationships/slideLayout" Target="../slideLayouts/slideLayout36.xml"/><Relationship Id="rId28" Type="http://schemas.openxmlformats.org/officeDocument/2006/relationships/slideLayout" Target="../slideLayouts/slideLayout39.xml"/><Relationship Id="rId27" Type="http://schemas.openxmlformats.org/officeDocument/2006/relationships/slideLayout" Target="../slideLayouts/slideLayout38.xml"/><Relationship Id="rId5" Type="http://schemas.openxmlformats.org/officeDocument/2006/relationships/slideLayout" Target="../slideLayouts/slideLayout16.xml"/><Relationship Id="rId6" Type="http://schemas.openxmlformats.org/officeDocument/2006/relationships/slideLayout" Target="../slideLayouts/slideLayout17.xml"/><Relationship Id="rId29" Type="http://schemas.openxmlformats.org/officeDocument/2006/relationships/slideLayout" Target="../slideLayouts/slideLayout40.xml"/><Relationship Id="rId7" Type="http://schemas.openxmlformats.org/officeDocument/2006/relationships/slideLayout" Target="../slideLayouts/slideLayout18.xml"/><Relationship Id="rId8" Type="http://schemas.openxmlformats.org/officeDocument/2006/relationships/slideLayout" Target="../slideLayouts/slideLayout19.xml"/><Relationship Id="rId31" Type="http://schemas.openxmlformats.org/officeDocument/2006/relationships/slideLayout" Target="../slideLayouts/slideLayout42.xml"/><Relationship Id="rId30" Type="http://schemas.openxmlformats.org/officeDocument/2006/relationships/slideLayout" Target="../slideLayouts/slideLayout41.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32" Type="http://schemas.openxmlformats.org/officeDocument/2006/relationships/theme" Target="../theme/theme1.xml"/><Relationship Id="rId13" Type="http://schemas.openxmlformats.org/officeDocument/2006/relationships/slideLayout" Target="../slideLayouts/slideLayout24.xml"/><Relationship Id="rId12" Type="http://schemas.openxmlformats.org/officeDocument/2006/relationships/slideLayout" Target="../slideLayouts/slideLayout23.xml"/><Relationship Id="rId15" Type="http://schemas.openxmlformats.org/officeDocument/2006/relationships/slideLayout" Target="../slideLayouts/slideLayout26.xml"/><Relationship Id="rId14" Type="http://schemas.openxmlformats.org/officeDocument/2006/relationships/slideLayout" Target="../slideLayouts/slideLayout25.xml"/><Relationship Id="rId17" Type="http://schemas.openxmlformats.org/officeDocument/2006/relationships/slideLayout" Target="../slideLayouts/slideLayout28.xml"/><Relationship Id="rId16" Type="http://schemas.openxmlformats.org/officeDocument/2006/relationships/slideLayout" Target="../slideLayouts/slideLayout27.xml"/><Relationship Id="rId19" Type="http://schemas.openxmlformats.org/officeDocument/2006/relationships/slideLayout" Target="../slideLayouts/slideLayout30.xml"/><Relationship Id="rId18" Type="http://schemas.openxmlformats.org/officeDocument/2006/relationships/slideLayout" Target="../slideLayouts/slideLayout29.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0" name="Shape 50"/>
        <p:cNvGrpSpPr/>
        <p:nvPr/>
      </p:nvGrpSpPr>
      <p:grpSpPr>
        <a:xfrm>
          <a:off x="0" y="0"/>
          <a:ext cx="0" cy="0"/>
          <a:chOff x="0" y="0"/>
          <a:chExt cx="0" cy="0"/>
        </a:xfrm>
      </p:grpSpPr>
      <p:sp>
        <p:nvSpPr>
          <p:cNvPr id="51" name="Google Shape;51;p13"/>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Autofit/>
          </a:bodyPr>
          <a:lstStyle>
            <a:lvl1pPr lvl="0">
              <a:spcBef>
                <a:spcPts val="0"/>
              </a:spcBef>
              <a:spcAft>
                <a:spcPts val="0"/>
              </a:spcAft>
              <a:buClr>
                <a:schemeClr val="dk1"/>
              </a:buClr>
              <a:buSzPts val="4000"/>
              <a:buFont typeface="Spline Sans"/>
              <a:buNone/>
              <a:defRPr b="1" sz="4000">
                <a:solidFill>
                  <a:schemeClr val="dk1"/>
                </a:solidFill>
                <a:latin typeface="Spline Sans"/>
                <a:ea typeface="Spline Sans"/>
                <a:cs typeface="Spline Sans"/>
                <a:sym typeface="Spline Sans"/>
              </a:defRPr>
            </a:lvl1pPr>
            <a:lvl2pPr lvl="1">
              <a:spcBef>
                <a:spcPts val="0"/>
              </a:spcBef>
              <a:spcAft>
                <a:spcPts val="0"/>
              </a:spcAft>
              <a:buClr>
                <a:schemeClr val="dk1"/>
              </a:buClr>
              <a:buSzPts val="4000"/>
              <a:buFont typeface="Spline Sans"/>
              <a:buNone/>
              <a:defRPr b="1" sz="4000">
                <a:solidFill>
                  <a:schemeClr val="dk1"/>
                </a:solidFill>
                <a:latin typeface="Spline Sans"/>
                <a:ea typeface="Spline Sans"/>
                <a:cs typeface="Spline Sans"/>
                <a:sym typeface="Spline Sans"/>
              </a:defRPr>
            </a:lvl2pPr>
            <a:lvl3pPr lvl="2">
              <a:spcBef>
                <a:spcPts val="0"/>
              </a:spcBef>
              <a:spcAft>
                <a:spcPts val="0"/>
              </a:spcAft>
              <a:buClr>
                <a:schemeClr val="dk1"/>
              </a:buClr>
              <a:buSzPts val="4000"/>
              <a:buFont typeface="Spline Sans"/>
              <a:buNone/>
              <a:defRPr b="1" sz="4000">
                <a:solidFill>
                  <a:schemeClr val="dk1"/>
                </a:solidFill>
                <a:latin typeface="Spline Sans"/>
                <a:ea typeface="Spline Sans"/>
                <a:cs typeface="Spline Sans"/>
                <a:sym typeface="Spline Sans"/>
              </a:defRPr>
            </a:lvl3pPr>
            <a:lvl4pPr lvl="3">
              <a:spcBef>
                <a:spcPts val="0"/>
              </a:spcBef>
              <a:spcAft>
                <a:spcPts val="0"/>
              </a:spcAft>
              <a:buClr>
                <a:schemeClr val="dk1"/>
              </a:buClr>
              <a:buSzPts val="4000"/>
              <a:buFont typeface="Spline Sans"/>
              <a:buNone/>
              <a:defRPr b="1" sz="4000">
                <a:solidFill>
                  <a:schemeClr val="dk1"/>
                </a:solidFill>
                <a:latin typeface="Spline Sans"/>
                <a:ea typeface="Spline Sans"/>
                <a:cs typeface="Spline Sans"/>
                <a:sym typeface="Spline Sans"/>
              </a:defRPr>
            </a:lvl4pPr>
            <a:lvl5pPr lvl="4">
              <a:spcBef>
                <a:spcPts val="0"/>
              </a:spcBef>
              <a:spcAft>
                <a:spcPts val="0"/>
              </a:spcAft>
              <a:buClr>
                <a:schemeClr val="dk1"/>
              </a:buClr>
              <a:buSzPts val="4000"/>
              <a:buFont typeface="Spline Sans"/>
              <a:buNone/>
              <a:defRPr b="1" sz="4000">
                <a:solidFill>
                  <a:schemeClr val="dk1"/>
                </a:solidFill>
                <a:latin typeface="Spline Sans"/>
                <a:ea typeface="Spline Sans"/>
                <a:cs typeface="Spline Sans"/>
                <a:sym typeface="Spline Sans"/>
              </a:defRPr>
            </a:lvl5pPr>
            <a:lvl6pPr lvl="5">
              <a:spcBef>
                <a:spcPts val="0"/>
              </a:spcBef>
              <a:spcAft>
                <a:spcPts val="0"/>
              </a:spcAft>
              <a:buClr>
                <a:schemeClr val="dk1"/>
              </a:buClr>
              <a:buSzPts val="4000"/>
              <a:buFont typeface="Spline Sans"/>
              <a:buNone/>
              <a:defRPr b="1" sz="4000">
                <a:solidFill>
                  <a:schemeClr val="dk1"/>
                </a:solidFill>
                <a:latin typeface="Spline Sans"/>
                <a:ea typeface="Spline Sans"/>
                <a:cs typeface="Spline Sans"/>
                <a:sym typeface="Spline Sans"/>
              </a:defRPr>
            </a:lvl6pPr>
            <a:lvl7pPr lvl="6">
              <a:spcBef>
                <a:spcPts val="0"/>
              </a:spcBef>
              <a:spcAft>
                <a:spcPts val="0"/>
              </a:spcAft>
              <a:buClr>
                <a:schemeClr val="dk1"/>
              </a:buClr>
              <a:buSzPts val="4000"/>
              <a:buFont typeface="Spline Sans"/>
              <a:buNone/>
              <a:defRPr b="1" sz="4000">
                <a:solidFill>
                  <a:schemeClr val="dk1"/>
                </a:solidFill>
                <a:latin typeface="Spline Sans"/>
                <a:ea typeface="Spline Sans"/>
                <a:cs typeface="Spline Sans"/>
                <a:sym typeface="Spline Sans"/>
              </a:defRPr>
            </a:lvl7pPr>
            <a:lvl8pPr lvl="7">
              <a:spcBef>
                <a:spcPts val="0"/>
              </a:spcBef>
              <a:spcAft>
                <a:spcPts val="0"/>
              </a:spcAft>
              <a:buClr>
                <a:schemeClr val="dk1"/>
              </a:buClr>
              <a:buSzPts val="4000"/>
              <a:buFont typeface="Spline Sans"/>
              <a:buNone/>
              <a:defRPr b="1" sz="4000">
                <a:solidFill>
                  <a:schemeClr val="dk1"/>
                </a:solidFill>
                <a:latin typeface="Spline Sans"/>
                <a:ea typeface="Spline Sans"/>
                <a:cs typeface="Spline Sans"/>
                <a:sym typeface="Spline Sans"/>
              </a:defRPr>
            </a:lvl8pPr>
            <a:lvl9pPr lvl="8">
              <a:spcBef>
                <a:spcPts val="0"/>
              </a:spcBef>
              <a:spcAft>
                <a:spcPts val="0"/>
              </a:spcAft>
              <a:buClr>
                <a:schemeClr val="dk1"/>
              </a:buClr>
              <a:buSzPts val="4000"/>
              <a:buFont typeface="Spline Sans"/>
              <a:buNone/>
              <a:defRPr b="1" sz="4000">
                <a:solidFill>
                  <a:schemeClr val="dk1"/>
                </a:solidFill>
                <a:latin typeface="Spline Sans"/>
                <a:ea typeface="Spline Sans"/>
                <a:cs typeface="Spline Sans"/>
                <a:sym typeface="Spline Sans"/>
              </a:defRPr>
            </a:lvl9pPr>
          </a:lstStyle>
          <a:p/>
        </p:txBody>
      </p:sp>
      <p:sp>
        <p:nvSpPr>
          <p:cNvPr id="52" name="Google Shape;52;p13"/>
          <p:cNvSpPr txBox="1"/>
          <p:nvPr>
            <p:ph idx="1" type="body"/>
          </p:nvPr>
        </p:nvSpPr>
        <p:spPr>
          <a:xfrm>
            <a:off x="311700" y="2221525"/>
            <a:ext cx="8520600" cy="2441700"/>
          </a:xfrm>
          <a:prstGeom prst="rect">
            <a:avLst/>
          </a:prstGeom>
          <a:noFill/>
          <a:ln>
            <a:noFill/>
          </a:ln>
        </p:spPr>
        <p:txBody>
          <a:bodyPr anchorCtr="0" anchor="t" bIns="91425" lIns="91425" spcFirstLastPara="1" rIns="91425" wrap="square" tIns="91425">
            <a:noAutofit/>
          </a:bodyPr>
          <a:lstStyle>
            <a:lvl1pPr indent="-342900" lvl="0" marL="457200">
              <a:spcBef>
                <a:spcPts val="0"/>
              </a:spcBef>
              <a:spcAft>
                <a:spcPts val="0"/>
              </a:spcAft>
              <a:buClr>
                <a:schemeClr val="dk1"/>
              </a:buClr>
              <a:buSzPts val="1800"/>
              <a:buFont typeface="Lexend Light"/>
              <a:buChar char="●"/>
              <a:defRPr sz="1800">
                <a:solidFill>
                  <a:schemeClr val="dk1"/>
                </a:solidFill>
                <a:latin typeface="Lexend Light"/>
                <a:ea typeface="Lexend Light"/>
                <a:cs typeface="Lexend Light"/>
                <a:sym typeface="Lexend Light"/>
              </a:defRPr>
            </a:lvl1pPr>
            <a:lvl2pPr indent="-317500" lvl="1" marL="914400">
              <a:spcBef>
                <a:spcPts val="0"/>
              </a:spcBef>
              <a:spcAft>
                <a:spcPts val="0"/>
              </a:spcAft>
              <a:buClr>
                <a:schemeClr val="dk1"/>
              </a:buClr>
              <a:buSzPts val="1400"/>
              <a:buFont typeface="Lexend Light"/>
              <a:buChar char="○"/>
              <a:defRPr>
                <a:solidFill>
                  <a:schemeClr val="dk1"/>
                </a:solidFill>
                <a:latin typeface="Lexend Light"/>
                <a:ea typeface="Lexend Light"/>
                <a:cs typeface="Lexend Light"/>
                <a:sym typeface="Lexend Light"/>
              </a:defRPr>
            </a:lvl2pPr>
            <a:lvl3pPr indent="-317500" lvl="2" marL="1371600">
              <a:spcBef>
                <a:spcPts val="0"/>
              </a:spcBef>
              <a:spcAft>
                <a:spcPts val="0"/>
              </a:spcAft>
              <a:buClr>
                <a:schemeClr val="dk1"/>
              </a:buClr>
              <a:buSzPts val="1400"/>
              <a:buFont typeface="Lexend Light"/>
              <a:buChar char="■"/>
              <a:defRPr>
                <a:solidFill>
                  <a:schemeClr val="dk1"/>
                </a:solidFill>
                <a:latin typeface="Lexend Light"/>
                <a:ea typeface="Lexend Light"/>
                <a:cs typeface="Lexend Light"/>
                <a:sym typeface="Lexend Light"/>
              </a:defRPr>
            </a:lvl3pPr>
            <a:lvl4pPr indent="-317500" lvl="3" marL="1828800">
              <a:spcBef>
                <a:spcPts val="0"/>
              </a:spcBef>
              <a:spcAft>
                <a:spcPts val="0"/>
              </a:spcAft>
              <a:buClr>
                <a:schemeClr val="dk1"/>
              </a:buClr>
              <a:buSzPts val="1400"/>
              <a:buFont typeface="Lexend Light"/>
              <a:buChar char="●"/>
              <a:defRPr>
                <a:solidFill>
                  <a:schemeClr val="dk1"/>
                </a:solidFill>
                <a:latin typeface="Lexend Light"/>
                <a:ea typeface="Lexend Light"/>
                <a:cs typeface="Lexend Light"/>
                <a:sym typeface="Lexend Light"/>
              </a:defRPr>
            </a:lvl4pPr>
            <a:lvl5pPr indent="-317500" lvl="4" marL="2286000">
              <a:spcBef>
                <a:spcPts val="0"/>
              </a:spcBef>
              <a:spcAft>
                <a:spcPts val="0"/>
              </a:spcAft>
              <a:buClr>
                <a:schemeClr val="dk1"/>
              </a:buClr>
              <a:buSzPts val="1400"/>
              <a:buFont typeface="Lexend Light"/>
              <a:buChar char="○"/>
              <a:defRPr>
                <a:solidFill>
                  <a:schemeClr val="dk1"/>
                </a:solidFill>
                <a:latin typeface="Lexend Light"/>
                <a:ea typeface="Lexend Light"/>
                <a:cs typeface="Lexend Light"/>
                <a:sym typeface="Lexend Light"/>
              </a:defRPr>
            </a:lvl5pPr>
            <a:lvl6pPr indent="-317500" lvl="5" marL="2743200">
              <a:spcBef>
                <a:spcPts val="0"/>
              </a:spcBef>
              <a:spcAft>
                <a:spcPts val="0"/>
              </a:spcAft>
              <a:buClr>
                <a:schemeClr val="dk1"/>
              </a:buClr>
              <a:buSzPts val="1400"/>
              <a:buFont typeface="Lexend Light"/>
              <a:buChar char="■"/>
              <a:defRPr>
                <a:solidFill>
                  <a:schemeClr val="dk1"/>
                </a:solidFill>
                <a:latin typeface="Lexend Light"/>
                <a:ea typeface="Lexend Light"/>
                <a:cs typeface="Lexend Light"/>
                <a:sym typeface="Lexend Light"/>
              </a:defRPr>
            </a:lvl6pPr>
            <a:lvl7pPr indent="-317500" lvl="6" marL="3200400">
              <a:spcBef>
                <a:spcPts val="0"/>
              </a:spcBef>
              <a:spcAft>
                <a:spcPts val="0"/>
              </a:spcAft>
              <a:buClr>
                <a:schemeClr val="dk1"/>
              </a:buClr>
              <a:buSzPts val="1400"/>
              <a:buFont typeface="Lexend Light"/>
              <a:buChar char="●"/>
              <a:defRPr>
                <a:solidFill>
                  <a:schemeClr val="dk1"/>
                </a:solidFill>
                <a:latin typeface="Lexend Light"/>
                <a:ea typeface="Lexend Light"/>
                <a:cs typeface="Lexend Light"/>
                <a:sym typeface="Lexend Light"/>
              </a:defRPr>
            </a:lvl7pPr>
            <a:lvl8pPr indent="-317500" lvl="7" marL="3657600">
              <a:spcBef>
                <a:spcPts val="0"/>
              </a:spcBef>
              <a:spcAft>
                <a:spcPts val="0"/>
              </a:spcAft>
              <a:buClr>
                <a:schemeClr val="dk1"/>
              </a:buClr>
              <a:buSzPts val="1400"/>
              <a:buFont typeface="Lexend Light"/>
              <a:buChar char="○"/>
              <a:defRPr>
                <a:solidFill>
                  <a:schemeClr val="dk1"/>
                </a:solidFill>
                <a:latin typeface="Lexend Light"/>
                <a:ea typeface="Lexend Light"/>
                <a:cs typeface="Lexend Light"/>
                <a:sym typeface="Lexend Light"/>
              </a:defRPr>
            </a:lvl8pPr>
            <a:lvl9pPr indent="-317500" lvl="8" marL="4114800">
              <a:spcBef>
                <a:spcPts val="0"/>
              </a:spcBef>
              <a:spcAft>
                <a:spcPts val="0"/>
              </a:spcAft>
              <a:buClr>
                <a:schemeClr val="dk1"/>
              </a:buClr>
              <a:buSzPts val="1400"/>
              <a:buFont typeface="Lexend Light"/>
              <a:buChar char="■"/>
              <a:defRPr>
                <a:solidFill>
                  <a:schemeClr val="dk1"/>
                </a:solidFill>
                <a:latin typeface="Lexend Light"/>
                <a:ea typeface="Lexend Light"/>
                <a:cs typeface="Lexend Light"/>
                <a:sym typeface="Lexend Light"/>
              </a:defRPr>
            </a:lvl9pPr>
          </a:lstStyle>
          <a:p/>
        </p:txBody>
      </p:sp>
      <p:sp>
        <p:nvSpPr>
          <p:cNvPr id="53" name="Google Shape;53;p13"/>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latin typeface="Lexend"/>
                <a:ea typeface="Lexend"/>
                <a:cs typeface="Lexend"/>
                <a:sym typeface="Lexend"/>
              </a:defRPr>
            </a:lvl1pPr>
            <a:lvl2pPr lvl="1" algn="r">
              <a:buNone/>
              <a:defRPr sz="1000">
                <a:solidFill>
                  <a:schemeClr val="dk2"/>
                </a:solidFill>
                <a:latin typeface="Lexend"/>
                <a:ea typeface="Lexend"/>
                <a:cs typeface="Lexend"/>
                <a:sym typeface="Lexend"/>
              </a:defRPr>
            </a:lvl2pPr>
            <a:lvl3pPr lvl="2" algn="r">
              <a:buNone/>
              <a:defRPr sz="1000">
                <a:solidFill>
                  <a:schemeClr val="dk2"/>
                </a:solidFill>
                <a:latin typeface="Lexend"/>
                <a:ea typeface="Lexend"/>
                <a:cs typeface="Lexend"/>
                <a:sym typeface="Lexend"/>
              </a:defRPr>
            </a:lvl3pPr>
            <a:lvl4pPr lvl="3" algn="r">
              <a:buNone/>
              <a:defRPr sz="1000">
                <a:solidFill>
                  <a:schemeClr val="dk2"/>
                </a:solidFill>
                <a:latin typeface="Lexend"/>
                <a:ea typeface="Lexend"/>
                <a:cs typeface="Lexend"/>
                <a:sym typeface="Lexend"/>
              </a:defRPr>
            </a:lvl4pPr>
            <a:lvl5pPr lvl="4" algn="r">
              <a:buNone/>
              <a:defRPr sz="1000">
                <a:solidFill>
                  <a:schemeClr val="dk2"/>
                </a:solidFill>
                <a:latin typeface="Lexend"/>
                <a:ea typeface="Lexend"/>
                <a:cs typeface="Lexend"/>
                <a:sym typeface="Lexend"/>
              </a:defRPr>
            </a:lvl5pPr>
            <a:lvl6pPr lvl="5" algn="r">
              <a:buNone/>
              <a:defRPr sz="1000">
                <a:solidFill>
                  <a:schemeClr val="dk2"/>
                </a:solidFill>
                <a:latin typeface="Lexend"/>
                <a:ea typeface="Lexend"/>
                <a:cs typeface="Lexend"/>
                <a:sym typeface="Lexend"/>
              </a:defRPr>
            </a:lvl6pPr>
            <a:lvl7pPr lvl="6" algn="r">
              <a:buNone/>
              <a:defRPr sz="1000">
                <a:solidFill>
                  <a:schemeClr val="dk2"/>
                </a:solidFill>
                <a:latin typeface="Lexend"/>
                <a:ea typeface="Lexend"/>
                <a:cs typeface="Lexend"/>
                <a:sym typeface="Lexend"/>
              </a:defRPr>
            </a:lvl7pPr>
            <a:lvl8pPr lvl="7" algn="r">
              <a:buNone/>
              <a:defRPr sz="1000">
                <a:solidFill>
                  <a:schemeClr val="dk2"/>
                </a:solidFill>
                <a:latin typeface="Lexend"/>
                <a:ea typeface="Lexend"/>
                <a:cs typeface="Lexend"/>
                <a:sym typeface="Lexend"/>
              </a:defRPr>
            </a:lvl8pPr>
            <a:lvl9pPr lvl="8" algn="r">
              <a:buNone/>
              <a:defRPr sz="1000">
                <a:solidFill>
                  <a:schemeClr val="dk2"/>
                </a:solidFill>
                <a:latin typeface="Lexend"/>
                <a:ea typeface="Lexend"/>
                <a:cs typeface="Lexend"/>
                <a:sym typeface="Lexend"/>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 id="2147483670" r:id="rId12"/>
    <p:sldLayoutId id="2147483671" r:id="rId13"/>
    <p:sldLayoutId id="2147483672" r:id="rId14"/>
    <p:sldLayoutId id="2147483673" r:id="rId15"/>
    <p:sldLayoutId id="2147483674" r:id="rId16"/>
    <p:sldLayoutId id="2147483675" r:id="rId17"/>
    <p:sldLayoutId id="2147483676" r:id="rId18"/>
    <p:sldLayoutId id="2147483677" r:id="rId19"/>
    <p:sldLayoutId id="2147483678" r:id="rId20"/>
    <p:sldLayoutId id="2147483679" r:id="rId21"/>
    <p:sldLayoutId id="2147483680" r:id="rId22"/>
    <p:sldLayoutId id="2147483681" r:id="rId23"/>
    <p:sldLayoutId id="2147483682" r:id="rId24"/>
    <p:sldLayoutId id="2147483683" r:id="rId25"/>
    <p:sldLayoutId id="2147483684" r:id="rId26"/>
    <p:sldLayoutId id="2147483685" r:id="rId27"/>
    <p:sldLayoutId id="2147483686" r:id="rId28"/>
    <p:sldLayoutId id="2147483687" r:id="rId29"/>
    <p:sldLayoutId id="2147483688" r:id="rId30"/>
    <p:sldLayoutId id="2147483689" r:id="rId3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notesSlide" Target="../notesSlides/notesSlide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0.xml"/><Relationship Id="rId2" Type="http://schemas.openxmlformats.org/officeDocument/2006/relationships/notesSlide" Target="../notesSlides/notesSlide2.xml"/><Relationship Id="rId3" Type="http://schemas.openxmlformats.org/officeDocument/2006/relationships/image" Target="../media/image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notesSlide" Target="../notesSlides/notesSlide3.xml"/><Relationship Id="rId3" Type="http://schemas.openxmlformats.org/officeDocument/2006/relationships/image" Target="../media/image3.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0.xml"/><Relationship Id="rId2" Type="http://schemas.openxmlformats.org/officeDocument/2006/relationships/notesSlide" Target="../notesSlides/notesSlide4.xml"/><Relationship Id="rId3" Type="http://schemas.openxmlformats.org/officeDocument/2006/relationships/image" Target="../media/image5.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notesSlide" Target="../notesSlides/notesSlide5.xml"/><Relationship Id="rId3" Type="http://schemas.openxmlformats.org/officeDocument/2006/relationships/image" Target="../media/image1.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8.xml"/><Relationship Id="rId2" Type="http://schemas.openxmlformats.org/officeDocument/2006/relationships/notesSlide" Target="../notesSlides/notesSlide6.xml"/><Relationship Id="rId3"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54" name="Shape 554"/>
        <p:cNvGrpSpPr/>
        <p:nvPr/>
      </p:nvGrpSpPr>
      <p:grpSpPr>
        <a:xfrm>
          <a:off x="0" y="0"/>
          <a:ext cx="0" cy="0"/>
          <a:chOff x="0" y="0"/>
          <a:chExt cx="0" cy="0"/>
        </a:xfrm>
      </p:grpSpPr>
      <p:sp>
        <p:nvSpPr>
          <p:cNvPr id="555" name="Google Shape;555;p45"/>
          <p:cNvSpPr txBox="1"/>
          <p:nvPr>
            <p:ph type="title"/>
          </p:nvPr>
        </p:nvSpPr>
        <p:spPr>
          <a:xfrm>
            <a:off x="1241550" y="2010150"/>
            <a:ext cx="6660900" cy="11232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None/>
            </a:pPr>
            <a:r>
              <a:rPr lang="en"/>
              <a:t>Key Court Cases</a:t>
            </a: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59" name="Shape 559"/>
        <p:cNvGrpSpPr/>
        <p:nvPr/>
      </p:nvGrpSpPr>
      <p:grpSpPr>
        <a:xfrm>
          <a:off x="0" y="0"/>
          <a:ext cx="0" cy="0"/>
          <a:chOff x="0" y="0"/>
          <a:chExt cx="0" cy="0"/>
        </a:xfrm>
      </p:grpSpPr>
      <p:sp>
        <p:nvSpPr>
          <p:cNvPr id="560" name="Google Shape;560;p46"/>
          <p:cNvSpPr txBox="1"/>
          <p:nvPr>
            <p:ph idx="1" type="subTitle"/>
          </p:nvPr>
        </p:nvSpPr>
        <p:spPr>
          <a:xfrm>
            <a:off x="270150" y="1404725"/>
            <a:ext cx="3755400" cy="6996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The Case</a:t>
            </a:r>
            <a:endParaRPr/>
          </a:p>
        </p:txBody>
      </p:sp>
      <p:sp>
        <p:nvSpPr>
          <p:cNvPr id="561" name="Google Shape;561;p46"/>
          <p:cNvSpPr txBox="1"/>
          <p:nvPr>
            <p:ph idx="2" type="body"/>
          </p:nvPr>
        </p:nvSpPr>
        <p:spPr>
          <a:xfrm>
            <a:off x="406050" y="1855000"/>
            <a:ext cx="2721600" cy="21579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Gordon Kiyoshi Hirabayashi was a student at the University of Washington during WWII. He had no intention of following the curfew or the removal order. He turned himself into the FBI and was charged with a misdemeanor for violating the curfew and the exclusion order. </a:t>
            </a:r>
            <a:endParaRPr/>
          </a:p>
          <a:p>
            <a:pPr indent="0" lvl="0" marL="0" rtl="0" algn="l">
              <a:spcBef>
                <a:spcPts val="1200"/>
              </a:spcBef>
              <a:spcAft>
                <a:spcPts val="1200"/>
              </a:spcAft>
              <a:buNone/>
            </a:pPr>
            <a:r>
              <a:t/>
            </a:r>
            <a:endParaRPr/>
          </a:p>
        </p:txBody>
      </p:sp>
      <p:sp>
        <p:nvSpPr>
          <p:cNvPr id="562" name="Google Shape;562;p46"/>
          <p:cNvSpPr txBox="1"/>
          <p:nvPr>
            <p:ph idx="3" type="subTitle"/>
          </p:nvPr>
        </p:nvSpPr>
        <p:spPr>
          <a:xfrm>
            <a:off x="5061500" y="1404725"/>
            <a:ext cx="3755400" cy="6996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None/>
            </a:pPr>
            <a:r>
              <a:rPr lang="en"/>
              <a:t>The Ruling</a:t>
            </a:r>
            <a:endParaRPr/>
          </a:p>
        </p:txBody>
      </p:sp>
      <p:sp>
        <p:nvSpPr>
          <p:cNvPr id="563" name="Google Shape;563;p46"/>
          <p:cNvSpPr txBox="1"/>
          <p:nvPr>
            <p:ph idx="4" type="body"/>
          </p:nvPr>
        </p:nvSpPr>
        <p:spPr>
          <a:xfrm>
            <a:off x="5061500" y="1899350"/>
            <a:ext cx="3755400" cy="21579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None/>
            </a:pPr>
            <a:r>
              <a:rPr lang="en"/>
              <a:t>In a unanimous decision, the Court found the implementation of curfews and the president’s executive order to be constitutional. Justice Stone stated, “restrictions on Japanese actions serve an important national interest”. The Court focused on the curfew and deemed it a protective measure. </a:t>
            </a:r>
            <a:endParaRPr/>
          </a:p>
          <a:p>
            <a:pPr indent="0" lvl="0" marL="0" rtl="0" algn="l">
              <a:spcBef>
                <a:spcPts val="1200"/>
              </a:spcBef>
              <a:spcAft>
                <a:spcPts val="1200"/>
              </a:spcAft>
              <a:buClr>
                <a:schemeClr val="dk1"/>
              </a:buClr>
              <a:buSzPts val="1100"/>
              <a:buNone/>
            </a:pPr>
            <a:r>
              <a:rPr lang="en"/>
              <a:t>Stone also justified racial discrimination, stating that “in time of war residents having ethnic affiliations with an invading enemy may be a great source of danger than those of a different ancestry.”</a:t>
            </a:r>
            <a:endParaRPr/>
          </a:p>
        </p:txBody>
      </p:sp>
      <p:sp>
        <p:nvSpPr>
          <p:cNvPr id="564" name="Google Shape;564;p46"/>
          <p:cNvSpPr txBox="1"/>
          <p:nvPr>
            <p:ph type="title"/>
          </p:nvPr>
        </p:nvSpPr>
        <p:spPr>
          <a:xfrm>
            <a:off x="406050" y="86100"/>
            <a:ext cx="8331900" cy="8418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i="1" lang="en"/>
              <a:t>Hirabayashi v. U.S. (1943)</a:t>
            </a:r>
            <a:endParaRPr i="1"/>
          </a:p>
        </p:txBody>
      </p:sp>
      <p:pic>
        <p:nvPicPr>
          <p:cNvPr id="565" name="Google Shape;565;p46"/>
          <p:cNvPicPr preferRelativeResize="0"/>
          <p:nvPr/>
        </p:nvPicPr>
        <p:blipFill>
          <a:blip r:embed="rId3">
            <a:alphaModFix/>
          </a:blip>
          <a:stretch>
            <a:fillRect/>
          </a:stretch>
        </p:blipFill>
        <p:spPr>
          <a:xfrm>
            <a:off x="3280050" y="2973550"/>
            <a:ext cx="1629050" cy="2117765"/>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69" name="Shape 569"/>
        <p:cNvGrpSpPr/>
        <p:nvPr/>
      </p:nvGrpSpPr>
      <p:grpSpPr>
        <a:xfrm>
          <a:off x="0" y="0"/>
          <a:ext cx="0" cy="0"/>
          <a:chOff x="0" y="0"/>
          <a:chExt cx="0" cy="0"/>
        </a:xfrm>
      </p:grpSpPr>
      <p:sp>
        <p:nvSpPr>
          <p:cNvPr id="570" name="Google Shape;570;p47"/>
          <p:cNvSpPr txBox="1"/>
          <p:nvPr>
            <p:ph type="title"/>
          </p:nvPr>
        </p:nvSpPr>
        <p:spPr>
          <a:xfrm>
            <a:off x="408650" y="463000"/>
            <a:ext cx="8331900" cy="8418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i="1" lang="en"/>
              <a:t>Yasui v. U.S. (1943)</a:t>
            </a:r>
            <a:endParaRPr i="1"/>
          </a:p>
        </p:txBody>
      </p:sp>
      <p:sp>
        <p:nvSpPr>
          <p:cNvPr id="571" name="Google Shape;571;p47"/>
          <p:cNvSpPr txBox="1"/>
          <p:nvPr>
            <p:ph idx="4294967295" type="subTitle"/>
          </p:nvPr>
        </p:nvSpPr>
        <p:spPr>
          <a:xfrm>
            <a:off x="135225" y="1158475"/>
            <a:ext cx="3755400" cy="6996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en" sz="1800"/>
              <a:t>The Case</a:t>
            </a:r>
            <a:endParaRPr sz="1800"/>
          </a:p>
        </p:txBody>
      </p:sp>
      <p:sp>
        <p:nvSpPr>
          <p:cNvPr id="572" name="Google Shape;572;p47"/>
          <p:cNvSpPr txBox="1"/>
          <p:nvPr>
            <p:ph idx="1" type="body"/>
          </p:nvPr>
        </p:nvSpPr>
        <p:spPr>
          <a:xfrm>
            <a:off x="135225" y="1581625"/>
            <a:ext cx="4040100" cy="21579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Minoru Yasui was an American citizen who graduated law school at the University of Oregon during WWII. He went on to serve as reservist for the U.S. Army, and worked at the Japanese Consulate in Chicago for a year.</a:t>
            </a:r>
            <a:endParaRPr/>
          </a:p>
          <a:p>
            <a:pPr indent="0" lvl="0" marL="0" rtl="0" algn="l">
              <a:spcBef>
                <a:spcPts val="1200"/>
              </a:spcBef>
              <a:spcAft>
                <a:spcPts val="0"/>
              </a:spcAft>
              <a:buNone/>
            </a:pPr>
            <a:r>
              <a:rPr lang="en"/>
              <a:t>When he moved back to Oregon, he wanted to test the constitutionality of the curfew set in place. In 1942, he stayed out past curfew and turned himself into the police station.</a:t>
            </a:r>
            <a:endParaRPr/>
          </a:p>
          <a:p>
            <a:pPr indent="0" lvl="0" marL="0" rtl="0" algn="l">
              <a:spcBef>
                <a:spcPts val="1200"/>
              </a:spcBef>
              <a:spcAft>
                <a:spcPts val="1200"/>
              </a:spcAft>
              <a:buNone/>
            </a:pPr>
            <a:r>
              <a:rPr lang="en"/>
              <a:t>The District Court justice that presided over his case found that the curfew could only apply to aliens. However, due to Yasui’s time working for the Japanese government at the Consulate, he had “forfeited” his citizenship and the curfew did apply to him.</a:t>
            </a:r>
            <a:endParaRPr/>
          </a:p>
        </p:txBody>
      </p:sp>
      <p:sp>
        <p:nvSpPr>
          <p:cNvPr id="573" name="Google Shape;573;p47"/>
          <p:cNvSpPr txBox="1"/>
          <p:nvPr>
            <p:ph idx="4294967295" type="subTitle"/>
          </p:nvPr>
        </p:nvSpPr>
        <p:spPr>
          <a:xfrm>
            <a:off x="5157975" y="1189925"/>
            <a:ext cx="3755400" cy="6996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Clr>
                <a:schemeClr val="dk1"/>
              </a:buClr>
              <a:buSzPts val="1100"/>
              <a:buNone/>
            </a:pPr>
            <a:r>
              <a:rPr lang="en" sz="1800"/>
              <a:t>The Ruling</a:t>
            </a:r>
            <a:endParaRPr sz="1800"/>
          </a:p>
        </p:txBody>
      </p:sp>
      <p:sp>
        <p:nvSpPr>
          <p:cNvPr id="574" name="Google Shape;574;p47"/>
          <p:cNvSpPr txBox="1"/>
          <p:nvPr>
            <p:ph idx="4294967295" type="body"/>
          </p:nvPr>
        </p:nvSpPr>
        <p:spPr>
          <a:xfrm>
            <a:off x="5527775" y="1692800"/>
            <a:ext cx="3510300" cy="21579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None/>
            </a:pPr>
            <a:r>
              <a:rPr lang="en" sz="1200"/>
              <a:t>Yasui served as a companion case to </a:t>
            </a:r>
            <a:r>
              <a:rPr i="1" lang="en" sz="1200"/>
              <a:t>Hirabayashi v. U.S</a:t>
            </a:r>
            <a:r>
              <a:rPr lang="en" sz="1200"/>
              <a:t>. Justice Stone who wrote the opinion of the court determined that curfew and exclusion orders were valid, even as applied to citizens of the U.S.</a:t>
            </a:r>
            <a:endParaRPr sz="1200"/>
          </a:p>
          <a:p>
            <a:pPr indent="0" lvl="0" marL="0" rtl="0" algn="l">
              <a:spcBef>
                <a:spcPts val="1200"/>
              </a:spcBef>
              <a:spcAft>
                <a:spcPts val="0"/>
              </a:spcAft>
              <a:buClr>
                <a:schemeClr val="dk1"/>
              </a:buClr>
              <a:buSzPts val="1100"/>
              <a:buNone/>
            </a:pPr>
            <a:r>
              <a:rPr lang="en" sz="1200"/>
              <a:t>The Court affirmed his conviction of the misdemeanor, but ordered re-sentencing. The case was remanded back to the district court to determine a sentence.</a:t>
            </a:r>
            <a:endParaRPr sz="1200"/>
          </a:p>
          <a:p>
            <a:pPr indent="0" lvl="0" marL="0" rtl="0" algn="l">
              <a:spcBef>
                <a:spcPts val="1200"/>
              </a:spcBef>
              <a:spcAft>
                <a:spcPts val="0"/>
              </a:spcAft>
              <a:buClr>
                <a:schemeClr val="dk1"/>
              </a:buClr>
              <a:buSzPts val="1100"/>
              <a:buNone/>
            </a:pPr>
            <a:r>
              <a:t/>
            </a:r>
            <a:endParaRPr sz="1200"/>
          </a:p>
          <a:p>
            <a:pPr indent="0" lvl="0" marL="0" rtl="0" algn="l">
              <a:spcBef>
                <a:spcPts val="1200"/>
              </a:spcBef>
              <a:spcAft>
                <a:spcPts val="0"/>
              </a:spcAft>
              <a:buClr>
                <a:schemeClr val="dk1"/>
              </a:buClr>
              <a:buSzPts val="1100"/>
              <a:buNone/>
            </a:pPr>
            <a:r>
              <a:t/>
            </a:r>
            <a:endParaRPr sz="1200"/>
          </a:p>
          <a:p>
            <a:pPr indent="0" lvl="0" marL="0" rtl="0" algn="l">
              <a:spcBef>
                <a:spcPts val="1200"/>
              </a:spcBef>
              <a:spcAft>
                <a:spcPts val="1200"/>
              </a:spcAft>
              <a:buClr>
                <a:schemeClr val="dk1"/>
              </a:buClr>
              <a:buSzPts val="1100"/>
              <a:buNone/>
            </a:pPr>
            <a:r>
              <a:t/>
            </a:r>
            <a:endParaRPr sz="1200"/>
          </a:p>
        </p:txBody>
      </p:sp>
      <p:pic>
        <p:nvPicPr>
          <p:cNvPr id="575" name="Google Shape;575;p47"/>
          <p:cNvPicPr preferRelativeResize="0"/>
          <p:nvPr/>
        </p:nvPicPr>
        <p:blipFill>
          <a:blip r:embed="rId3">
            <a:alphaModFix/>
          </a:blip>
          <a:stretch>
            <a:fillRect/>
          </a:stretch>
        </p:blipFill>
        <p:spPr>
          <a:xfrm>
            <a:off x="4175321" y="2939300"/>
            <a:ext cx="1271299" cy="2041624"/>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79" name="Shape 579"/>
        <p:cNvGrpSpPr/>
        <p:nvPr/>
      </p:nvGrpSpPr>
      <p:grpSpPr>
        <a:xfrm>
          <a:off x="0" y="0"/>
          <a:ext cx="0" cy="0"/>
          <a:chOff x="0" y="0"/>
          <a:chExt cx="0" cy="0"/>
        </a:xfrm>
      </p:grpSpPr>
      <p:sp>
        <p:nvSpPr>
          <p:cNvPr id="580" name="Google Shape;580;p48"/>
          <p:cNvSpPr txBox="1"/>
          <p:nvPr>
            <p:ph idx="1" type="subTitle"/>
          </p:nvPr>
        </p:nvSpPr>
        <p:spPr>
          <a:xfrm>
            <a:off x="438100" y="1413850"/>
            <a:ext cx="3755400" cy="6996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The Case</a:t>
            </a:r>
            <a:endParaRPr/>
          </a:p>
        </p:txBody>
      </p:sp>
      <p:sp>
        <p:nvSpPr>
          <p:cNvPr id="581" name="Google Shape;581;p48"/>
          <p:cNvSpPr txBox="1"/>
          <p:nvPr>
            <p:ph idx="2" type="body"/>
          </p:nvPr>
        </p:nvSpPr>
        <p:spPr>
          <a:xfrm>
            <a:off x="156975" y="1737575"/>
            <a:ext cx="3755400" cy="21579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Fred Korematsu, 23, was an American citizen who worked at his parent’s nursery. Korematsu refused to comply with the evacuation order and hid his identity in order to avoid the internment camps. He was arrested and convicted for violating the order. </a:t>
            </a:r>
            <a:endParaRPr/>
          </a:p>
          <a:p>
            <a:pPr indent="0" lvl="0" marL="0" rtl="0" algn="l">
              <a:spcBef>
                <a:spcPts val="1200"/>
              </a:spcBef>
              <a:spcAft>
                <a:spcPts val="1200"/>
              </a:spcAft>
              <a:buNone/>
            </a:pPr>
            <a:r>
              <a:rPr lang="en"/>
              <a:t>Korematsu argued that Executive Order 9066 violated his 5th Amendment rights.</a:t>
            </a:r>
            <a:endParaRPr/>
          </a:p>
        </p:txBody>
      </p:sp>
      <p:sp>
        <p:nvSpPr>
          <p:cNvPr id="582" name="Google Shape;582;p48"/>
          <p:cNvSpPr txBox="1"/>
          <p:nvPr>
            <p:ph idx="3" type="subTitle"/>
          </p:nvPr>
        </p:nvSpPr>
        <p:spPr>
          <a:xfrm>
            <a:off x="5061475" y="1413850"/>
            <a:ext cx="3755400" cy="6996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None/>
            </a:pPr>
            <a:r>
              <a:rPr lang="en"/>
              <a:t>The Ruling</a:t>
            </a:r>
            <a:endParaRPr/>
          </a:p>
        </p:txBody>
      </p:sp>
      <p:sp>
        <p:nvSpPr>
          <p:cNvPr id="583" name="Google Shape;583;p48"/>
          <p:cNvSpPr txBox="1"/>
          <p:nvPr>
            <p:ph idx="4" type="body"/>
          </p:nvPr>
        </p:nvSpPr>
        <p:spPr>
          <a:xfrm>
            <a:off x="5061475" y="1931500"/>
            <a:ext cx="3755400" cy="21579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None/>
            </a:pPr>
            <a:r>
              <a:rPr lang="en"/>
              <a:t>In a 6-3 decision, Fred Korematsu’s conviction was confirmed. Justice Hugo Black wrote in his majority opinion that Korematsu was excluded due to military necessity in a time of war, not because of hostility against his race. The Court relied heavily on the Hirabayashi ruling for this decision.</a:t>
            </a:r>
            <a:endParaRPr/>
          </a:p>
          <a:p>
            <a:pPr indent="0" lvl="0" marL="0" rtl="0" algn="l">
              <a:spcBef>
                <a:spcPts val="1200"/>
              </a:spcBef>
              <a:spcAft>
                <a:spcPts val="0"/>
              </a:spcAft>
              <a:buClr>
                <a:schemeClr val="dk1"/>
              </a:buClr>
              <a:buSzPts val="1100"/>
              <a:buNone/>
            </a:pPr>
            <a:r>
              <a:rPr lang="en"/>
              <a:t>Justice Frankfurter concurred with the ruling, stating that “martial necessity arising from danger of espionage and sabotage” warranted the evacuation order. </a:t>
            </a:r>
            <a:endParaRPr/>
          </a:p>
          <a:p>
            <a:pPr indent="0" lvl="0" marL="0" rtl="0" algn="l">
              <a:spcBef>
                <a:spcPts val="1200"/>
              </a:spcBef>
              <a:spcAft>
                <a:spcPts val="1200"/>
              </a:spcAft>
              <a:buClr>
                <a:schemeClr val="dk1"/>
              </a:buClr>
              <a:buSzPts val="1100"/>
              <a:buNone/>
            </a:pPr>
            <a:r>
              <a:rPr lang="en"/>
              <a:t>Justice Jackson dissented, arguing that the exclusion order just legitimized racism and violated the Equal Protection Clause (14th Amendment).</a:t>
            </a:r>
            <a:endParaRPr/>
          </a:p>
        </p:txBody>
      </p:sp>
      <p:sp>
        <p:nvSpPr>
          <p:cNvPr id="584" name="Google Shape;584;p48"/>
          <p:cNvSpPr txBox="1"/>
          <p:nvPr>
            <p:ph type="title"/>
          </p:nvPr>
        </p:nvSpPr>
        <p:spPr>
          <a:xfrm>
            <a:off x="408650" y="463000"/>
            <a:ext cx="8331900" cy="8418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i="1" lang="en"/>
              <a:t>Korematsu v. U.S. (1944)</a:t>
            </a:r>
            <a:endParaRPr i="1"/>
          </a:p>
        </p:txBody>
      </p:sp>
      <p:pic>
        <p:nvPicPr>
          <p:cNvPr id="585" name="Google Shape;585;p48"/>
          <p:cNvPicPr preferRelativeResize="0"/>
          <p:nvPr/>
        </p:nvPicPr>
        <p:blipFill>
          <a:blip r:embed="rId3">
            <a:alphaModFix/>
          </a:blip>
          <a:stretch>
            <a:fillRect/>
          </a:stretch>
        </p:blipFill>
        <p:spPr>
          <a:xfrm>
            <a:off x="2090025" y="3461649"/>
            <a:ext cx="2912699" cy="1638400"/>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89" name="Shape 589"/>
        <p:cNvGrpSpPr/>
        <p:nvPr/>
      </p:nvGrpSpPr>
      <p:grpSpPr>
        <a:xfrm>
          <a:off x="0" y="0"/>
          <a:ext cx="0" cy="0"/>
          <a:chOff x="0" y="0"/>
          <a:chExt cx="0" cy="0"/>
        </a:xfrm>
      </p:grpSpPr>
      <p:sp>
        <p:nvSpPr>
          <p:cNvPr id="590" name="Google Shape;590;p49"/>
          <p:cNvSpPr txBox="1"/>
          <p:nvPr>
            <p:ph type="title"/>
          </p:nvPr>
        </p:nvSpPr>
        <p:spPr>
          <a:xfrm>
            <a:off x="408650" y="463000"/>
            <a:ext cx="8331900" cy="8418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i="1" lang="en"/>
              <a:t>Ex Parte Endo (1944)</a:t>
            </a:r>
            <a:endParaRPr i="1"/>
          </a:p>
        </p:txBody>
      </p:sp>
      <p:sp>
        <p:nvSpPr>
          <p:cNvPr id="591" name="Google Shape;591;p49"/>
          <p:cNvSpPr txBox="1"/>
          <p:nvPr>
            <p:ph idx="4294967295" type="subTitle"/>
          </p:nvPr>
        </p:nvSpPr>
        <p:spPr>
          <a:xfrm>
            <a:off x="135225" y="1158475"/>
            <a:ext cx="3755400" cy="6996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en" sz="1800"/>
              <a:t>The Case</a:t>
            </a:r>
            <a:endParaRPr sz="1800"/>
          </a:p>
        </p:txBody>
      </p:sp>
      <p:sp>
        <p:nvSpPr>
          <p:cNvPr id="592" name="Google Shape;592;p49"/>
          <p:cNvSpPr txBox="1"/>
          <p:nvPr>
            <p:ph idx="1" type="body"/>
          </p:nvPr>
        </p:nvSpPr>
        <p:spPr>
          <a:xfrm>
            <a:off x="135225" y="1581625"/>
            <a:ext cx="3168000" cy="21579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Mitsuye Endo worked as a clerk for the California Department of Motor Vehicles. She was selected as a test case to file a writ of habeas corpus because of her “Americanized” status. She had never been to Japan, didn’t speak any Japanese, and had a brother in the U.S. Army, yet she was still forced into an internment camp. She felt she was being unlawfully detained, as there were no charges brought against her.</a:t>
            </a:r>
            <a:endParaRPr/>
          </a:p>
          <a:p>
            <a:pPr indent="0" lvl="0" marL="0" rtl="0" algn="l">
              <a:spcBef>
                <a:spcPts val="1200"/>
              </a:spcBef>
              <a:spcAft>
                <a:spcPts val="1200"/>
              </a:spcAft>
              <a:buNone/>
            </a:pPr>
            <a:r>
              <a:rPr lang="en"/>
              <a:t>She was denied the writ of habeas corpus without explanation.</a:t>
            </a:r>
            <a:endParaRPr/>
          </a:p>
        </p:txBody>
      </p:sp>
      <p:sp>
        <p:nvSpPr>
          <p:cNvPr id="593" name="Google Shape;593;p49"/>
          <p:cNvSpPr txBox="1"/>
          <p:nvPr>
            <p:ph idx="4294967295" type="subTitle"/>
          </p:nvPr>
        </p:nvSpPr>
        <p:spPr>
          <a:xfrm>
            <a:off x="5157975" y="1189925"/>
            <a:ext cx="3755400" cy="6996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Clr>
                <a:schemeClr val="dk1"/>
              </a:buClr>
              <a:buSzPts val="1100"/>
              <a:buNone/>
            </a:pPr>
            <a:r>
              <a:rPr lang="en" sz="1800"/>
              <a:t>The Ruling</a:t>
            </a:r>
            <a:endParaRPr sz="1800"/>
          </a:p>
        </p:txBody>
      </p:sp>
      <p:sp>
        <p:nvSpPr>
          <p:cNvPr id="594" name="Google Shape;594;p49"/>
          <p:cNvSpPr txBox="1"/>
          <p:nvPr>
            <p:ph idx="4294967295" type="body"/>
          </p:nvPr>
        </p:nvSpPr>
        <p:spPr>
          <a:xfrm>
            <a:off x="5388600" y="1707575"/>
            <a:ext cx="3755400" cy="21579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None/>
            </a:pPr>
            <a:r>
              <a:rPr lang="en" sz="1200"/>
              <a:t>In an ex parte decision, the Court unanimously ruled that the U.S. government could not continue to detain a loyal citizen.</a:t>
            </a:r>
            <a:endParaRPr sz="1200"/>
          </a:p>
          <a:p>
            <a:pPr indent="0" lvl="0" marL="0" rtl="0" algn="l">
              <a:spcBef>
                <a:spcPts val="1200"/>
              </a:spcBef>
              <a:spcAft>
                <a:spcPts val="0"/>
              </a:spcAft>
              <a:buClr>
                <a:schemeClr val="dk1"/>
              </a:buClr>
              <a:buSzPts val="1100"/>
              <a:buNone/>
            </a:pPr>
            <a:r>
              <a:rPr lang="en" sz="1200"/>
              <a:t>This led to the release of Japanese Americans from their wartime incarceration across the country if they had properly answered the Loyalty Questionnaire questions. </a:t>
            </a:r>
            <a:endParaRPr sz="1200"/>
          </a:p>
          <a:p>
            <a:pPr indent="0" lvl="0" marL="0" rtl="0" algn="l">
              <a:spcBef>
                <a:spcPts val="1200"/>
              </a:spcBef>
              <a:spcAft>
                <a:spcPts val="0"/>
              </a:spcAft>
              <a:buClr>
                <a:schemeClr val="dk1"/>
              </a:buClr>
              <a:buSzPts val="1100"/>
              <a:buNone/>
            </a:pPr>
            <a:r>
              <a:rPr lang="en" sz="1200"/>
              <a:t>Justice Douglas delivered the opinion stating, “Whatever power the War Relocation Authority may have to detain other classes of citizens, it has no authority to subject citizens who are concededly loyal to its leave procedure.”</a:t>
            </a:r>
            <a:endParaRPr sz="1200"/>
          </a:p>
          <a:p>
            <a:pPr indent="0" lvl="0" marL="0" rtl="0" algn="l">
              <a:spcBef>
                <a:spcPts val="1200"/>
              </a:spcBef>
              <a:spcAft>
                <a:spcPts val="1200"/>
              </a:spcAft>
              <a:buClr>
                <a:schemeClr val="dk1"/>
              </a:buClr>
              <a:buSzPts val="1100"/>
              <a:buNone/>
            </a:pPr>
            <a:r>
              <a:t/>
            </a:r>
            <a:endParaRPr sz="1200"/>
          </a:p>
        </p:txBody>
      </p:sp>
      <p:pic>
        <p:nvPicPr>
          <p:cNvPr id="595" name="Google Shape;595;p49"/>
          <p:cNvPicPr preferRelativeResize="0"/>
          <p:nvPr/>
        </p:nvPicPr>
        <p:blipFill>
          <a:blip r:embed="rId3">
            <a:alphaModFix/>
          </a:blip>
          <a:stretch>
            <a:fillRect/>
          </a:stretch>
        </p:blipFill>
        <p:spPr>
          <a:xfrm>
            <a:off x="3148450" y="3410275"/>
            <a:ext cx="2180725" cy="1606126"/>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99" name="Shape 599"/>
        <p:cNvGrpSpPr/>
        <p:nvPr/>
      </p:nvGrpSpPr>
      <p:grpSpPr>
        <a:xfrm>
          <a:off x="0" y="0"/>
          <a:ext cx="0" cy="0"/>
          <a:chOff x="0" y="0"/>
          <a:chExt cx="0" cy="0"/>
        </a:xfrm>
      </p:grpSpPr>
      <p:sp>
        <p:nvSpPr>
          <p:cNvPr id="600" name="Google Shape;600;p50"/>
          <p:cNvSpPr txBox="1"/>
          <p:nvPr>
            <p:ph idx="3" type="body"/>
          </p:nvPr>
        </p:nvSpPr>
        <p:spPr>
          <a:xfrm>
            <a:off x="550350" y="2033975"/>
            <a:ext cx="8375700" cy="28452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Justice Murphy </a:t>
            </a:r>
            <a:r>
              <a:rPr lang="en"/>
              <a:t>highlights the importance of granting military commanders great discretion in decision-making when it relates the “prosecution and progress of a war.” However, that discretion is limited in the absence of “martial law being declared,” especially when the constitutional rights of Americans are in question. </a:t>
            </a:r>
            <a:endParaRPr/>
          </a:p>
          <a:p>
            <a:pPr indent="0" lvl="0" marL="0" rtl="0" algn="l">
              <a:spcBef>
                <a:spcPts val="1200"/>
              </a:spcBef>
              <a:spcAft>
                <a:spcPts val="0"/>
              </a:spcAft>
              <a:buNone/>
            </a:pPr>
            <a:r>
              <a:rPr lang="en"/>
              <a:t>To determine whether the government can deny a citizen’s constitutional protections because the military says it is a matter of public safety, Murphy writes:  </a:t>
            </a:r>
            <a:endParaRPr/>
          </a:p>
          <a:p>
            <a:pPr indent="0" lvl="0" marL="0" rtl="0" algn="l">
              <a:lnSpc>
                <a:spcPct val="115000"/>
              </a:lnSpc>
              <a:spcBef>
                <a:spcPts val="1200"/>
              </a:spcBef>
              <a:spcAft>
                <a:spcPts val="0"/>
              </a:spcAft>
              <a:buClr>
                <a:schemeClr val="dk1"/>
              </a:buClr>
              <a:buSzPts val="1100"/>
              <a:buFont typeface="Arial"/>
              <a:buNone/>
            </a:pPr>
            <a:r>
              <a:rPr lang="en"/>
              <a:t>“The judicial test of whether the government, on a plea of military necessity, can validly deprive an individual of any of his constitutional rights is whether the deprivation is reasonably related to a public danger that is so "immediate, imminent, and impending" as not to admit of delay and not to permit the intervention of ordinary constitutional processes to alleviate the danger…Civilian Exclusion Order No. 34…clearly does not meet that test.”</a:t>
            </a:r>
            <a:endParaRPr/>
          </a:p>
          <a:p>
            <a:pPr indent="0" lvl="0" marL="0" rtl="0" algn="l">
              <a:spcBef>
                <a:spcPts val="1200"/>
              </a:spcBef>
              <a:spcAft>
                <a:spcPts val="1200"/>
              </a:spcAft>
              <a:buNone/>
            </a:pPr>
            <a:r>
              <a:t/>
            </a:r>
            <a:endParaRPr/>
          </a:p>
        </p:txBody>
      </p:sp>
      <p:sp>
        <p:nvSpPr>
          <p:cNvPr id="601" name="Google Shape;601;p50"/>
          <p:cNvSpPr txBox="1"/>
          <p:nvPr>
            <p:ph idx="4" type="body"/>
          </p:nvPr>
        </p:nvSpPr>
        <p:spPr>
          <a:xfrm>
            <a:off x="1195700" y="397600"/>
            <a:ext cx="7788900" cy="1079100"/>
          </a:xfrm>
          <a:prstGeom prst="rect">
            <a:avLst/>
          </a:prstGeom>
        </p:spPr>
        <p:txBody>
          <a:bodyPr anchorCtr="0" anchor="ctr" bIns="91425" lIns="91425" spcFirstLastPara="1" rIns="91425" wrap="square" tIns="91425">
            <a:noAutofit/>
          </a:bodyPr>
          <a:lstStyle/>
          <a:p>
            <a:pPr indent="0" lvl="0" marL="0" rtl="0" algn="ctr">
              <a:spcBef>
                <a:spcPts val="0"/>
              </a:spcBef>
              <a:spcAft>
                <a:spcPts val="1200"/>
              </a:spcAft>
              <a:buNone/>
            </a:pPr>
            <a:r>
              <a:rPr b="1" lang="en" sz="3400">
                <a:latin typeface="Spline Sans"/>
                <a:ea typeface="Spline Sans"/>
                <a:cs typeface="Spline Sans"/>
                <a:sym typeface="Spline Sans"/>
              </a:rPr>
              <a:t>Justice Frank Murphy’s dissenting opinion in </a:t>
            </a:r>
            <a:r>
              <a:rPr b="1" i="1" lang="en" sz="3400">
                <a:latin typeface="Spline Sans"/>
                <a:ea typeface="Spline Sans"/>
                <a:cs typeface="Spline Sans"/>
                <a:sym typeface="Spline Sans"/>
              </a:rPr>
              <a:t>Korematsu v. U.S.</a:t>
            </a:r>
            <a:endParaRPr b="1" i="1" sz="3400">
              <a:latin typeface="Spline Sans"/>
              <a:ea typeface="Spline Sans"/>
              <a:cs typeface="Spline Sans"/>
              <a:sym typeface="Spline Sans"/>
            </a:endParaRPr>
          </a:p>
        </p:txBody>
      </p:sp>
      <p:pic>
        <p:nvPicPr>
          <p:cNvPr id="602" name="Google Shape;602;p50"/>
          <p:cNvPicPr preferRelativeResize="0"/>
          <p:nvPr/>
        </p:nvPicPr>
        <p:blipFill>
          <a:blip r:embed="rId3">
            <a:alphaModFix/>
          </a:blip>
          <a:stretch>
            <a:fillRect/>
          </a:stretch>
        </p:blipFill>
        <p:spPr>
          <a:xfrm>
            <a:off x="205650" y="192150"/>
            <a:ext cx="1255950" cy="1569925"/>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Assignment #2">
  <a:themeElements>
    <a:clrScheme name="Simple Light">
      <a:dk1>
        <a:srgbClr val="000000"/>
      </a:dk1>
      <a:lt1>
        <a:srgbClr val="FCF9F6"/>
      </a:lt1>
      <a:dk2>
        <a:srgbClr val="DE7E5D"/>
      </a:dk2>
      <a:lt2>
        <a:srgbClr val="FFB185"/>
      </a:lt2>
      <a:accent1>
        <a:srgbClr val="FFE5D6"/>
      </a:accent1>
      <a:accent2>
        <a:srgbClr val="FFCCAF"/>
      </a:accent2>
      <a:accent3>
        <a:srgbClr val="CAF0F8"/>
      </a:accent3>
      <a:accent4>
        <a:srgbClr val="00B4D8"/>
      </a:accent4>
      <a:accent5>
        <a:srgbClr val="0077B6"/>
      </a:accent5>
      <a:accent6>
        <a:srgbClr val="03045E"/>
      </a:accent6>
      <a:hlink>
        <a:srgbClr val="001D3D"/>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