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teach.org/documents/document/declaration-of-sentiments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https://docsteach.org/documents/document/declaration-of-sentiments/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4250" y="23078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2775" y="54400"/>
            <a:ext cx="3338449" cy="5034701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