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docsteach.org/documents/document/keating-owen-child-labor-ac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download available at: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https://www.docsteach.org/documents/document/keating-owen-child-labor-act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4437" y="177075"/>
            <a:ext cx="3395124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