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Inter"/>
      <p:regular r:id="rId11"/>
      <p:bold r:id="rId12"/>
      <p:italic r:id="rId13"/>
      <p:boldItalic r:id="rId14"/>
    </p:embeddedFont>
    <p:embeddedFont>
      <p:font typeface="Roboto Mono"/>
      <p:regular r:id="rId15"/>
      <p:bold r:id="rId16"/>
      <p:italic r:id="rId17"/>
      <p:boldItalic r:id="rId18"/>
    </p:embeddedFont>
    <p:embeddedFont>
      <p:font typeface="Inter Medium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Medium-bold.fntdata"/><Relationship Id="rId22" Type="http://schemas.openxmlformats.org/officeDocument/2006/relationships/font" Target="fonts/InterMedium-boldItalic.fntdata"/><Relationship Id="rId21" Type="http://schemas.openxmlformats.org/officeDocument/2006/relationships/font" Target="fonts/InterMedium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font" Target="fonts/Inter-regular.fntdata"/><Relationship Id="rId10" Type="http://schemas.openxmlformats.org/officeDocument/2006/relationships/slide" Target="slides/slide5.xml"/><Relationship Id="rId13" Type="http://schemas.openxmlformats.org/officeDocument/2006/relationships/font" Target="fonts/Inter-italic.fntdata"/><Relationship Id="rId12" Type="http://schemas.openxmlformats.org/officeDocument/2006/relationships/font" Target="fonts/Inter-bold.fntdata"/><Relationship Id="rId15" Type="http://schemas.openxmlformats.org/officeDocument/2006/relationships/font" Target="fonts/RobotoMono-regular.fntdata"/><Relationship Id="rId14" Type="http://schemas.openxmlformats.org/officeDocument/2006/relationships/font" Target="fonts/Inter-boldItalic.fntdata"/><Relationship Id="rId17" Type="http://schemas.openxmlformats.org/officeDocument/2006/relationships/font" Target="fonts/RobotoMono-italic.fntdata"/><Relationship Id="rId16" Type="http://schemas.openxmlformats.org/officeDocument/2006/relationships/font" Target="fonts/RobotoMono-bold.fntdata"/><Relationship Id="rId19" Type="http://schemas.openxmlformats.org/officeDocument/2006/relationships/font" Target="fonts/InterMedium-regular.fntdata"/><Relationship Id="rId18" Type="http://schemas.openxmlformats.org/officeDocument/2006/relationships/font" Target="fonts/RobotoMono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docsteach.org/documents/document/fact-sheet-the-americans-with-disabilities-act-of-1990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3ed163c1bd_0_2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33ed163c1bd_0_2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 fact sheet from: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http://docsteach.org/documents/document/fact-sheet-the-americans-with-disabilities-act-of-1990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3ed163c1bd_0_2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33ed163c1bd_0_2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3ed163c1bd_0_2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3ed163c1bd_0_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3ed163c1bd_0_2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33ed163c1bd_0_2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3ed163c1bd_0_2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33ed163c1bd_0_2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image layout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>
            <p:ph idx="2" type="pic"/>
          </p:nvPr>
        </p:nvSpPr>
        <p:spPr>
          <a:xfrm>
            <a:off x="5034275" y="226500"/>
            <a:ext cx="3883200" cy="4690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>
            <p:ph idx="3" type="pic"/>
          </p:nvPr>
        </p:nvSpPr>
        <p:spPr>
          <a:xfrm>
            <a:off x="226525" y="2975750"/>
            <a:ext cx="4458900" cy="1941300"/>
          </a:xfrm>
          <a:prstGeom prst="rect">
            <a:avLst/>
          </a:prstGeom>
          <a:noFill/>
          <a:ln>
            <a:noFill/>
          </a:ln>
        </p:spPr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" name="Google Shape;13;p2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4" type="title"/>
          </p:nvPr>
        </p:nvSpPr>
        <p:spPr>
          <a:xfrm>
            <a:off x="30381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TITLE_AND_TWO_COLUMNS_1">
    <p:bg>
      <p:bgPr>
        <a:solidFill>
          <a:schemeClr val="dk1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>
            <p:ph idx="2" type="pic"/>
          </p:nvPr>
        </p:nvSpPr>
        <p:spPr>
          <a:xfrm>
            <a:off x="-5225" y="709575"/>
            <a:ext cx="3048600" cy="1468500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11"/>
          <p:cNvSpPr/>
          <p:nvPr>
            <p:ph idx="3" type="pic"/>
          </p:nvPr>
        </p:nvSpPr>
        <p:spPr>
          <a:xfrm>
            <a:off x="3053763" y="709575"/>
            <a:ext cx="3031800" cy="14685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/>
          <p:nvPr>
            <p:ph idx="4" type="pic"/>
          </p:nvPr>
        </p:nvSpPr>
        <p:spPr>
          <a:xfrm>
            <a:off x="6095475" y="709575"/>
            <a:ext cx="3048600" cy="14685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69" name="Google Shape;69;p11"/>
          <p:cNvCxnSpPr/>
          <p:nvPr/>
        </p:nvCxnSpPr>
        <p:spPr>
          <a:xfrm rot="10800000">
            <a:off x="0" y="704725"/>
            <a:ext cx="91524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0" name="Google Shape;70;p11"/>
          <p:cNvSpPr txBox="1"/>
          <p:nvPr>
            <p:ph type="title"/>
          </p:nvPr>
        </p:nvSpPr>
        <p:spPr>
          <a:xfrm>
            <a:off x="322275" y="116625"/>
            <a:ext cx="8494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" name="Google Shape;71;p11"/>
          <p:cNvSpPr/>
          <p:nvPr>
            <p:ph idx="5" type="pic"/>
          </p:nvPr>
        </p:nvSpPr>
        <p:spPr>
          <a:xfrm>
            <a:off x="-4975" y="2192221"/>
            <a:ext cx="3048600" cy="1468500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11"/>
          <p:cNvSpPr/>
          <p:nvPr>
            <p:ph idx="6" type="pic"/>
          </p:nvPr>
        </p:nvSpPr>
        <p:spPr>
          <a:xfrm>
            <a:off x="3054013" y="2192221"/>
            <a:ext cx="3031800" cy="1468500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1"/>
          <p:cNvSpPr/>
          <p:nvPr>
            <p:ph idx="7" type="pic"/>
          </p:nvPr>
        </p:nvSpPr>
        <p:spPr>
          <a:xfrm>
            <a:off x="6095725" y="2192221"/>
            <a:ext cx="3048600" cy="1468500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11"/>
          <p:cNvSpPr/>
          <p:nvPr>
            <p:ph idx="8" type="pic"/>
          </p:nvPr>
        </p:nvSpPr>
        <p:spPr>
          <a:xfrm>
            <a:off x="-4975" y="3674873"/>
            <a:ext cx="3048600" cy="1468500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11"/>
          <p:cNvSpPr/>
          <p:nvPr>
            <p:ph idx="9" type="pic"/>
          </p:nvPr>
        </p:nvSpPr>
        <p:spPr>
          <a:xfrm>
            <a:off x="3054013" y="3674873"/>
            <a:ext cx="3031800" cy="1468500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11"/>
          <p:cNvSpPr/>
          <p:nvPr>
            <p:ph idx="13" type="pic"/>
          </p:nvPr>
        </p:nvSpPr>
        <p:spPr>
          <a:xfrm>
            <a:off x="6095725" y="3674873"/>
            <a:ext cx="3048600" cy="1468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 type="titleOnly">
  <p:cSld name="TITLE_ONLY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" name="Google Shape;79;p12"/>
          <p:cNvSpPr txBox="1"/>
          <p:nvPr>
            <p:ph idx="1" type="body"/>
          </p:nvPr>
        </p:nvSpPr>
        <p:spPr>
          <a:xfrm>
            <a:off x="226525" y="2995441"/>
            <a:ext cx="8673000" cy="1931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41275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●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41275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○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41275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■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41275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●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41275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○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41275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■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41275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●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41275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○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41275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■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main point">
  <p:cSld name="TITLE_ONLY_1">
    <p:bg>
      <p:bgPr>
        <a:solidFill>
          <a:schemeClr val="dk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226525" y="2995441"/>
            <a:ext cx="8673000" cy="1931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41275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41275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41275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41275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41275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41275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41275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41275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41275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ONE_COLUMN_TEXT">
    <p:bg>
      <p:bgPr>
        <a:solidFill>
          <a:schemeClr val="dk1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/>
          <p:nvPr>
            <p:ph idx="2" type="pic"/>
          </p:nvPr>
        </p:nvSpPr>
        <p:spPr>
          <a:xfrm>
            <a:off x="4576350" y="0"/>
            <a:ext cx="4567500" cy="51537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p14"/>
          <p:cNvSpPr txBox="1"/>
          <p:nvPr>
            <p:ph idx="1" type="body"/>
          </p:nvPr>
        </p:nvSpPr>
        <p:spPr>
          <a:xfrm>
            <a:off x="226525" y="2080439"/>
            <a:ext cx="4119000" cy="167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6" name="Google Shape;8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7" name="Google Shape;87;p14"/>
          <p:cNvSpPr txBox="1"/>
          <p:nvPr>
            <p:ph type="title"/>
          </p:nvPr>
        </p:nvSpPr>
        <p:spPr>
          <a:xfrm>
            <a:off x="226525" y="1271099"/>
            <a:ext cx="4119000" cy="81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allery 2">
  <p:cSld name="MAIN_POIN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" name="Google Shape;90;p15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" name="Google Shape;91;p15"/>
          <p:cNvSpPr/>
          <p:nvPr>
            <p:ph idx="2" type="pic"/>
          </p:nvPr>
        </p:nvSpPr>
        <p:spPr>
          <a:xfrm>
            <a:off x="2315425" y="226625"/>
            <a:ext cx="3733800" cy="4690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p15"/>
          <p:cNvSpPr/>
          <p:nvPr>
            <p:ph idx="3" type="pic"/>
          </p:nvPr>
        </p:nvSpPr>
        <p:spPr>
          <a:xfrm>
            <a:off x="6255975" y="1391900"/>
            <a:ext cx="2661600" cy="2359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p15"/>
          <p:cNvSpPr txBox="1"/>
          <p:nvPr>
            <p:ph idx="4" type="title"/>
          </p:nvPr>
        </p:nvSpPr>
        <p:spPr>
          <a:xfrm>
            <a:off x="7234267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chart">
  <p:cSld name="SECTION_TITLE_AND_DESCRIPTION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" name="Google Shape;96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7" name="Google Shape;97;p16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" name="Google Shape;98;p16"/>
          <p:cNvSpPr txBox="1"/>
          <p:nvPr>
            <p:ph idx="2" type="title"/>
          </p:nvPr>
        </p:nvSpPr>
        <p:spPr>
          <a:xfrm>
            <a:off x="7234267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  <a:defRPr b="0" sz="600">
                <a:solidFill>
                  <a:schemeClr val="lt1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9" name="Google Shape;99;p16"/>
          <p:cNvSpPr txBox="1"/>
          <p:nvPr>
            <p:ph idx="3" type="title"/>
          </p:nvPr>
        </p:nvSpPr>
        <p:spPr>
          <a:xfrm>
            <a:off x="226525" y="1271099"/>
            <a:ext cx="4119000" cy="81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00" name="Google Shape;100;p16"/>
          <p:cNvSpPr txBox="1"/>
          <p:nvPr>
            <p:ph idx="1" type="body"/>
          </p:nvPr>
        </p:nvSpPr>
        <p:spPr>
          <a:xfrm>
            <a:off x="226525" y="2080439"/>
            <a:ext cx="4119000" cy="167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one column text">
  <p:cSld name="SECTION_TITLE_AND_DESCRIPTION_1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3" name="Google Shape;103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4" name="Google Shape;104;p17"/>
          <p:cNvSpPr txBox="1"/>
          <p:nvPr>
            <p:ph type="title"/>
          </p:nvPr>
        </p:nvSpPr>
        <p:spPr>
          <a:xfrm>
            <a:off x="226525" y="697649"/>
            <a:ext cx="4119000" cy="81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05" name="Google Shape;105;p17"/>
          <p:cNvSpPr txBox="1"/>
          <p:nvPr>
            <p:ph idx="1" type="body"/>
          </p:nvPr>
        </p:nvSpPr>
        <p:spPr>
          <a:xfrm>
            <a:off x="226525" y="2509639"/>
            <a:ext cx="4119000" cy="167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6" name="Google Shape;106;p17"/>
          <p:cNvSpPr txBox="1"/>
          <p:nvPr>
            <p:ph idx="2" type="subTitle"/>
          </p:nvPr>
        </p:nvSpPr>
        <p:spPr>
          <a:xfrm>
            <a:off x="226525" y="1710600"/>
            <a:ext cx="39948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SECTION_TITLE_AND_DESCRIPTION_1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" name="Google Shape;109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0" name="Google Shape;110;p18"/>
          <p:cNvSpPr txBox="1"/>
          <p:nvPr>
            <p:ph type="title"/>
          </p:nvPr>
        </p:nvSpPr>
        <p:spPr>
          <a:xfrm>
            <a:off x="226525" y="697649"/>
            <a:ext cx="4119000" cy="81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1" name="Google Shape;111;p18"/>
          <p:cNvSpPr txBox="1"/>
          <p:nvPr>
            <p:ph idx="1" type="body"/>
          </p:nvPr>
        </p:nvSpPr>
        <p:spPr>
          <a:xfrm>
            <a:off x="226525" y="2509639"/>
            <a:ext cx="4119000" cy="167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2" name="Google Shape;112;p18"/>
          <p:cNvSpPr txBox="1"/>
          <p:nvPr>
            <p:ph idx="2" type="subTitle"/>
          </p:nvPr>
        </p:nvSpPr>
        <p:spPr>
          <a:xfrm>
            <a:off x="226525" y="1710600"/>
            <a:ext cx="39948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8"/>
          <p:cNvSpPr txBox="1"/>
          <p:nvPr>
            <p:ph idx="3" type="body"/>
          </p:nvPr>
        </p:nvSpPr>
        <p:spPr>
          <a:xfrm>
            <a:off x="4798500" y="2509639"/>
            <a:ext cx="4119000" cy="167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4" name="Google Shape;114;p18"/>
          <p:cNvSpPr txBox="1"/>
          <p:nvPr>
            <p:ph idx="4" type="subTitle"/>
          </p:nvPr>
        </p:nvSpPr>
        <p:spPr>
          <a:xfrm>
            <a:off x="4798500" y="1710600"/>
            <a:ext cx="3994800" cy="6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three storyboards 2">
  <p:cSld name="CAPTION_ONLY">
    <p:bg>
      <p:bgPr>
        <a:solidFill>
          <a:schemeClr val="dk1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/>
          <p:nvPr/>
        </p:nvSpPr>
        <p:spPr>
          <a:xfrm>
            <a:off x="0" y="4063950"/>
            <a:ext cx="3060000" cy="1079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" name="Google Shape;117;p19"/>
          <p:cNvSpPr/>
          <p:nvPr>
            <p:ph idx="2" type="pic"/>
          </p:nvPr>
        </p:nvSpPr>
        <p:spPr>
          <a:xfrm>
            <a:off x="0" y="709975"/>
            <a:ext cx="3043800" cy="33465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118" name="Google Shape;118;p19"/>
          <p:cNvCxnSpPr/>
          <p:nvPr/>
        </p:nvCxnSpPr>
        <p:spPr>
          <a:xfrm>
            <a:off x="3048525" y="703650"/>
            <a:ext cx="0" cy="4448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" name="Google Shape;119;p19"/>
          <p:cNvCxnSpPr/>
          <p:nvPr/>
        </p:nvCxnSpPr>
        <p:spPr>
          <a:xfrm>
            <a:off x="6090575" y="703650"/>
            <a:ext cx="0" cy="4448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" name="Google Shape;120;p19"/>
          <p:cNvCxnSpPr/>
          <p:nvPr/>
        </p:nvCxnSpPr>
        <p:spPr>
          <a:xfrm rot="10800000">
            <a:off x="0" y="704725"/>
            <a:ext cx="91524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1" name="Google Shape;121;p19"/>
          <p:cNvSpPr txBox="1"/>
          <p:nvPr>
            <p:ph type="title"/>
          </p:nvPr>
        </p:nvSpPr>
        <p:spPr>
          <a:xfrm>
            <a:off x="161850" y="4156448"/>
            <a:ext cx="2726700" cy="50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22" name="Google Shape;122;p19"/>
          <p:cNvSpPr txBox="1"/>
          <p:nvPr>
            <p:ph idx="1" type="body"/>
          </p:nvPr>
        </p:nvSpPr>
        <p:spPr>
          <a:xfrm>
            <a:off x="161850" y="4626190"/>
            <a:ext cx="2726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9210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123" name="Google Shape;123;p19"/>
          <p:cNvSpPr/>
          <p:nvPr/>
        </p:nvSpPr>
        <p:spPr>
          <a:xfrm>
            <a:off x="6095725" y="4063950"/>
            <a:ext cx="3060000" cy="1079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4" name="Google Shape;124;p19"/>
          <p:cNvSpPr/>
          <p:nvPr>
            <p:ph idx="3" type="pic"/>
          </p:nvPr>
        </p:nvSpPr>
        <p:spPr>
          <a:xfrm>
            <a:off x="6095725" y="709975"/>
            <a:ext cx="3043800" cy="3346500"/>
          </a:xfrm>
          <a:prstGeom prst="rect">
            <a:avLst/>
          </a:prstGeom>
          <a:noFill/>
          <a:ln>
            <a:noFill/>
          </a:ln>
        </p:spPr>
      </p:sp>
      <p:sp>
        <p:nvSpPr>
          <p:cNvPr id="125" name="Google Shape;125;p19"/>
          <p:cNvSpPr txBox="1"/>
          <p:nvPr>
            <p:ph idx="4" type="title"/>
          </p:nvPr>
        </p:nvSpPr>
        <p:spPr>
          <a:xfrm>
            <a:off x="6257575" y="4156448"/>
            <a:ext cx="2726700" cy="50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26" name="Google Shape;126;p19"/>
          <p:cNvSpPr txBox="1"/>
          <p:nvPr>
            <p:ph idx="5" type="body"/>
          </p:nvPr>
        </p:nvSpPr>
        <p:spPr>
          <a:xfrm>
            <a:off x="6257575" y="4626190"/>
            <a:ext cx="2726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9210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127" name="Google Shape;127;p19"/>
          <p:cNvSpPr/>
          <p:nvPr>
            <p:ph idx="6" type="pic"/>
          </p:nvPr>
        </p:nvSpPr>
        <p:spPr>
          <a:xfrm>
            <a:off x="3053900" y="1794150"/>
            <a:ext cx="3030600" cy="33492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19"/>
          <p:cNvSpPr/>
          <p:nvPr/>
        </p:nvSpPr>
        <p:spPr>
          <a:xfrm>
            <a:off x="3054250" y="709380"/>
            <a:ext cx="3030600" cy="1079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9" name="Google Shape;129;p19"/>
          <p:cNvSpPr txBox="1"/>
          <p:nvPr>
            <p:ph idx="7" type="title"/>
          </p:nvPr>
        </p:nvSpPr>
        <p:spPr>
          <a:xfrm>
            <a:off x="3214545" y="801878"/>
            <a:ext cx="2700600" cy="50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30" name="Google Shape;130;p19"/>
          <p:cNvSpPr txBox="1"/>
          <p:nvPr>
            <p:ph idx="8" type="body"/>
          </p:nvPr>
        </p:nvSpPr>
        <p:spPr>
          <a:xfrm>
            <a:off x="3214545" y="1271620"/>
            <a:ext cx="2700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9210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cxnSp>
        <p:nvCxnSpPr>
          <p:cNvPr id="131" name="Google Shape;131;p19"/>
          <p:cNvCxnSpPr/>
          <p:nvPr/>
        </p:nvCxnSpPr>
        <p:spPr>
          <a:xfrm rot="10800000">
            <a:off x="3049250" y="1791825"/>
            <a:ext cx="30414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2" name="Google Shape;132;p19"/>
          <p:cNvCxnSpPr/>
          <p:nvPr/>
        </p:nvCxnSpPr>
        <p:spPr>
          <a:xfrm rot="10800000">
            <a:off x="0" y="4061975"/>
            <a:ext cx="91524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3" name="Google Shape;133;p19"/>
          <p:cNvSpPr txBox="1"/>
          <p:nvPr>
            <p:ph idx="9" type="title"/>
          </p:nvPr>
        </p:nvSpPr>
        <p:spPr>
          <a:xfrm>
            <a:off x="2497875" y="145800"/>
            <a:ext cx="4791600" cy="46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with details">
  <p:cSld name="BIG_NUMBER">
    <p:bg>
      <p:bgPr>
        <a:solidFill>
          <a:schemeClr val="lt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6" name="Google Shape;136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7" name="Google Shape;137;p20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8" name="Google Shape;138;p20"/>
          <p:cNvSpPr txBox="1"/>
          <p:nvPr>
            <p:ph idx="2" type="title"/>
          </p:nvPr>
        </p:nvSpPr>
        <p:spPr>
          <a:xfrm>
            <a:off x="7234267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  <a:defRPr b="0" sz="600">
                <a:solidFill>
                  <a:schemeClr val="lt1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9" name="Google Shape;139;p20"/>
          <p:cNvSpPr txBox="1"/>
          <p:nvPr>
            <p:ph idx="3" type="title"/>
          </p:nvPr>
        </p:nvSpPr>
        <p:spPr>
          <a:xfrm>
            <a:off x="4801800" y="1644025"/>
            <a:ext cx="4108500" cy="44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0" name="Google Shape;140;p20"/>
          <p:cNvSpPr txBox="1"/>
          <p:nvPr>
            <p:ph idx="1" type="body"/>
          </p:nvPr>
        </p:nvSpPr>
        <p:spPr>
          <a:xfrm>
            <a:off x="4805709" y="2069213"/>
            <a:ext cx="4108500" cy="133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indent="-3302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indent="-3302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indent="-3302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indent="-3302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indent="-3302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indent="-3302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indent="-3302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indent="-3302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1" name="Google Shape;141;p20"/>
          <p:cNvSpPr txBox="1"/>
          <p:nvPr>
            <p:ph idx="4" type="title"/>
          </p:nvPr>
        </p:nvSpPr>
        <p:spPr>
          <a:xfrm>
            <a:off x="4801800" y="3379700"/>
            <a:ext cx="4108500" cy="44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2" name="Google Shape;142;p20"/>
          <p:cNvSpPr txBox="1"/>
          <p:nvPr>
            <p:ph idx="5" type="title"/>
          </p:nvPr>
        </p:nvSpPr>
        <p:spPr>
          <a:xfrm>
            <a:off x="229800" y="1644025"/>
            <a:ext cx="4108500" cy="44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43" name="Google Shape;143;p20"/>
          <p:cNvSpPr txBox="1"/>
          <p:nvPr>
            <p:ph idx="6" type="body"/>
          </p:nvPr>
        </p:nvSpPr>
        <p:spPr>
          <a:xfrm>
            <a:off x="233709" y="2069213"/>
            <a:ext cx="4108500" cy="133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44" name="Google Shape;144;p20"/>
          <p:cNvSpPr txBox="1"/>
          <p:nvPr>
            <p:ph idx="7" type="title"/>
          </p:nvPr>
        </p:nvSpPr>
        <p:spPr>
          <a:xfrm>
            <a:off x="229800" y="3379700"/>
            <a:ext cx="4108500" cy="44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 with details">
  <p:cSld name="TITLE_1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>
            <p:ph idx="2" type="pic"/>
          </p:nvPr>
        </p:nvSpPr>
        <p:spPr>
          <a:xfrm>
            <a:off x="5034275" y="226500"/>
            <a:ext cx="3883200" cy="4690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3" type="title"/>
          </p:nvPr>
        </p:nvSpPr>
        <p:spPr>
          <a:xfrm>
            <a:off x="30381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4" type="title"/>
          </p:nvPr>
        </p:nvSpPr>
        <p:spPr>
          <a:xfrm>
            <a:off x="226525" y="630625"/>
            <a:ext cx="4458900" cy="20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266700" y="4099025"/>
            <a:ext cx="4458900" cy="84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33020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BIG_NUMBER_1">
    <p:bg>
      <p:bgPr>
        <a:solidFill>
          <a:schemeClr val="lt1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7" name="Google Shape;147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8" name="Google Shape;148;p21"/>
          <p:cNvSpPr txBox="1"/>
          <p:nvPr>
            <p:ph idx="1" type="body"/>
          </p:nvPr>
        </p:nvSpPr>
        <p:spPr>
          <a:xfrm>
            <a:off x="4805709" y="2069213"/>
            <a:ext cx="4108500" cy="133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indent="-3302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indent="-3302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indent="-3302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indent="-3302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indent="-3302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indent="-3302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indent="-3302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indent="-3302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9" name="Google Shape;149;p21"/>
          <p:cNvSpPr txBox="1"/>
          <p:nvPr>
            <p:ph type="title"/>
          </p:nvPr>
        </p:nvSpPr>
        <p:spPr>
          <a:xfrm>
            <a:off x="229800" y="895625"/>
            <a:ext cx="4108500" cy="44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50" name="Google Shape;150;p21"/>
          <p:cNvSpPr txBox="1"/>
          <p:nvPr>
            <p:ph idx="2" type="body"/>
          </p:nvPr>
        </p:nvSpPr>
        <p:spPr>
          <a:xfrm>
            <a:off x="233709" y="2069213"/>
            <a:ext cx="4108500" cy="133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CUSTOM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2"/>
          <p:cNvSpPr txBox="1"/>
          <p:nvPr>
            <p:ph type="title"/>
          </p:nvPr>
        </p:nvSpPr>
        <p:spPr>
          <a:xfrm>
            <a:off x="285750" y="1555350"/>
            <a:ext cx="7291500" cy="342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0"/>
              <a:buNone/>
              <a:defRPr sz="30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3" name="Google Shape;153;p22"/>
          <p:cNvSpPr txBox="1"/>
          <p:nvPr>
            <p:ph idx="1" type="body"/>
          </p:nvPr>
        </p:nvSpPr>
        <p:spPr>
          <a:xfrm>
            <a:off x="7256675" y="1827175"/>
            <a:ext cx="1767600" cy="23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Font typeface="Roboto Mono"/>
              <a:buChar char="●"/>
              <a:defRPr b="1" sz="1000">
                <a:latin typeface="Roboto Mono"/>
                <a:ea typeface="Roboto Mono"/>
                <a:cs typeface="Roboto Mono"/>
                <a:sym typeface="Roboto Mono"/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Font typeface="Roboto Mono"/>
              <a:buChar char="○"/>
              <a:defRPr b="1" sz="1000">
                <a:latin typeface="Roboto Mono"/>
                <a:ea typeface="Roboto Mono"/>
                <a:cs typeface="Roboto Mono"/>
                <a:sym typeface="Roboto Mono"/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Font typeface="Roboto Mono"/>
              <a:buChar char="■"/>
              <a:defRPr b="1" sz="1000">
                <a:latin typeface="Roboto Mono"/>
                <a:ea typeface="Roboto Mono"/>
                <a:cs typeface="Roboto Mono"/>
                <a:sym typeface="Roboto Mono"/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Font typeface="Roboto Mono"/>
              <a:buChar char="●"/>
              <a:defRPr b="1" sz="1000">
                <a:latin typeface="Roboto Mono"/>
                <a:ea typeface="Roboto Mono"/>
                <a:cs typeface="Roboto Mono"/>
                <a:sym typeface="Roboto Mono"/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Font typeface="Roboto Mono"/>
              <a:buChar char="○"/>
              <a:defRPr b="1" sz="1000">
                <a:latin typeface="Roboto Mono"/>
                <a:ea typeface="Roboto Mono"/>
                <a:cs typeface="Roboto Mono"/>
                <a:sym typeface="Roboto Mono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Font typeface="Roboto Mono"/>
              <a:buChar char="■"/>
              <a:defRPr b="1" sz="1000">
                <a:latin typeface="Roboto Mono"/>
                <a:ea typeface="Roboto Mono"/>
                <a:cs typeface="Roboto Mono"/>
                <a:sym typeface="Roboto Mono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Font typeface="Roboto Mono"/>
              <a:buChar char="●"/>
              <a:defRPr b="1" sz="1000">
                <a:latin typeface="Roboto Mono"/>
                <a:ea typeface="Roboto Mono"/>
                <a:cs typeface="Roboto Mono"/>
                <a:sym typeface="Roboto Mono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Font typeface="Roboto Mono"/>
              <a:buChar char="○"/>
              <a:defRPr b="1" sz="1000">
                <a:latin typeface="Roboto Mono"/>
                <a:ea typeface="Roboto Mono"/>
                <a:cs typeface="Roboto Mono"/>
                <a:sym typeface="Roboto Mono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Font typeface="Roboto Mono"/>
              <a:buChar char="■"/>
              <a:defRPr b="1" sz="1000"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1">
    <p:bg>
      <p:bgPr>
        <a:solidFill>
          <a:schemeClr val="dk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3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  <a:defRPr b="0" sz="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6" name="Google Shape;156;p23"/>
          <p:cNvSpPr txBox="1"/>
          <p:nvPr>
            <p:ph idx="2" type="title"/>
          </p:nvPr>
        </p:nvSpPr>
        <p:spPr>
          <a:xfrm>
            <a:off x="7234267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  <a:defRPr b="0" sz="600">
                <a:solidFill>
                  <a:schemeClr val="lt1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7" name="Google Shape;157;p23"/>
          <p:cNvSpPr txBox="1"/>
          <p:nvPr>
            <p:ph idx="1" type="body"/>
          </p:nvPr>
        </p:nvSpPr>
        <p:spPr>
          <a:xfrm>
            <a:off x="226525" y="1850026"/>
            <a:ext cx="8673000" cy="19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275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41275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41275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41275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41275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41275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41275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41275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41275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58" name="Google Shape;158;p23"/>
          <p:cNvSpPr txBox="1"/>
          <p:nvPr/>
        </p:nvSpPr>
        <p:spPr>
          <a:xfrm>
            <a:off x="48250" y="482279"/>
            <a:ext cx="16473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“</a:t>
            </a:r>
            <a:endParaRPr b="1" sz="200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and image">
  <p:cSld name="CUSTOM_1_1">
    <p:bg>
      <p:bgPr>
        <a:solidFill>
          <a:schemeClr val="dk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/>
          <p:nvPr>
            <p:ph idx="2" type="pic"/>
          </p:nvPr>
        </p:nvSpPr>
        <p:spPr>
          <a:xfrm>
            <a:off x="338100" y="480450"/>
            <a:ext cx="3785400" cy="4438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24"/>
          <p:cNvSpPr txBox="1"/>
          <p:nvPr>
            <p:ph idx="1" type="body"/>
          </p:nvPr>
        </p:nvSpPr>
        <p:spPr>
          <a:xfrm>
            <a:off x="4355225" y="3379725"/>
            <a:ext cx="4512900" cy="155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35560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  <a:defRPr sz="2000">
                <a:solidFill>
                  <a:schemeClr val="lt1"/>
                </a:solidFill>
              </a:defRPr>
            </a:lvl1pPr>
            <a:lvl2pPr indent="-35560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  <a:defRPr sz="2000">
                <a:solidFill>
                  <a:schemeClr val="lt1"/>
                </a:solidFill>
              </a:defRPr>
            </a:lvl2pPr>
            <a:lvl3pPr indent="-35560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■"/>
              <a:defRPr sz="2000">
                <a:solidFill>
                  <a:schemeClr val="lt1"/>
                </a:solidFill>
              </a:defRPr>
            </a:lvl3pPr>
            <a:lvl4pPr indent="-35560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  <a:defRPr sz="2000">
                <a:solidFill>
                  <a:schemeClr val="lt1"/>
                </a:solidFill>
              </a:defRPr>
            </a:lvl4pPr>
            <a:lvl5pPr indent="-35560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  <a:defRPr sz="2000">
                <a:solidFill>
                  <a:schemeClr val="lt1"/>
                </a:solidFill>
              </a:defRPr>
            </a:lvl5pPr>
            <a:lvl6pPr indent="-35560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■"/>
              <a:defRPr sz="2000">
                <a:solidFill>
                  <a:schemeClr val="lt1"/>
                </a:solidFill>
              </a:defRPr>
            </a:lvl6pPr>
            <a:lvl7pPr indent="-35560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  <a:defRPr sz="2000">
                <a:solidFill>
                  <a:schemeClr val="lt1"/>
                </a:solidFill>
              </a:defRPr>
            </a:lvl7pPr>
            <a:lvl8pPr indent="-35560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○"/>
              <a:defRPr sz="2000">
                <a:solidFill>
                  <a:schemeClr val="lt1"/>
                </a:solidFill>
              </a:defRPr>
            </a:lvl8pPr>
            <a:lvl9pPr indent="-35560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■"/>
              <a:defRPr sz="20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 and image">
  <p:cSld name="CUSTOM_2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/>
          <p:nvPr>
            <p:ph idx="2" type="pic"/>
          </p:nvPr>
        </p:nvSpPr>
        <p:spPr>
          <a:xfrm>
            <a:off x="226500" y="2357750"/>
            <a:ext cx="8691000" cy="25593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4" name="Google Shape;164;p25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5" name="Google Shape;165;p25"/>
          <p:cNvSpPr txBox="1"/>
          <p:nvPr>
            <p:ph idx="3" type="title"/>
          </p:nvPr>
        </p:nvSpPr>
        <p:spPr>
          <a:xfrm>
            <a:off x="7234267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6" name="Google Shape;166;p25"/>
          <p:cNvSpPr txBox="1"/>
          <p:nvPr>
            <p:ph idx="1" type="subTitle"/>
          </p:nvPr>
        </p:nvSpPr>
        <p:spPr>
          <a:xfrm>
            <a:off x="226525" y="700225"/>
            <a:ext cx="2157900" cy="157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200"/>
              <a:buNone/>
              <a:defRPr b="1" sz="11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25"/>
          <p:cNvSpPr txBox="1"/>
          <p:nvPr>
            <p:ph idx="4" type="body"/>
          </p:nvPr>
        </p:nvSpPr>
        <p:spPr>
          <a:xfrm>
            <a:off x="2492925" y="700283"/>
            <a:ext cx="6424500" cy="157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5560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 Medium"/>
              <a:buChar char="●"/>
              <a:defRPr sz="2000"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35560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 Medium"/>
              <a:buChar char="○"/>
              <a:defRPr sz="2000"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5560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 Medium"/>
              <a:buChar char="■"/>
              <a:defRPr sz="2000"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5560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 Medium"/>
              <a:buChar char="●"/>
              <a:defRPr sz="2000"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5560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 Medium"/>
              <a:buChar char="○"/>
              <a:defRPr sz="2000"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5560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 Medium"/>
              <a:buChar char="■"/>
              <a:defRPr sz="2000"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5560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 Medium"/>
              <a:buChar char="●"/>
              <a:defRPr sz="2000"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5560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 Medium"/>
              <a:buChar char="○"/>
              <a:defRPr sz="2000"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5560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 Medium"/>
              <a:buChar char="■"/>
              <a:defRPr sz="2000"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section title and description">
  <p:cSld name="CUSTOM_2_1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6"/>
          <p:cNvSpPr txBox="1"/>
          <p:nvPr>
            <p:ph type="title"/>
          </p:nvPr>
        </p:nvSpPr>
        <p:spPr>
          <a:xfrm>
            <a:off x="226525" y="630625"/>
            <a:ext cx="6810300" cy="20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0" name="Google Shape;170;p26"/>
          <p:cNvSpPr txBox="1"/>
          <p:nvPr>
            <p:ph idx="1" type="subTitle"/>
          </p:nvPr>
        </p:nvSpPr>
        <p:spPr>
          <a:xfrm>
            <a:off x="226525" y="3814125"/>
            <a:ext cx="2999100" cy="11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CUSTOM_2_1_2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7"/>
          <p:cNvSpPr txBox="1"/>
          <p:nvPr>
            <p:ph idx="1" type="subTitle"/>
          </p:nvPr>
        </p:nvSpPr>
        <p:spPr>
          <a:xfrm>
            <a:off x="226533" y="3459275"/>
            <a:ext cx="2605500" cy="69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73" name="Google Shape;173;p27"/>
          <p:cNvSpPr txBox="1"/>
          <p:nvPr>
            <p:ph idx="2" type="subTitle"/>
          </p:nvPr>
        </p:nvSpPr>
        <p:spPr>
          <a:xfrm>
            <a:off x="3091450" y="3459275"/>
            <a:ext cx="2605500" cy="69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74" name="Google Shape;174;p27"/>
          <p:cNvSpPr txBox="1"/>
          <p:nvPr>
            <p:ph idx="3" type="subTitle"/>
          </p:nvPr>
        </p:nvSpPr>
        <p:spPr>
          <a:xfrm>
            <a:off x="5956367" y="3459275"/>
            <a:ext cx="2605500" cy="69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75" name="Google Shape;175;p27"/>
          <p:cNvSpPr txBox="1"/>
          <p:nvPr>
            <p:ph idx="4" type="subTitle"/>
          </p:nvPr>
        </p:nvSpPr>
        <p:spPr>
          <a:xfrm>
            <a:off x="226533" y="4236825"/>
            <a:ext cx="2605500" cy="69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76" name="Google Shape;176;p27"/>
          <p:cNvSpPr txBox="1"/>
          <p:nvPr>
            <p:ph idx="5" type="subTitle"/>
          </p:nvPr>
        </p:nvSpPr>
        <p:spPr>
          <a:xfrm>
            <a:off x="3091450" y="4236825"/>
            <a:ext cx="2605500" cy="69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77" name="Google Shape;177;p27"/>
          <p:cNvSpPr txBox="1"/>
          <p:nvPr>
            <p:ph idx="6" type="subTitle"/>
          </p:nvPr>
        </p:nvSpPr>
        <p:spPr>
          <a:xfrm>
            <a:off x="5956367" y="4236825"/>
            <a:ext cx="2605500" cy="69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78" name="Google Shape;178;p27"/>
          <p:cNvSpPr txBox="1"/>
          <p:nvPr>
            <p:ph type="title"/>
          </p:nvPr>
        </p:nvSpPr>
        <p:spPr>
          <a:xfrm>
            <a:off x="226525" y="630625"/>
            <a:ext cx="6810300" cy="20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CUSTOM_2_1_1">
    <p:bg>
      <p:bgPr>
        <a:solidFill>
          <a:schemeClr val="dk1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8"/>
          <p:cNvSpPr txBox="1"/>
          <p:nvPr>
            <p:ph type="title"/>
          </p:nvPr>
        </p:nvSpPr>
        <p:spPr>
          <a:xfrm>
            <a:off x="226525" y="630625"/>
            <a:ext cx="6810300" cy="20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300"/>
              <a:buNone/>
              <a:defRPr sz="73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1" name="Google Shape;181;p28"/>
          <p:cNvSpPr txBox="1"/>
          <p:nvPr>
            <p:ph idx="1" type="subTitle"/>
          </p:nvPr>
        </p:nvSpPr>
        <p:spPr>
          <a:xfrm>
            <a:off x="226525" y="3814125"/>
            <a:ext cx="2999100" cy="11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two images">
  <p:cSld name="CUSTOM_3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9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4" name="Google Shape;184;p29"/>
          <p:cNvSpPr txBox="1"/>
          <p:nvPr>
            <p:ph idx="2" type="title"/>
          </p:nvPr>
        </p:nvSpPr>
        <p:spPr>
          <a:xfrm>
            <a:off x="7234267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5" name="Google Shape;185;p29"/>
          <p:cNvSpPr txBox="1"/>
          <p:nvPr>
            <p:ph idx="1" type="body"/>
          </p:nvPr>
        </p:nvSpPr>
        <p:spPr>
          <a:xfrm>
            <a:off x="226525" y="2080445"/>
            <a:ext cx="2924700" cy="167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86" name="Google Shape;186;p29"/>
          <p:cNvSpPr txBox="1"/>
          <p:nvPr>
            <p:ph idx="3" type="title"/>
          </p:nvPr>
        </p:nvSpPr>
        <p:spPr>
          <a:xfrm>
            <a:off x="226525" y="1271100"/>
            <a:ext cx="2924700" cy="81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87" name="Google Shape;187;p29"/>
          <p:cNvSpPr/>
          <p:nvPr>
            <p:ph idx="4" type="pic"/>
          </p:nvPr>
        </p:nvSpPr>
        <p:spPr>
          <a:xfrm>
            <a:off x="3368775" y="226625"/>
            <a:ext cx="3733800" cy="4690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" name="Google Shape;188;p29"/>
          <p:cNvSpPr/>
          <p:nvPr>
            <p:ph idx="5" type="pic"/>
          </p:nvPr>
        </p:nvSpPr>
        <p:spPr>
          <a:xfrm>
            <a:off x="7320200" y="1391900"/>
            <a:ext cx="1597200" cy="19704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two storyboards">
  <p:cSld name="CUSTOM_3_2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0"/>
          <p:cNvSpPr/>
          <p:nvPr>
            <p:ph idx="2" type="pic"/>
          </p:nvPr>
        </p:nvSpPr>
        <p:spPr>
          <a:xfrm>
            <a:off x="-5225" y="713825"/>
            <a:ext cx="4571700" cy="2795700"/>
          </a:xfrm>
          <a:prstGeom prst="rect">
            <a:avLst/>
          </a:prstGeom>
          <a:noFill/>
          <a:ln>
            <a:noFill/>
          </a:ln>
        </p:spPr>
      </p:sp>
      <p:sp>
        <p:nvSpPr>
          <p:cNvPr id="191" name="Google Shape;191;p30"/>
          <p:cNvSpPr txBox="1"/>
          <p:nvPr>
            <p:ph type="title"/>
          </p:nvPr>
        </p:nvSpPr>
        <p:spPr>
          <a:xfrm>
            <a:off x="180475" y="3632700"/>
            <a:ext cx="4200300" cy="50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92" name="Google Shape;192;p30"/>
          <p:cNvSpPr txBox="1"/>
          <p:nvPr>
            <p:ph idx="1" type="body"/>
          </p:nvPr>
        </p:nvSpPr>
        <p:spPr>
          <a:xfrm>
            <a:off x="180475" y="4133502"/>
            <a:ext cx="4200300" cy="70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193" name="Google Shape;193;p30"/>
          <p:cNvSpPr txBox="1"/>
          <p:nvPr>
            <p:ph idx="3" type="title"/>
          </p:nvPr>
        </p:nvSpPr>
        <p:spPr>
          <a:xfrm>
            <a:off x="322275" y="116625"/>
            <a:ext cx="8494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94" name="Google Shape;194;p30"/>
          <p:cNvCxnSpPr/>
          <p:nvPr/>
        </p:nvCxnSpPr>
        <p:spPr>
          <a:xfrm>
            <a:off x="4572000" y="709150"/>
            <a:ext cx="0" cy="4443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5" name="Google Shape;195;p30"/>
          <p:cNvCxnSpPr/>
          <p:nvPr/>
        </p:nvCxnSpPr>
        <p:spPr>
          <a:xfrm rot="10800000">
            <a:off x="0" y="3514875"/>
            <a:ext cx="91524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6" name="Google Shape;196;p30"/>
          <p:cNvCxnSpPr/>
          <p:nvPr/>
        </p:nvCxnSpPr>
        <p:spPr>
          <a:xfrm rot="10800000">
            <a:off x="0" y="709575"/>
            <a:ext cx="91524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7" name="Google Shape;197;p30"/>
          <p:cNvSpPr/>
          <p:nvPr>
            <p:ph idx="4" type="pic"/>
          </p:nvPr>
        </p:nvSpPr>
        <p:spPr>
          <a:xfrm>
            <a:off x="4577525" y="713825"/>
            <a:ext cx="4571700" cy="2795700"/>
          </a:xfrm>
          <a:prstGeom prst="rect">
            <a:avLst/>
          </a:prstGeom>
          <a:noFill/>
          <a:ln>
            <a:noFill/>
          </a:ln>
        </p:spPr>
      </p:sp>
      <p:sp>
        <p:nvSpPr>
          <p:cNvPr id="198" name="Google Shape;198;p30"/>
          <p:cNvSpPr txBox="1"/>
          <p:nvPr>
            <p:ph idx="5" type="title"/>
          </p:nvPr>
        </p:nvSpPr>
        <p:spPr>
          <a:xfrm>
            <a:off x="4763225" y="3632700"/>
            <a:ext cx="4200300" cy="50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99" name="Google Shape;199;p30"/>
          <p:cNvSpPr txBox="1"/>
          <p:nvPr>
            <p:ph idx="6" type="body"/>
          </p:nvPr>
        </p:nvSpPr>
        <p:spPr>
          <a:xfrm>
            <a:off x="4763225" y="4133502"/>
            <a:ext cx="4200300" cy="70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_1_2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/>
          <p:nvPr>
            <p:ph idx="2" type="pic"/>
          </p:nvPr>
        </p:nvSpPr>
        <p:spPr>
          <a:xfrm>
            <a:off x="5034275" y="226500"/>
            <a:ext cx="3883200" cy="4690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" name="Google Shape;25;p4"/>
          <p:cNvSpPr txBox="1"/>
          <p:nvPr>
            <p:ph type="title"/>
          </p:nvPr>
        </p:nvSpPr>
        <p:spPr>
          <a:xfrm>
            <a:off x="226525" y="630625"/>
            <a:ext cx="4458900" cy="20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description with phone">
  <p:cSld name="CUSTOM_3_1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1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2" name="Google Shape;202;p31"/>
          <p:cNvSpPr txBox="1"/>
          <p:nvPr>
            <p:ph idx="2" type="title"/>
          </p:nvPr>
        </p:nvSpPr>
        <p:spPr>
          <a:xfrm>
            <a:off x="7234267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3" name="Google Shape;203;p31"/>
          <p:cNvSpPr txBox="1"/>
          <p:nvPr>
            <p:ph idx="1" type="body"/>
          </p:nvPr>
        </p:nvSpPr>
        <p:spPr>
          <a:xfrm>
            <a:off x="226525" y="2080445"/>
            <a:ext cx="2924700" cy="167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04" name="Google Shape;204;p31"/>
          <p:cNvSpPr txBox="1"/>
          <p:nvPr>
            <p:ph idx="3" type="title"/>
          </p:nvPr>
        </p:nvSpPr>
        <p:spPr>
          <a:xfrm>
            <a:off x="226525" y="1271100"/>
            <a:ext cx="2924700" cy="81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pic>
        <p:nvPicPr>
          <p:cNvPr descr="Blank mock of a smartphone." id="205" name="Google Shape;205;p31"/>
          <p:cNvPicPr preferRelativeResize="0"/>
          <p:nvPr/>
        </p:nvPicPr>
        <p:blipFill rotWithShape="1">
          <a:blip r:embed="rId2">
            <a:alphaModFix/>
          </a:blip>
          <a:srcRect b="38736" l="0" r="0" t="0"/>
          <a:stretch/>
        </p:blipFill>
        <p:spPr>
          <a:xfrm>
            <a:off x="3882050" y="261250"/>
            <a:ext cx="4814074" cy="488225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1"/>
          <p:cNvSpPr/>
          <p:nvPr>
            <p:ph idx="4" type="pic"/>
          </p:nvPr>
        </p:nvSpPr>
        <p:spPr>
          <a:xfrm>
            <a:off x="4197575" y="512375"/>
            <a:ext cx="2847600" cy="4631100"/>
          </a:xfrm>
          <a:prstGeom prst="round2SameRect">
            <a:avLst>
              <a:gd fmla="val 12455" name="adj1"/>
              <a:gd fmla="val 0" name="adj2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act">
  <p:cSld name="CUSTOM_4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2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9" name="Google Shape;209;p32"/>
          <p:cNvSpPr txBox="1"/>
          <p:nvPr>
            <p:ph idx="2" type="title"/>
          </p:nvPr>
        </p:nvSpPr>
        <p:spPr>
          <a:xfrm>
            <a:off x="7234267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32"/>
          <p:cNvSpPr txBox="1"/>
          <p:nvPr>
            <p:ph idx="1" type="body"/>
          </p:nvPr>
        </p:nvSpPr>
        <p:spPr>
          <a:xfrm>
            <a:off x="226525" y="1793250"/>
            <a:ext cx="8599500" cy="155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41275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●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41275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○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41275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■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41275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●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41275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○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41275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■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41275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●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41275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○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41275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900"/>
              <a:buFont typeface="Inter Medium"/>
              <a:buChar char="■"/>
              <a:defRPr sz="2900"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211" name="Google Shape;211;p32"/>
          <p:cNvSpPr txBox="1"/>
          <p:nvPr>
            <p:ph idx="3" type="body"/>
          </p:nvPr>
        </p:nvSpPr>
        <p:spPr>
          <a:xfrm>
            <a:off x="226525" y="4719800"/>
            <a:ext cx="31434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2" name="Google Shape;212;p32"/>
          <p:cNvSpPr txBox="1"/>
          <p:nvPr>
            <p:ph idx="4" type="body"/>
          </p:nvPr>
        </p:nvSpPr>
        <p:spPr>
          <a:xfrm>
            <a:off x="3590149" y="4719800"/>
            <a:ext cx="25356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3" name="Google Shape;213;p32"/>
          <p:cNvSpPr txBox="1"/>
          <p:nvPr>
            <p:ph idx="5" type="body"/>
          </p:nvPr>
        </p:nvSpPr>
        <p:spPr>
          <a:xfrm>
            <a:off x="6345974" y="4719800"/>
            <a:ext cx="25356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CUSTOM_4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3"/>
          <p:cNvSpPr txBox="1"/>
          <p:nvPr>
            <p:ph idx="1" type="body"/>
          </p:nvPr>
        </p:nvSpPr>
        <p:spPr>
          <a:xfrm>
            <a:off x="226525" y="4334850"/>
            <a:ext cx="2673000" cy="62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6" name="Google Shape;216;p33"/>
          <p:cNvSpPr txBox="1"/>
          <p:nvPr>
            <p:ph idx="2" type="subTitle"/>
          </p:nvPr>
        </p:nvSpPr>
        <p:spPr>
          <a:xfrm>
            <a:off x="226525" y="3712825"/>
            <a:ext cx="2673000" cy="3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3"/>
          <p:cNvSpPr txBox="1"/>
          <p:nvPr>
            <p:ph idx="3" type="body"/>
          </p:nvPr>
        </p:nvSpPr>
        <p:spPr>
          <a:xfrm>
            <a:off x="3235500" y="4334850"/>
            <a:ext cx="2673000" cy="62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8" name="Google Shape;218;p33"/>
          <p:cNvSpPr txBox="1"/>
          <p:nvPr>
            <p:ph idx="4" type="subTitle"/>
          </p:nvPr>
        </p:nvSpPr>
        <p:spPr>
          <a:xfrm>
            <a:off x="3235500" y="3712825"/>
            <a:ext cx="2673000" cy="3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9" name="Google Shape;219;p33"/>
          <p:cNvSpPr txBox="1"/>
          <p:nvPr>
            <p:ph idx="5" type="body"/>
          </p:nvPr>
        </p:nvSpPr>
        <p:spPr>
          <a:xfrm>
            <a:off x="6153025" y="4334850"/>
            <a:ext cx="2673000" cy="62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0" name="Google Shape;220;p33"/>
          <p:cNvSpPr txBox="1"/>
          <p:nvPr>
            <p:ph idx="6" type="subTitle"/>
          </p:nvPr>
        </p:nvSpPr>
        <p:spPr>
          <a:xfrm>
            <a:off x="6153025" y="3712825"/>
            <a:ext cx="2673000" cy="3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p33"/>
          <p:cNvSpPr txBox="1"/>
          <p:nvPr>
            <p:ph type="title"/>
          </p:nvPr>
        </p:nvSpPr>
        <p:spPr>
          <a:xfrm>
            <a:off x="226525" y="1793250"/>
            <a:ext cx="8599500" cy="151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CUSTOM_4_1_1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4"/>
          <p:cNvSpPr txBox="1"/>
          <p:nvPr>
            <p:ph idx="1" type="body"/>
          </p:nvPr>
        </p:nvSpPr>
        <p:spPr>
          <a:xfrm>
            <a:off x="226525" y="4334850"/>
            <a:ext cx="4100100" cy="62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4" name="Google Shape;224;p34"/>
          <p:cNvSpPr txBox="1"/>
          <p:nvPr>
            <p:ph idx="2" type="subTitle"/>
          </p:nvPr>
        </p:nvSpPr>
        <p:spPr>
          <a:xfrm>
            <a:off x="226525" y="3712825"/>
            <a:ext cx="4100100" cy="3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5" name="Google Shape;225;p34"/>
          <p:cNvSpPr txBox="1"/>
          <p:nvPr>
            <p:ph idx="3" type="body"/>
          </p:nvPr>
        </p:nvSpPr>
        <p:spPr>
          <a:xfrm>
            <a:off x="4841843" y="4334850"/>
            <a:ext cx="4100100" cy="62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6" name="Google Shape;226;p34"/>
          <p:cNvSpPr txBox="1"/>
          <p:nvPr>
            <p:ph idx="4" type="subTitle"/>
          </p:nvPr>
        </p:nvSpPr>
        <p:spPr>
          <a:xfrm>
            <a:off x="4841843" y="3712825"/>
            <a:ext cx="4100100" cy="3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p34"/>
          <p:cNvSpPr txBox="1"/>
          <p:nvPr>
            <p:ph idx="5" type="body"/>
          </p:nvPr>
        </p:nvSpPr>
        <p:spPr>
          <a:xfrm>
            <a:off x="226525" y="2723150"/>
            <a:ext cx="4100100" cy="62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8" name="Google Shape;228;p34"/>
          <p:cNvSpPr txBox="1"/>
          <p:nvPr>
            <p:ph idx="6" type="subTitle"/>
          </p:nvPr>
        </p:nvSpPr>
        <p:spPr>
          <a:xfrm>
            <a:off x="226525" y="2101125"/>
            <a:ext cx="4100100" cy="3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p34"/>
          <p:cNvSpPr txBox="1"/>
          <p:nvPr>
            <p:ph idx="7" type="body"/>
          </p:nvPr>
        </p:nvSpPr>
        <p:spPr>
          <a:xfrm>
            <a:off x="4841843" y="2723150"/>
            <a:ext cx="4100100" cy="62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0" name="Google Shape;230;p34"/>
          <p:cNvSpPr txBox="1"/>
          <p:nvPr>
            <p:ph idx="8" type="subTitle"/>
          </p:nvPr>
        </p:nvSpPr>
        <p:spPr>
          <a:xfrm>
            <a:off x="4841843" y="2101125"/>
            <a:ext cx="4100100" cy="3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1" name="Google Shape;231;p34"/>
          <p:cNvSpPr txBox="1"/>
          <p:nvPr>
            <p:ph type="title"/>
          </p:nvPr>
        </p:nvSpPr>
        <p:spPr>
          <a:xfrm>
            <a:off x="226525" y="433125"/>
            <a:ext cx="8599500" cy="151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BLANK_1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6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35" name="Google Shape;235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_1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38" name="Google Shape;238;p3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9" name="Google Shape;239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_1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42" name="Google Shape;242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_1_2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3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46" name="Google Shape;246;p3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247" name="Google Shape;247;p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8" name="Google Shape;248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CUSTOM_4_1_2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0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1" name="Google Shape;251;p40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252" name="Google Shape;252;p40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253" name="Google Shape;253;p40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4" name="Google Shape;254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5" name="Google Shape;255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6" name="Google Shape;256;p40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257" name="Google Shape;257;p40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_1_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226525" y="630625"/>
            <a:ext cx="4458900" cy="20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226525" y="2857625"/>
            <a:ext cx="4458900" cy="2088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33020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CUSTOM_4_1_1_1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1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0" name="Google Shape;260;p41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261" name="Google Shape;261;p41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262" name="Google Shape;262;p41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3" name="Google Shape;263;p41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264" name="Google Shape;264;p41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5" name="Google Shape;265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6" name="Google Shape;266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7" name="Google Shape;267;p41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268" name="Google Shape;268;p41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269" name="Google Shape;269;p41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 type="secHead">
  <p:cSld name="SECTION_HEAD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" name="Google Shape;32;p6"/>
          <p:cNvSpPr txBox="1"/>
          <p:nvPr>
            <p:ph idx="1" type="body"/>
          </p:nvPr>
        </p:nvSpPr>
        <p:spPr>
          <a:xfrm>
            <a:off x="6325910" y="2621103"/>
            <a:ext cx="2612700" cy="220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 algn="r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●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330200" lvl="1" marL="914400" algn="r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○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30200" lvl="2" marL="1371600" algn="r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■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30200" lvl="3" marL="1828800" algn="r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●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30200" lvl="4" marL="2286000" algn="r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○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30200" lvl="5" marL="2743200" algn="r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■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30200" lvl="6" marL="3200400" algn="r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●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30200" lvl="7" marL="3657600" algn="r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○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30200" lvl="8" marL="4114800" algn="r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■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33" name="Google Shape;33;p6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2" type="title"/>
          </p:nvPr>
        </p:nvSpPr>
        <p:spPr>
          <a:xfrm>
            <a:off x="7234267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600"/>
              <a:buNone/>
              <a:defRPr b="0" sz="600"/>
            </a:lvl1pPr>
            <a:lvl2pPr lvl="1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3" type="body"/>
          </p:nvPr>
        </p:nvSpPr>
        <p:spPr>
          <a:xfrm>
            <a:off x="226525" y="2621103"/>
            <a:ext cx="336600" cy="220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●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○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■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●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○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■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●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○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Font typeface="Inter Medium"/>
              <a:buChar char="■"/>
              <a:defRPr sz="1600"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36" name="Google Shape;36;p6"/>
          <p:cNvSpPr txBox="1"/>
          <p:nvPr>
            <p:ph idx="4" type="title"/>
          </p:nvPr>
        </p:nvSpPr>
        <p:spPr>
          <a:xfrm>
            <a:off x="226525" y="571800"/>
            <a:ext cx="5261400" cy="20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tx">
  <p:cSld name="TITLE_AND_BODY">
    <p:bg>
      <p:bgPr>
        <a:solidFill>
          <a:schemeClr val="dk1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" name="Google Shape;39;p7"/>
          <p:cNvSpPr txBox="1"/>
          <p:nvPr>
            <p:ph type="title"/>
          </p:nvPr>
        </p:nvSpPr>
        <p:spPr>
          <a:xfrm>
            <a:off x="226525" y="2581610"/>
            <a:ext cx="8691000" cy="2374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300"/>
              <a:buNone/>
              <a:defRPr sz="7300">
                <a:solidFill>
                  <a:schemeClr val="lt1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_AND_BODY_2">
    <p:bg>
      <p:bgPr>
        <a:solidFill>
          <a:schemeClr val="lt1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" name="Google Shape;42;p8"/>
          <p:cNvSpPr txBox="1"/>
          <p:nvPr>
            <p:ph type="title"/>
          </p:nvPr>
        </p:nvSpPr>
        <p:spPr>
          <a:xfrm>
            <a:off x="226525" y="248960"/>
            <a:ext cx="8691000" cy="237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st">
  <p:cSld name="TITLE_AND_BODY_1">
    <p:bg>
      <p:bgPr>
        <a:solidFill>
          <a:schemeClr val="dk1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" name="Google Shape;45;p9"/>
          <p:cNvSpPr txBox="1"/>
          <p:nvPr>
            <p:ph type="title"/>
          </p:nvPr>
        </p:nvSpPr>
        <p:spPr>
          <a:xfrm>
            <a:off x="226525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  <a:defRPr b="0" sz="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" name="Google Shape;46;p9"/>
          <p:cNvSpPr txBox="1"/>
          <p:nvPr>
            <p:ph idx="2" type="title"/>
          </p:nvPr>
        </p:nvSpPr>
        <p:spPr>
          <a:xfrm>
            <a:off x="7234267" y="164380"/>
            <a:ext cx="1647300" cy="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  <a:defRPr b="0" sz="600">
                <a:solidFill>
                  <a:schemeClr val="lt1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body"/>
          </p:nvPr>
        </p:nvSpPr>
        <p:spPr>
          <a:xfrm>
            <a:off x="246325" y="2591450"/>
            <a:ext cx="758700" cy="23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41275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41275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41275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41275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41275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41275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41275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41275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41275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3" type="body"/>
          </p:nvPr>
        </p:nvSpPr>
        <p:spPr>
          <a:xfrm>
            <a:off x="1077200" y="2591450"/>
            <a:ext cx="7804500" cy="23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412750" lvl="0" marL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412750" lvl="1" marL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412750" lvl="2" marL="1371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412750" lvl="3" marL="1828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412750" lvl="4" marL="22860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412750" lvl="5" marL="2743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412750" lvl="6" marL="3200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●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412750" lvl="7" marL="3657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○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412750" lvl="8" marL="4114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Inter Medium"/>
              <a:buChar char="■"/>
              <a:defRPr sz="29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three storyboards" type="twoColTx">
  <p:cSld name="TITLE_AND_TWO_COLUMNS">
    <p:bg>
      <p:bgPr>
        <a:solidFill>
          <a:schemeClr val="dk1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/>
          <p:nvPr>
            <p:ph idx="2" type="pic"/>
          </p:nvPr>
        </p:nvSpPr>
        <p:spPr>
          <a:xfrm>
            <a:off x="-5225" y="709575"/>
            <a:ext cx="3048600" cy="2805300"/>
          </a:xfrm>
          <a:prstGeom prst="rect">
            <a:avLst/>
          </a:prstGeom>
          <a:noFill/>
          <a:ln>
            <a:noFill/>
          </a:ln>
        </p:spPr>
      </p:sp>
      <p:sp>
        <p:nvSpPr>
          <p:cNvPr id="51" name="Google Shape;51;p10"/>
          <p:cNvSpPr txBox="1"/>
          <p:nvPr>
            <p:ph type="title"/>
          </p:nvPr>
        </p:nvSpPr>
        <p:spPr>
          <a:xfrm>
            <a:off x="156950" y="3632698"/>
            <a:ext cx="2726700" cy="50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156950" y="4133503"/>
            <a:ext cx="2726700" cy="70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" name="Google Shape;54;p10"/>
          <p:cNvSpPr txBox="1"/>
          <p:nvPr>
            <p:ph idx="3" type="title"/>
          </p:nvPr>
        </p:nvSpPr>
        <p:spPr>
          <a:xfrm>
            <a:off x="3208650" y="3632698"/>
            <a:ext cx="2726700" cy="50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5" name="Google Shape;55;p10"/>
          <p:cNvSpPr txBox="1"/>
          <p:nvPr>
            <p:ph idx="4" type="body"/>
          </p:nvPr>
        </p:nvSpPr>
        <p:spPr>
          <a:xfrm>
            <a:off x="3208650" y="4133503"/>
            <a:ext cx="2726700" cy="70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6" name="Google Shape;56;p10"/>
          <p:cNvSpPr txBox="1"/>
          <p:nvPr>
            <p:ph idx="5" type="title"/>
          </p:nvPr>
        </p:nvSpPr>
        <p:spPr>
          <a:xfrm>
            <a:off x="6268950" y="3632698"/>
            <a:ext cx="2726700" cy="50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7" name="Google Shape;57;p10"/>
          <p:cNvSpPr txBox="1"/>
          <p:nvPr>
            <p:ph idx="6" type="body"/>
          </p:nvPr>
        </p:nvSpPr>
        <p:spPr>
          <a:xfrm>
            <a:off x="6268950" y="4133503"/>
            <a:ext cx="2726700" cy="70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Google Shape;58;p10"/>
          <p:cNvSpPr/>
          <p:nvPr>
            <p:ph idx="7" type="pic"/>
          </p:nvPr>
        </p:nvSpPr>
        <p:spPr>
          <a:xfrm>
            <a:off x="3053763" y="709575"/>
            <a:ext cx="3031800" cy="2805300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0"/>
          <p:cNvSpPr/>
          <p:nvPr>
            <p:ph idx="8" type="pic"/>
          </p:nvPr>
        </p:nvSpPr>
        <p:spPr>
          <a:xfrm>
            <a:off x="6095475" y="709575"/>
            <a:ext cx="3048600" cy="28053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60" name="Google Shape;60;p10"/>
          <p:cNvCxnSpPr/>
          <p:nvPr/>
        </p:nvCxnSpPr>
        <p:spPr>
          <a:xfrm>
            <a:off x="3048525" y="703650"/>
            <a:ext cx="0" cy="4448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1" name="Google Shape;61;p10"/>
          <p:cNvCxnSpPr/>
          <p:nvPr/>
        </p:nvCxnSpPr>
        <p:spPr>
          <a:xfrm>
            <a:off x="6090575" y="703650"/>
            <a:ext cx="0" cy="4448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2" name="Google Shape;62;p10"/>
          <p:cNvCxnSpPr/>
          <p:nvPr/>
        </p:nvCxnSpPr>
        <p:spPr>
          <a:xfrm rot="10800000">
            <a:off x="0" y="3520200"/>
            <a:ext cx="91524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3" name="Google Shape;63;p10"/>
          <p:cNvCxnSpPr/>
          <p:nvPr/>
        </p:nvCxnSpPr>
        <p:spPr>
          <a:xfrm rot="10800000">
            <a:off x="0" y="704725"/>
            <a:ext cx="91524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4" name="Google Shape;64;p10"/>
          <p:cNvSpPr txBox="1"/>
          <p:nvPr>
            <p:ph idx="9" type="title"/>
          </p:nvPr>
        </p:nvSpPr>
        <p:spPr>
          <a:xfrm>
            <a:off x="322275" y="116625"/>
            <a:ext cx="8494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1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Mono"/>
              <a:buNone/>
              <a:defRPr b="1" sz="28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Mono"/>
              <a:buNone/>
              <a:defRPr b="1" sz="28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Mono"/>
              <a:buNone/>
              <a:defRPr b="1" sz="28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Mono"/>
              <a:buNone/>
              <a:defRPr b="1" sz="28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Mono"/>
              <a:buNone/>
              <a:defRPr b="1" sz="28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Mono"/>
              <a:buNone/>
              <a:defRPr b="1" sz="28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Mono"/>
              <a:buNone/>
              <a:defRPr b="1" sz="28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Mono"/>
              <a:buNone/>
              <a:defRPr b="1" sz="28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Mono"/>
              <a:buNone/>
              <a:defRPr b="1" sz="28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  <a:defRPr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○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■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○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■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○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■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2"/>
          <p:cNvSpPr txBox="1"/>
          <p:nvPr>
            <p:ph idx="4294967295" type="title"/>
          </p:nvPr>
        </p:nvSpPr>
        <p:spPr>
          <a:xfrm>
            <a:off x="226525" y="753350"/>
            <a:ext cx="4673100" cy="41637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Americans with Disabilities Act (1990)</a:t>
            </a:r>
            <a:endParaRPr b="0" sz="4000"/>
          </a:p>
        </p:txBody>
      </p:sp>
      <p:pic>
        <p:nvPicPr>
          <p:cNvPr id="275" name="Google Shape;275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6900" y="726600"/>
            <a:ext cx="3939574" cy="393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2950" y="88600"/>
            <a:ext cx="25146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43"/>
          <p:cNvPicPr preferRelativeResize="0"/>
          <p:nvPr/>
        </p:nvPicPr>
        <p:blipFill rotWithShape="1">
          <a:blip r:embed="rId3">
            <a:alphaModFix/>
          </a:blip>
          <a:srcRect b="39118" l="0" r="0" t="21859"/>
          <a:stretch/>
        </p:blipFill>
        <p:spPr>
          <a:xfrm>
            <a:off x="1734200" y="1409525"/>
            <a:ext cx="6338552" cy="3167852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43"/>
          <p:cNvSpPr txBox="1"/>
          <p:nvPr/>
        </p:nvSpPr>
        <p:spPr>
          <a:xfrm>
            <a:off x="264400" y="85975"/>
            <a:ext cx="23748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GROUP A</a:t>
            </a:r>
            <a:endParaRPr b="1" sz="3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44"/>
          <p:cNvPicPr preferRelativeResize="0"/>
          <p:nvPr/>
        </p:nvPicPr>
        <p:blipFill rotWithShape="1">
          <a:blip r:embed="rId3">
            <a:alphaModFix/>
          </a:blip>
          <a:srcRect b="9699" l="0" r="0" t="59799"/>
          <a:stretch/>
        </p:blipFill>
        <p:spPr>
          <a:xfrm>
            <a:off x="2614088" y="431475"/>
            <a:ext cx="5979077" cy="2335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44"/>
          <p:cNvPicPr preferRelativeResize="0"/>
          <p:nvPr/>
        </p:nvPicPr>
        <p:blipFill rotWithShape="1">
          <a:blip r:embed="rId4">
            <a:alphaModFix/>
          </a:blip>
          <a:srcRect b="62001" l="0" r="0" t="12834"/>
          <a:stretch/>
        </p:blipFill>
        <p:spPr>
          <a:xfrm>
            <a:off x="2639200" y="2884025"/>
            <a:ext cx="5979077" cy="1927158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44"/>
          <p:cNvSpPr txBox="1"/>
          <p:nvPr/>
        </p:nvSpPr>
        <p:spPr>
          <a:xfrm>
            <a:off x="60025" y="95725"/>
            <a:ext cx="23748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GROUP B</a:t>
            </a:r>
            <a:endParaRPr b="1" sz="3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45"/>
          <p:cNvPicPr preferRelativeResize="0"/>
          <p:nvPr/>
        </p:nvPicPr>
        <p:blipFill rotWithShape="1">
          <a:blip r:embed="rId3">
            <a:alphaModFix/>
          </a:blip>
          <a:srcRect b="10860" l="0" r="0" t="37548"/>
          <a:stretch/>
        </p:blipFill>
        <p:spPr>
          <a:xfrm>
            <a:off x="2794700" y="343875"/>
            <a:ext cx="5950327" cy="3931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45"/>
          <p:cNvPicPr preferRelativeResize="0"/>
          <p:nvPr/>
        </p:nvPicPr>
        <p:blipFill rotWithShape="1">
          <a:blip r:embed="rId4">
            <a:alphaModFix/>
          </a:blip>
          <a:srcRect b="81361" l="0" r="0" t="13509"/>
          <a:stretch/>
        </p:blipFill>
        <p:spPr>
          <a:xfrm>
            <a:off x="2818900" y="4353550"/>
            <a:ext cx="5926126" cy="389299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45"/>
          <p:cNvSpPr txBox="1"/>
          <p:nvPr/>
        </p:nvSpPr>
        <p:spPr>
          <a:xfrm>
            <a:off x="264400" y="85975"/>
            <a:ext cx="23748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GROUP C</a:t>
            </a:r>
            <a:endParaRPr b="1" sz="3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46"/>
          <p:cNvPicPr preferRelativeResize="0"/>
          <p:nvPr/>
        </p:nvPicPr>
        <p:blipFill rotWithShape="1">
          <a:blip r:embed="rId3">
            <a:alphaModFix/>
          </a:blip>
          <a:srcRect b="45658" l="0" r="0" t="18740"/>
          <a:stretch/>
        </p:blipFill>
        <p:spPr>
          <a:xfrm>
            <a:off x="1626551" y="1117575"/>
            <a:ext cx="6915499" cy="3153275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46"/>
          <p:cNvSpPr txBox="1"/>
          <p:nvPr/>
        </p:nvSpPr>
        <p:spPr>
          <a:xfrm>
            <a:off x="264400" y="85975"/>
            <a:ext cx="23748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GROUP D</a:t>
            </a:r>
            <a:endParaRPr b="1" sz="3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roduct / Service Offering Overview #2">
  <a:themeElements>
    <a:clrScheme name="Simple Light">
      <a:dk1>
        <a:srgbClr val="000000"/>
      </a:dk1>
      <a:lt1>
        <a:srgbClr val="E2DFD2"/>
      </a:lt1>
      <a:dk2>
        <a:srgbClr val="FFFCE9"/>
      </a:dk2>
      <a:lt2>
        <a:srgbClr val="C9C3A7"/>
      </a:lt2>
      <a:accent1>
        <a:srgbClr val="FFEDCF"/>
      </a:accent1>
      <a:accent2>
        <a:srgbClr val="595959"/>
      </a:accent2>
      <a:accent3>
        <a:srgbClr val="D56F3E"/>
      </a:accent3>
      <a:accent4>
        <a:srgbClr val="FF7D00"/>
      </a:accent4>
      <a:accent5>
        <a:srgbClr val="78290F"/>
      </a:accent5>
      <a:accent6>
        <a:srgbClr val="D05353"/>
      </a:accent6>
      <a:hlink>
        <a:srgbClr val="DF29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