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teach.org/documents/document/fact-sheet-the-americans-with-disabilities-act-of-1990" TargetMode="External"/><Relationship Id="rId3" Type="http://schemas.openxmlformats.org/officeDocument/2006/relationships/hyperlink" Target="https://docsteach.org/documents/document/americans-with-disabilities-act-of-1990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d8d00ac3cc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d8d00ac3c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Full download available at: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https://docsteach.org/documents/document/fact-sheet-the-americans-with-disabilities-act-of-1990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Americans with Disabilities Act (1990)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*This is the fact sheet, the full ADA is available here: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https://docsteach.org/documents/document/americans-with-disabilities-act-of-1990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box with a red ribbon tied around it (Provided by Tenor)"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4250" y="230784"/>
            <a:ext cx="7328700" cy="412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250" y="152400"/>
            <a:ext cx="3777873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4"/>
          <p:cNvPicPr preferRelativeResize="0"/>
          <p:nvPr/>
        </p:nvPicPr>
        <p:blipFill rotWithShape="1">
          <a:blip r:embed="rId4">
            <a:alphaModFix/>
          </a:blip>
          <a:srcRect b="77593" l="0" r="0" t="0"/>
          <a:stretch/>
        </p:blipFill>
        <p:spPr>
          <a:xfrm>
            <a:off x="4912450" y="152400"/>
            <a:ext cx="3777873" cy="10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