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tribalselfgov.org/slug/public-law-93-638-indian-self-determination-and-education-assistance-act/"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d8d00ac3cc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d8d00ac3cc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Full download available at: </a:t>
            </a:r>
            <a:r>
              <a:rPr lang="en" u="sng">
                <a:solidFill>
                  <a:schemeClr val="hlink"/>
                </a:solidFill>
                <a:hlinkClick r:id="rId2"/>
              </a:rPr>
              <a:t>https://www.tribalselfgov.org/slug/public-law-93-638-indian-self-determination-and-education-assistance-act/</a:t>
            </a:r>
            <a:r>
              <a:rPr lang="en"/>
              <a:t> </a:t>
            </a:r>
            <a:endParaRPr/>
          </a:p>
          <a:p>
            <a:pPr indent="0" lvl="0" marL="0" rtl="0" algn="l">
              <a:spcBef>
                <a:spcPts val="0"/>
              </a:spcBef>
              <a:spcAft>
                <a:spcPts val="0"/>
              </a:spcAft>
              <a:buNone/>
            </a:pPr>
            <a:r>
              <a:rPr lang="en"/>
              <a:t>Indian Self-Determination and Education Assistance Act (1975)</a:t>
            </a:r>
            <a:endParaRPr/>
          </a:p>
          <a:p>
            <a:pPr indent="0" lvl="0" marL="0" rtl="0" algn="l">
              <a:spcBef>
                <a:spcPts val="0"/>
              </a:spcBef>
              <a:spcAft>
                <a:spcPts val="0"/>
              </a:spcAft>
              <a:buNone/>
            </a:pPr>
            <a:r>
              <a:rPr lang="en"/>
              <a:t>“An Act to provide maximum Indian participation in the Government and education of the Indian people; to provide for the full participation of Indian tribes in programs and services conducted by the Federal Government for Indians and to encourage the development of human resources of the Indian people; to establish a program of assistance to upgrade Indian education; to support the right of Indian citizens to control their own educational activities; and for other purposes.”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descr="a white box with a red ribbon tied around it (Provided by Tenor)" id="54" name="Google Shape;54;p13"/>
          <p:cNvPicPr preferRelativeResize="0"/>
          <p:nvPr/>
        </p:nvPicPr>
        <p:blipFill>
          <a:blip r:embed="rId3">
            <a:alphaModFix/>
          </a:blip>
          <a:stretch>
            <a:fillRect/>
          </a:stretch>
        </p:blipFill>
        <p:spPr>
          <a:xfrm>
            <a:off x="1004250" y="230784"/>
            <a:ext cx="7328700" cy="4120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pic>
        <p:nvPicPr>
          <p:cNvPr id="59" name="Google Shape;59;p14"/>
          <p:cNvPicPr preferRelativeResize="0"/>
          <p:nvPr/>
        </p:nvPicPr>
        <p:blipFill>
          <a:blip r:embed="rId3">
            <a:alphaModFix/>
          </a:blip>
          <a:stretch>
            <a:fillRect/>
          </a:stretch>
        </p:blipFill>
        <p:spPr>
          <a:xfrm>
            <a:off x="3139375" y="152400"/>
            <a:ext cx="2865256" cy="4838701"/>
          </a:xfrm>
          <a:prstGeom prst="rect">
            <a:avLst/>
          </a:prstGeom>
          <a:noFill/>
          <a:ln cap="flat" cmpd="sng" w="9525">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