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21.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04" r:id="rId4"/>
    <p:sldMasterId id="2147483705" r:id="rId5"/>
  </p:sldMasterIdLst>
  <p:notesMasterIdLst>
    <p:notesMasterId r:id="rId6"/>
  </p:notesMasterIdLst>
  <p:sldIdLst>
    <p:sldId id="256" r:id="rId7"/>
    <p:sldId id="257" r:id="rId8"/>
    <p:sldId id="258" r:id="rId9"/>
  </p:sldIdLst>
  <p:sldSz cy="5143500" cx="9144000"/>
  <p:notesSz cx="6858000" cy="9144000"/>
  <p:embeddedFontLst>
    <p:embeddedFont>
      <p:font typeface="Barlow ExtraLight"/>
      <p:regular r:id="rId10"/>
      <p:bold r:id="rId11"/>
      <p:italic r:id="rId12"/>
      <p:boldItalic r:id="rId13"/>
    </p:embeddedFont>
    <p:embeddedFont>
      <p:font typeface="Hepta Slab Medium"/>
      <p:regular r:id="rId14"/>
      <p:bold r:id="rId15"/>
    </p:embeddedFont>
    <p:embeddedFont>
      <p:font typeface="Hepta Slab Light"/>
      <p:regular r:id="rId16"/>
      <p:bold r:id="rId17"/>
    </p:embeddedFont>
    <p:embeddedFont>
      <p:font typeface="Hepta Slab"/>
      <p:regular r:id="rId18"/>
      <p:bold r:id="rId19"/>
    </p:embeddedFont>
    <p:embeddedFont>
      <p:font typeface="Barlow Medium"/>
      <p:regular r:id="rId20"/>
      <p:bold r:id="rId21"/>
      <p:italic r:id="rId22"/>
      <p:boldItalic r:id="rId23"/>
    </p:embeddedFont>
    <p:embeddedFont>
      <p:font typeface="Barlow Light"/>
      <p:regular r:id="rId24"/>
      <p:bold r:id="rId25"/>
      <p:italic r:id="rId26"/>
      <p:boldItalic r:id="rId27"/>
    </p:embeddedFont>
    <p:embeddedFont>
      <p:font typeface="Barlow"/>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BarlowMedium-regular.fntdata"/><Relationship Id="rId22" Type="http://schemas.openxmlformats.org/officeDocument/2006/relationships/font" Target="fonts/BarlowMedium-italic.fntdata"/><Relationship Id="rId21" Type="http://schemas.openxmlformats.org/officeDocument/2006/relationships/font" Target="fonts/BarlowMedium-bold.fntdata"/><Relationship Id="rId24" Type="http://schemas.openxmlformats.org/officeDocument/2006/relationships/font" Target="fonts/BarlowLight-regular.fntdata"/><Relationship Id="rId23" Type="http://schemas.openxmlformats.org/officeDocument/2006/relationships/font" Target="fonts/BarlowMedium-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font" Target="fonts/BarlowLight-italic.fntdata"/><Relationship Id="rId25" Type="http://schemas.openxmlformats.org/officeDocument/2006/relationships/font" Target="fonts/BarlowLight-bold.fntdata"/><Relationship Id="rId28" Type="http://schemas.openxmlformats.org/officeDocument/2006/relationships/font" Target="fonts/Barlow-regular.fntdata"/><Relationship Id="rId27" Type="http://schemas.openxmlformats.org/officeDocument/2006/relationships/font" Target="fonts/BarlowLight-bold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Barlow-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Barlow-boldItalic.fntdata"/><Relationship Id="rId30" Type="http://schemas.openxmlformats.org/officeDocument/2006/relationships/font" Target="fonts/Barlow-italic.fntdata"/><Relationship Id="rId11" Type="http://schemas.openxmlformats.org/officeDocument/2006/relationships/font" Target="fonts/BarlowExtraLight-bold.fntdata"/><Relationship Id="rId10" Type="http://schemas.openxmlformats.org/officeDocument/2006/relationships/font" Target="fonts/BarlowExtraLight-regular.fntdata"/><Relationship Id="rId13" Type="http://schemas.openxmlformats.org/officeDocument/2006/relationships/font" Target="fonts/BarlowExtraLight-boldItalic.fntdata"/><Relationship Id="rId12" Type="http://schemas.openxmlformats.org/officeDocument/2006/relationships/font" Target="fonts/BarlowExtraLight-italic.fntdata"/><Relationship Id="rId15" Type="http://schemas.openxmlformats.org/officeDocument/2006/relationships/font" Target="fonts/HeptaSlabMedium-bold.fntdata"/><Relationship Id="rId14" Type="http://schemas.openxmlformats.org/officeDocument/2006/relationships/font" Target="fonts/HeptaSlabMedium-regular.fntdata"/><Relationship Id="rId17" Type="http://schemas.openxmlformats.org/officeDocument/2006/relationships/font" Target="fonts/HeptaSlabLight-bold.fntdata"/><Relationship Id="rId16" Type="http://schemas.openxmlformats.org/officeDocument/2006/relationships/font" Target="fonts/HeptaSlabLight-regular.fntdata"/><Relationship Id="rId19" Type="http://schemas.openxmlformats.org/officeDocument/2006/relationships/font" Target="fonts/HeptaSlab-bold.fntdata"/><Relationship Id="rId18" Type="http://schemas.openxmlformats.org/officeDocument/2006/relationships/font" Target="fonts/HeptaSlab-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loc.gov/resource/g3301e.ct000669/?r=-0.159,0.064,1.391,0.869,0" TargetMode="External"/><Relationship Id="rId3" Type="http://schemas.openxmlformats.org/officeDocument/2006/relationships/hyperlink" Target="https://www.loc.gov/resource/g3701g.ct002650/?r=-0.158,-0.001,1.172,0.733,0" TargetMode="External"/><Relationship Id="rId4" Type="http://schemas.openxmlformats.org/officeDocument/2006/relationships/hyperlink" Target="https://www.archives.gov/founding-docs/declaration-transcript"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yXvlUBnN4UU" TargetMode="External"/><Relationship Id="rId3" Type="http://schemas.openxmlformats.org/officeDocument/2006/relationships/hyperlink" Target="https://safesha.re/4k1y" TargetMode="External"/><Relationship Id="rId4" Type="http://schemas.openxmlformats.org/officeDocument/2006/relationships/hyperlink" Target="https://www.nixonfoundation.org/2022/07/remembering-return-blue-lake/"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npr.org/2021/07/02/1012438847/the-declaration-of-independence-brings-mixed-feelings-for-native-americans"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g33a983a9220_0_3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9" name="Google Shape;369;g33a983a9220_0_3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(Click the maps’ links for a closer look at the information)</a:t>
            </a:r>
            <a:endParaRPr/>
          </a:p>
          <a:p>
            <a:pPr indent="0" lvl="0" marL="0" rtl="0" algn="l">
              <a:spcBef>
                <a:spcPts val="0"/>
              </a:spcBef>
              <a:spcAft>
                <a:spcPts val="0"/>
              </a:spcAft>
              <a:buNone/>
            </a:pPr>
            <a:r>
              <a:rPr lang="en"/>
              <a:t>Map 1 (1600-1800): </a:t>
            </a:r>
            <a:r>
              <a:rPr lang="en" u="sng">
                <a:solidFill>
                  <a:schemeClr val="hlink"/>
                </a:solidFill>
                <a:hlinkClick r:id="rId2"/>
              </a:rPr>
              <a:t>https://www.loc.gov/resource/g3301e.ct000669/?r=-0.159,0.064,1.391,0.869,0</a:t>
            </a:r>
            <a:r>
              <a:rPr lang="en"/>
              <a:t> </a:t>
            </a:r>
            <a:endParaRPr/>
          </a:p>
          <a:p>
            <a:pPr indent="0" lvl="0" marL="0" rtl="0" algn="l">
              <a:spcBef>
                <a:spcPts val="0"/>
              </a:spcBef>
              <a:spcAft>
                <a:spcPts val="0"/>
              </a:spcAft>
              <a:buNone/>
            </a:pPr>
            <a:r>
              <a:rPr lang="en"/>
              <a:t>Map 2 (1939): </a:t>
            </a:r>
            <a:r>
              <a:rPr lang="en" u="sng">
                <a:solidFill>
                  <a:schemeClr val="hlink"/>
                </a:solidFill>
                <a:hlinkClick r:id="rId3"/>
              </a:rPr>
              <a:t>https://www.loc.gov/resource/g3701g.ct002650/?r=-0.158,-0.001,1.172,0.733,0</a:t>
            </a:r>
            <a:r>
              <a:rPr lang="en"/>
              <a:t> </a:t>
            </a:r>
            <a:endParaRPr/>
          </a:p>
          <a:p>
            <a:pPr indent="0" lvl="0" marL="0" rtl="0" algn="l">
              <a:spcBef>
                <a:spcPts val="0"/>
              </a:spcBef>
              <a:spcAft>
                <a:spcPts val="0"/>
              </a:spcAft>
              <a:buNone/>
            </a:pPr>
            <a:r>
              <a:rPr lang="en"/>
              <a:t>Declaration of Independence (1776): </a:t>
            </a:r>
            <a:r>
              <a:rPr lang="en" u="sng">
                <a:solidFill>
                  <a:schemeClr val="hlink"/>
                </a:solidFill>
                <a:hlinkClick r:id="rId4"/>
              </a:rPr>
              <a:t>https://www.archives.gov/founding-docs/declaration-transcript</a:t>
            </a:r>
            <a:r>
              <a:rPr lang="en"/>
              <a:t> (Single mention of Indigenous peoples from the Declaration of Independence)</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7" name="Shape 377"/>
        <p:cNvGrpSpPr/>
        <p:nvPr/>
      </p:nvGrpSpPr>
      <p:grpSpPr>
        <a:xfrm>
          <a:off x="0" y="0"/>
          <a:ext cx="0" cy="0"/>
          <a:chOff x="0" y="0"/>
          <a:chExt cx="0" cy="0"/>
        </a:xfrm>
      </p:grpSpPr>
      <p:sp>
        <p:nvSpPr>
          <p:cNvPr id="378" name="Google Shape;378;g332aca50417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9" name="Google Shape;379;g332aca50417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YouTube Video: </a:t>
            </a:r>
            <a:r>
              <a:rPr lang="en" u="sng">
                <a:solidFill>
                  <a:schemeClr val="hlink"/>
                </a:solidFill>
                <a:hlinkClick r:id="rId2"/>
              </a:rPr>
              <a:t>https://www.youtube.com/watch?v=yXvlUBnN4UU</a:t>
            </a:r>
            <a:r>
              <a:rPr lang="en"/>
              <a:t> </a:t>
            </a:r>
            <a:endParaRPr/>
          </a:p>
          <a:p>
            <a:pPr indent="0" lvl="0" marL="0" rtl="0" algn="l">
              <a:spcBef>
                <a:spcPts val="0"/>
              </a:spcBef>
              <a:spcAft>
                <a:spcPts val="0"/>
              </a:spcAft>
              <a:buNone/>
            </a:pPr>
            <a:r>
              <a:rPr lang="en"/>
              <a:t>Also available on SafeShare: </a:t>
            </a:r>
            <a:r>
              <a:rPr lang="en" u="sng">
                <a:solidFill>
                  <a:schemeClr val="hlink"/>
                </a:solidFill>
                <a:hlinkClick r:id="rId3"/>
              </a:rPr>
              <a:t>https://safesha.re/4k1y</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Photo from: </a:t>
            </a:r>
            <a:r>
              <a:rPr lang="en" u="sng">
                <a:solidFill>
                  <a:schemeClr val="hlink"/>
                </a:solidFill>
                <a:hlinkClick r:id="rId4"/>
              </a:rPr>
              <a:t>https://www.nixonfoundation.org/2022/07/remembering-return-blue-lake/</a:t>
            </a:r>
            <a:r>
              <a:rPr lang="en"/>
              <a:t>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 name="Shape 383"/>
        <p:cNvGrpSpPr/>
        <p:nvPr/>
      </p:nvGrpSpPr>
      <p:grpSpPr>
        <a:xfrm>
          <a:off x="0" y="0"/>
          <a:ext cx="0" cy="0"/>
          <a:chOff x="0" y="0"/>
          <a:chExt cx="0" cy="0"/>
        </a:xfrm>
      </p:grpSpPr>
      <p:sp>
        <p:nvSpPr>
          <p:cNvPr id="384" name="Google Shape;384;g332aca50417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5" name="Google Shape;385;g332aca50417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https://www.npr.org/2021/07/02/1012438847/the-declaration-of-independence-brings-mixed-feelings-for-native-americans</a:t>
            </a:r>
            <a:r>
              <a:rPr lang="en"/>
              <a:t>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_4">
    <p:spTree>
      <p:nvGrpSpPr>
        <p:cNvPr id="54" name="Shape 54"/>
        <p:cNvGrpSpPr/>
        <p:nvPr/>
      </p:nvGrpSpPr>
      <p:grpSpPr>
        <a:xfrm>
          <a:off x="0" y="0"/>
          <a:ext cx="0" cy="0"/>
          <a:chOff x="0" y="0"/>
          <a:chExt cx="0" cy="0"/>
        </a:xfrm>
      </p:grpSpPr>
      <p:sp>
        <p:nvSpPr>
          <p:cNvPr id="55" name="Google Shape;55;p14"/>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spcBef>
                <a:spcPts val="0"/>
              </a:spcBef>
              <a:spcAft>
                <a:spcPts val="0"/>
              </a:spcAft>
              <a:buSzPts val="2800"/>
              <a:buNone/>
              <a:defRPr sz="2800"/>
            </a:lvl1pPr>
            <a:lvl2pPr lvl="1" algn="ctr">
              <a:spcBef>
                <a:spcPts val="0"/>
              </a:spcBef>
              <a:spcAft>
                <a:spcPts val="0"/>
              </a:spcAft>
              <a:buSzPts val="2800"/>
              <a:buNone/>
              <a:defRPr sz="2800"/>
            </a:lvl2pPr>
            <a:lvl3pPr lvl="2" algn="ctr">
              <a:spcBef>
                <a:spcPts val="0"/>
              </a:spcBef>
              <a:spcAft>
                <a:spcPts val="0"/>
              </a:spcAft>
              <a:buSzPts val="2800"/>
              <a:buNone/>
              <a:defRPr sz="2800"/>
            </a:lvl3pPr>
            <a:lvl4pPr lvl="3" algn="ctr">
              <a:spcBef>
                <a:spcPts val="0"/>
              </a:spcBef>
              <a:spcAft>
                <a:spcPts val="0"/>
              </a:spcAft>
              <a:buSzPts val="2800"/>
              <a:buNone/>
              <a:defRPr sz="2800"/>
            </a:lvl4pPr>
            <a:lvl5pPr lvl="4" algn="ctr">
              <a:spcBef>
                <a:spcPts val="0"/>
              </a:spcBef>
              <a:spcAft>
                <a:spcPts val="0"/>
              </a:spcAft>
              <a:buSzPts val="2800"/>
              <a:buNone/>
              <a:defRPr sz="2800"/>
            </a:lvl5pPr>
            <a:lvl6pPr lvl="5" algn="ctr">
              <a:spcBef>
                <a:spcPts val="0"/>
              </a:spcBef>
              <a:spcAft>
                <a:spcPts val="0"/>
              </a:spcAft>
              <a:buSzPts val="2800"/>
              <a:buNone/>
              <a:defRPr sz="2800"/>
            </a:lvl6pPr>
            <a:lvl7pPr lvl="6" algn="ctr">
              <a:spcBef>
                <a:spcPts val="0"/>
              </a:spcBef>
              <a:spcAft>
                <a:spcPts val="0"/>
              </a:spcAft>
              <a:buSzPts val="2800"/>
              <a:buNone/>
              <a:defRPr sz="2800"/>
            </a:lvl7pPr>
            <a:lvl8pPr lvl="7" algn="ctr">
              <a:spcBef>
                <a:spcPts val="0"/>
              </a:spcBef>
              <a:spcAft>
                <a:spcPts val="0"/>
              </a:spcAft>
              <a:buSzPts val="2800"/>
              <a:buNone/>
              <a:defRPr sz="2800"/>
            </a:lvl8pPr>
            <a:lvl9pPr lvl="8" algn="ctr">
              <a:spcBef>
                <a:spcPts val="0"/>
              </a:spcBef>
              <a:spcAft>
                <a:spcPts val="0"/>
              </a:spcAft>
              <a:buSzPts val="2800"/>
              <a:buNone/>
              <a:defRPr sz="2800"/>
            </a:lvl9pPr>
          </a:lstStyle>
          <a:p/>
        </p:txBody>
      </p:sp>
      <p:sp>
        <p:nvSpPr>
          <p:cNvPr id="57" name="Google Shape;57;p14"/>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8" name="Shape 58"/>
        <p:cNvGrpSpPr/>
        <p:nvPr/>
      </p:nvGrpSpPr>
      <p:grpSpPr>
        <a:xfrm>
          <a:off x="0" y="0"/>
          <a:ext cx="0" cy="0"/>
          <a:chOff x="0" y="0"/>
          <a:chExt cx="0" cy="0"/>
        </a:xfrm>
      </p:grpSpPr>
      <p:sp>
        <p:nvSpPr>
          <p:cNvPr id="59" name="Google Shape;59;p15"/>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TITLE_AND_BODY_1">
    <p:spTree>
      <p:nvGrpSpPr>
        <p:cNvPr id="61" name="Shape 61"/>
        <p:cNvGrpSpPr/>
        <p:nvPr/>
      </p:nvGrpSpPr>
      <p:grpSpPr>
        <a:xfrm>
          <a:off x="0" y="0"/>
          <a:ext cx="0" cy="0"/>
          <a:chOff x="0" y="0"/>
          <a:chExt cx="0" cy="0"/>
        </a:xfrm>
      </p:grpSpPr>
      <p:sp>
        <p:nvSpPr>
          <p:cNvPr id="62" name="Google Shape;62;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64" name="Google Shape;64;p16"/>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p:cSld name="TITLE_AND_TWO_COLUMNS_1_1">
    <p:spTree>
      <p:nvGrpSpPr>
        <p:cNvPr id="65" name="Shape 65"/>
        <p:cNvGrpSpPr/>
        <p:nvPr/>
      </p:nvGrpSpPr>
      <p:grpSpPr>
        <a:xfrm>
          <a:off x="0" y="0"/>
          <a:ext cx="0" cy="0"/>
          <a:chOff x="0" y="0"/>
          <a:chExt cx="0" cy="0"/>
        </a:xfrm>
      </p:grpSpPr>
      <p:sp>
        <p:nvSpPr>
          <p:cNvPr id="66" name="Google Shape;66;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17"/>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_ONLY_1">
    <p:spTree>
      <p:nvGrpSpPr>
        <p:cNvPr id="70" name="Shape 70"/>
        <p:cNvGrpSpPr/>
        <p:nvPr/>
      </p:nvGrpSpPr>
      <p:grpSpPr>
        <a:xfrm>
          <a:off x="0" y="0"/>
          <a:ext cx="0" cy="0"/>
          <a:chOff x="0" y="0"/>
          <a:chExt cx="0" cy="0"/>
        </a:xfrm>
      </p:grpSpPr>
      <p:sp>
        <p:nvSpPr>
          <p:cNvPr id="71" name="Google Shape;71;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18"/>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_1">
    <p:spTree>
      <p:nvGrpSpPr>
        <p:cNvPr id="73" name="Shape 73"/>
        <p:cNvGrpSpPr/>
        <p:nvPr/>
      </p:nvGrpSpPr>
      <p:grpSpPr>
        <a:xfrm>
          <a:off x="0" y="0"/>
          <a:ext cx="0" cy="0"/>
          <a:chOff x="0" y="0"/>
          <a:chExt cx="0" cy="0"/>
        </a:xfrm>
      </p:grpSpPr>
      <p:sp>
        <p:nvSpPr>
          <p:cNvPr id="74" name="Google Shape;74;p19"/>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_1">
    <p:spTree>
      <p:nvGrpSpPr>
        <p:cNvPr id="77" name="Shape 77"/>
        <p:cNvGrpSpPr/>
        <p:nvPr/>
      </p:nvGrpSpPr>
      <p:grpSpPr>
        <a:xfrm>
          <a:off x="0" y="0"/>
          <a:ext cx="0" cy="0"/>
          <a:chOff x="0" y="0"/>
          <a:chExt cx="0" cy="0"/>
        </a:xfrm>
      </p:grpSpPr>
      <p:sp>
        <p:nvSpPr>
          <p:cNvPr id="78" name="Google Shape;78;p20"/>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_1">
    <p:spTree>
      <p:nvGrpSpPr>
        <p:cNvPr id="80" name="Shape 80"/>
        <p:cNvGrpSpPr/>
        <p:nvPr/>
      </p:nvGrpSpPr>
      <p:grpSpPr>
        <a:xfrm>
          <a:off x="0" y="0"/>
          <a:ext cx="0" cy="0"/>
          <a:chOff x="0" y="0"/>
          <a:chExt cx="0" cy="0"/>
        </a:xfrm>
      </p:grpSpPr>
      <p:sp>
        <p:nvSpPr>
          <p:cNvPr id="81" name="Google Shape;81;p21"/>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p:txBody>
      </p:sp>
      <p:sp>
        <p:nvSpPr>
          <p:cNvPr id="84" name="Google Shape;84;p21"/>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23850" lvl="0" marL="457200">
              <a:spcBef>
                <a:spcPts val="0"/>
              </a:spcBef>
              <a:spcAft>
                <a:spcPts val="0"/>
              </a:spcAft>
              <a:buClr>
                <a:schemeClr val="lt1"/>
              </a:buClr>
              <a:buSzPts val="15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1150" lvl="2" marL="1371600">
              <a:spcBef>
                <a:spcPts val="0"/>
              </a:spcBef>
              <a:spcAft>
                <a:spcPts val="0"/>
              </a:spcAft>
              <a:buClr>
                <a:schemeClr val="lt1"/>
              </a:buClr>
              <a:buSzPts val="1300"/>
              <a:buChar char="■"/>
              <a:defRPr>
                <a:solidFill>
                  <a:schemeClr val="lt1"/>
                </a:solidFill>
              </a:defRPr>
            </a:lvl3pPr>
            <a:lvl4pPr indent="-304800" lvl="3" marL="1828800">
              <a:spcBef>
                <a:spcPts val="0"/>
              </a:spcBef>
              <a:spcAft>
                <a:spcPts val="0"/>
              </a:spcAft>
              <a:buClr>
                <a:schemeClr val="lt1"/>
              </a:buClr>
              <a:buSzPts val="1200"/>
              <a:buChar char="●"/>
              <a:defRPr>
                <a:solidFill>
                  <a:schemeClr val="lt1"/>
                </a:solidFill>
              </a:defRPr>
            </a:lvl4pPr>
            <a:lvl5pPr indent="-298450" lvl="4" marL="2286000">
              <a:spcBef>
                <a:spcPts val="0"/>
              </a:spcBef>
              <a:spcAft>
                <a:spcPts val="0"/>
              </a:spcAft>
              <a:buClr>
                <a:schemeClr val="lt1"/>
              </a:buClr>
              <a:buSzPts val="1100"/>
              <a:buChar char="○"/>
              <a:defRPr>
                <a:solidFill>
                  <a:schemeClr val="lt1"/>
                </a:solidFill>
              </a:defRPr>
            </a:lvl5pPr>
            <a:lvl6pPr indent="-292100" lvl="5" marL="2743200">
              <a:spcBef>
                <a:spcPts val="0"/>
              </a:spcBef>
              <a:spcAft>
                <a:spcPts val="0"/>
              </a:spcAft>
              <a:buClr>
                <a:schemeClr val="lt1"/>
              </a:buClr>
              <a:buSzPts val="1000"/>
              <a:buChar char="■"/>
              <a:defRPr>
                <a:solidFill>
                  <a:schemeClr val="lt1"/>
                </a:solidFill>
              </a:defRPr>
            </a:lvl6pPr>
            <a:lvl7pPr indent="-285750" lvl="6" marL="3200400">
              <a:spcBef>
                <a:spcPts val="0"/>
              </a:spcBef>
              <a:spcAft>
                <a:spcPts val="0"/>
              </a:spcAft>
              <a:buClr>
                <a:schemeClr val="lt1"/>
              </a:buClr>
              <a:buSzPts val="900"/>
              <a:buChar char="●"/>
              <a:defRPr>
                <a:solidFill>
                  <a:schemeClr val="lt1"/>
                </a:solidFill>
              </a:defRPr>
            </a:lvl7pPr>
            <a:lvl8pPr indent="-279400" lvl="7" marL="3657600">
              <a:spcBef>
                <a:spcPts val="0"/>
              </a:spcBef>
              <a:spcAft>
                <a:spcPts val="0"/>
              </a:spcAft>
              <a:buClr>
                <a:schemeClr val="lt1"/>
              </a:buClr>
              <a:buSzPts val="800"/>
              <a:buChar char="○"/>
              <a:defRPr>
                <a:solidFill>
                  <a:schemeClr val="lt1"/>
                </a:solidFill>
              </a:defRPr>
            </a:lvl8pPr>
            <a:lvl9pPr indent="-273050" lvl="8" marL="4114800">
              <a:spcBef>
                <a:spcPts val="0"/>
              </a:spcBef>
              <a:spcAft>
                <a:spcPts val="0"/>
              </a:spcAft>
              <a:buClr>
                <a:schemeClr val="lt1"/>
              </a:buClr>
              <a:buSzPts val="700"/>
              <a:buChar char="■"/>
              <a:defRPr>
                <a:solidFill>
                  <a:schemeClr val="lt1"/>
                </a:solidFill>
              </a:defRPr>
            </a:lvl9pPr>
          </a:lstStyle>
          <a:p/>
        </p:txBody>
      </p:sp>
      <p:sp>
        <p:nvSpPr>
          <p:cNvPr id="85" name="Google Shape;85;p21"/>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_1">
    <p:spTree>
      <p:nvGrpSpPr>
        <p:cNvPr id="86" name="Shape 86"/>
        <p:cNvGrpSpPr/>
        <p:nvPr/>
      </p:nvGrpSpPr>
      <p:grpSpPr>
        <a:xfrm>
          <a:off x="0" y="0"/>
          <a:ext cx="0" cy="0"/>
          <a:chOff x="0" y="0"/>
          <a:chExt cx="0" cy="0"/>
        </a:xfrm>
      </p:grpSpPr>
      <p:sp>
        <p:nvSpPr>
          <p:cNvPr id="87" name="Google Shape;87;p22"/>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spcBef>
                <a:spcPts val="0"/>
              </a:spcBef>
              <a:spcAft>
                <a:spcPts val="0"/>
              </a:spcAft>
              <a:buSzPts val="1500"/>
              <a:buNone/>
              <a:defRPr/>
            </a:lvl1pPr>
          </a:lstStyle>
          <a:p/>
        </p:txBody>
      </p:sp>
      <p:sp>
        <p:nvSpPr>
          <p:cNvPr id="88" name="Google Shape;88;p22"/>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_1">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23850" lvl="0" marL="457200" algn="ctr">
              <a:spcBef>
                <a:spcPts val="0"/>
              </a:spcBef>
              <a:spcAft>
                <a:spcPts val="0"/>
              </a:spcAft>
              <a:buSzPts val="1500"/>
              <a:buChar char="●"/>
              <a:defRPr/>
            </a:lvl1pPr>
            <a:lvl2pPr indent="-317500" lvl="1" marL="914400" algn="ctr">
              <a:spcBef>
                <a:spcPts val="0"/>
              </a:spcBef>
              <a:spcAft>
                <a:spcPts val="0"/>
              </a:spcAft>
              <a:buSzPts val="1400"/>
              <a:buChar char="○"/>
              <a:defRPr/>
            </a:lvl2pPr>
            <a:lvl3pPr indent="-311150" lvl="2" marL="1371600" algn="ctr">
              <a:spcBef>
                <a:spcPts val="0"/>
              </a:spcBef>
              <a:spcAft>
                <a:spcPts val="0"/>
              </a:spcAft>
              <a:buSzPts val="1300"/>
              <a:buChar char="■"/>
              <a:defRPr/>
            </a:lvl3pPr>
            <a:lvl4pPr indent="-304800" lvl="3" marL="1828800" algn="ctr">
              <a:spcBef>
                <a:spcPts val="0"/>
              </a:spcBef>
              <a:spcAft>
                <a:spcPts val="0"/>
              </a:spcAft>
              <a:buSzPts val="1200"/>
              <a:buChar char="●"/>
              <a:defRPr/>
            </a:lvl4pPr>
            <a:lvl5pPr indent="-298450" lvl="4" marL="2286000" algn="ctr">
              <a:spcBef>
                <a:spcPts val="0"/>
              </a:spcBef>
              <a:spcAft>
                <a:spcPts val="0"/>
              </a:spcAft>
              <a:buSzPts val="1100"/>
              <a:buChar char="○"/>
              <a:defRPr/>
            </a:lvl5pPr>
            <a:lvl6pPr indent="-292100" lvl="5" marL="2743200" algn="ctr">
              <a:spcBef>
                <a:spcPts val="0"/>
              </a:spcBef>
              <a:spcAft>
                <a:spcPts val="0"/>
              </a:spcAft>
              <a:buSzPts val="1000"/>
              <a:buChar char="■"/>
              <a:defRPr/>
            </a:lvl6pPr>
            <a:lvl7pPr indent="-285750" lvl="6" marL="3200400" algn="ctr">
              <a:spcBef>
                <a:spcPts val="0"/>
              </a:spcBef>
              <a:spcAft>
                <a:spcPts val="0"/>
              </a:spcAft>
              <a:buSzPts val="900"/>
              <a:buChar char="●"/>
              <a:defRPr/>
            </a:lvl7pPr>
            <a:lvl8pPr indent="-279400" lvl="7" marL="3657600" algn="ctr">
              <a:spcBef>
                <a:spcPts val="0"/>
              </a:spcBef>
              <a:spcAft>
                <a:spcPts val="0"/>
              </a:spcAft>
              <a:buSzPts val="800"/>
              <a:buChar char="○"/>
              <a:defRPr/>
            </a:lvl8pPr>
            <a:lvl9pPr indent="-273050" lvl="8" marL="4114800" algn="ctr">
              <a:spcBef>
                <a:spcPts val="0"/>
              </a:spcBef>
              <a:spcAft>
                <a:spcPts val="0"/>
              </a:spcAft>
              <a:buSzPts val="700"/>
              <a:buChar char="■"/>
              <a:defRPr/>
            </a:lvl9pPr>
          </a:lstStyle>
          <a:p/>
        </p:txBody>
      </p:sp>
      <p:sp>
        <p:nvSpPr>
          <p:cNvPr id="92" name="Google Shape;92;p23"/>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_2">
    <p:spTree>
      <p:nvGrpSpPr>
        <p:cNvPr id="93" name="Shape 93"/>
        <p:cNvGrpSpPr/>
        <p:nvPr/>
      </p:nvGrpSpPr>
      <p:grpSpPr>
        <a:xfrm>
          <a:off x="0" y="0"/>
          <a:ext cx="0" cy="0"/>
          <a:chOff x="0" y="0"/>
          <a:chExt cx="0" cy="0"/>
        </a:xfrm>
      </p:grpSpPr>
      <p:sp>
        <p:nvSpPr>
          <p:cNvPr id="94" name="Google Shape;94;p24"/>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p:cSld name="CUSTOM_7_1">
    <p:spTree>
      <p:nvGrpSpPr>
        <p:cNvPr id="95" name="Shape 95"/>
        <p:cNvGrpSpPr/>
        <p:nvPr/>
      </p:nvGrpSpPr>
      <p:grpSpPr>
        <a:xfrm>
          <a:off x="0" y="0"/>
          <a:ext cx="0" cy="0"/>
          <a:chOff x="0" y="0"/>
          <a:chExt cx="0" cy="0"/>
        </a:xfrm>
      </p:grpSpPr>
      <p:sp>
        <p:nvSpPr>
          <p:cNvPr id="96" name="Google Shape;96;p25"/>
          <p:cNvSpPr txBox="1"/>
          <p:nvPr>
            <p:ph type="title"/>
          </p:nvPr>
        </p:nvSpPr>
        <p:spPr>
          <a:xfrm>
            <a:off x="677325" y="1832775"/>
            <a:ext cx="3217200" cy="1484100"/>
          </a:xfrm>
          <a:prstGeom prst="rect">
            <a:avLst/>
          </a:prstGeom>
        </p:spPr>
        <p:txBody>
          <a:bodyPr anchorCtr="0" anchor="ctr" bIns="91425" lIns="91425" spcFirstLastPara="1" rIns="91425" wrap="square" tIns="91425">
            <a:noAutofit/>
          </a:bodyPr>
          <a:lstStyle>
            <a:lvl1pPr lvl="0">
              <a:spcBef>
                <a:spcPts val="0"/>
              </a:spcBef>
              <a:spcAft>
                <a:spcPts val="0"/>
              </a:spcAft>
              <a:buSzPts val="4200"/>
              <a:buNone/>
              <a:defRPr sz="4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7" name="Google Shape;97;p25"/>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98" name="Google Shape;98;p25"/>
          <p:cNvSpPr txBox="1"/>
          <p:nvPr>
            <p:ph idx="1" type="subTitle"/>
          </p:nvPr>
        </p:nvSpPr>
        <p:spPr>
          <a:xfrm>
            <a:off x="4406650" y="39375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99" name="Google Shape;99;p25"/>
          <p:cNvSpPr txBox="1"/>
          <p:nvPr>
            <p:ph idx="2" type="subTitle"/>
          </p:nvPr>
        </p:nvSpPr>
        <p:spPr>
          <a:xfrm>
            <a:off x="4406650" y="115170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00" name="Google Shape;100;p25"/>
          <p:cNvSpPr txBox="1"/>
          <p:nvPr>
            <p:ph idx="3" type="subTitle"/>
          </p:nvPr>
        </p:nvSpPr>
        <p:spPr>
          <a:xfrm>
            <a:off x="4406650" y="342557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01" name="Google Shape;101;p25"/>
          <p:cNvSpPr txBox="1"/>
          <p:nvPr>
            <p:ph idx="4" type="subTitle"/>
          </p:nvPr>
        </p:nvSpPr>
        <p:spPr>
          <a:xfrm>
            <a:off x="4406650" y="190966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02" name="Google Shape;102;p25"/>
          <p:cNvSpPr txBox="1"/>
          <p:nvPr>
            <p:ph idx="5" type="subTitle"/>
          </p:nvPr>
        </p:nvSpPr>
        <p:spPr>
          <a:xfrm>
            <a:off x="4406650" y="418352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03" name="Google Shape;103;p25"/>
          <p:cNvSpPr txBox="1"/>
          <p:nvPr>
            <p:ph idx="6" type="subTitle"/>
          </p:nvPr>
        </p:nvSpPr>
        <p:spPr>
          <a:xfrm>
            <a:off x="4406650" y="266761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and image">
  <p:cSld name="CUSTOM_8_1">
    <p:spTree>
      <p:nvGrpSpPr>
        <p:cNvPr id="104" name="Shape 104"/>
        <p:cNvGrpSpPr/>
        <p:nvPr/>
      </p:nvGrpSpPr>
      <p:grpSpPr>
        <a:xfrm>
          <a:off x="0" y="0"/>
          <a:ext cx="0" cy="0"/>
          <a:chOff x="0" y="0"/>
          <a:chExt cx="0" cy="0"/>
        </a:xfrm>
      </p:grpSpPr>
      <p:sp>
        <p:nvSpPr>
          <p:cNvPr id="105" name="Google Shape;105;p2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6" name="Google Shape;106;p26"/>
          <p:cNvSpPr txBox="1"/>
          <p:nvPr>
            <p:ph idx="1" type="body"/>
          </p:nvPr>
        </p:nvSpPr>
        <p:spPr>
          <a:xfrm>
            <a:off x="311700" y="1152475"/>
            <a:ext cx="4473900" cy="34164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07" name="Google Shape;107;p26"/>
          <p:cNvSpPr/>
          <p:nvPr>
            <p:ph idx="2" type="pic"/>
          </p:nvPr>
        </p:nvSpPr>
        <p:spPr>
          <a:xfrm>
            <a:off x="4992024" y="1152775"/>
            <a:ext cx="3840300" cy="3416400"/>
          </a:xfrm>
          <a:prstGeom prst="rect">
            <a:avLst/>
          </a:prstGeom>
          <a:noFill/>
          <a:ln>
            <a:noFill/>
          </a:ln>
        </p:spPr>
      </p:sp>
      <p:sp>
        <p:nvSpPr>
          <p:cNvPr id="108" name="Google Shape;108;p26"/>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big ideas">
  <p:cSld name="CUSTOM_1_1">
    <p:spTree>
      <p:nvGrpSpPr>
        <p:cNvPr id="109" name="Shape 109"/>
        <p:cNvGrpSpPr/>
        <p:nvPr/>
      </p:nvGrpSpPr>
      <p:grpSpPr>
        <a:xfrm>
          <a:off x="0" y="0"/>
          <a:ext cx="0" cy="0"/>
          <a:chOff x="0" y="0"/>
          <a:chExt cx="0" cy="0"/>
        </a:xfrm>
      </p:grpSpPr>
      <p:sp>
        <p:nvSpPr>
          <p:cNvPr id="110" name="Google Shape;110;p27"/>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11" name="Google Shape;111;p27"/>
          <p:cNvSpPr txBox="1"/>
          <p:nvPr>
            <p:ph type="title"/>
          </p:nvPr>
        </p:nvSpPr>
        <p:spPr>
          <a:xfrm>
            <a:off x="483175" y="450025"/>
            <a:ext cx="8184600" cy="7581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12" name="Google Shape;112;p27"/>
          <p:cNvSpPr txBox="1"/>
          <p:nvPr>
            <p:ph idx="1" type="body"/>
          </p:nvPr>
        </p:nvSpPr>
        <p:spPr>
          <a:xfrm>
            <a:off x="483150" y="2237788"/>
            <a:ext cx="3619800" cy="23736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13" name="Google Shape;113;p27"/>
          <p:cNvSpPr txBox="1"/>
          <p:nvPr>
            <p:ph idx="2" type="body"/>
          </p:nvPr>
        </p:nvSpPr>
        <p:spPr>
          <a:xfrm>
            <a:off x="5048000" y="2237788"/>
            <a:ext cx="3619800" cy="23736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14" name="Google Shape;114;p27"/>
          <p:cNvSpPr txBox="1"/>
          <p:nvPr>
            <p:ph idx="3" type="subTitle"/>
          </p:nvPr>
        </p:nvSpPr>
        <p:spPr>
          <a:xfrm>
            <a:off x="483150" y="1336161"/>
            <a:ext cx="36198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15" name="Google Shape;115;p27"/>
          <p:cNvSpPr txBox="1"/>
          <p:nvPr>
            <p:ph idx="4" type="subTitle"/>
          </p:nvPr>
        </p:nvSpPr>
        <p:spPr>
          <a:xfrm>
            <a:off x="5048000" y="1336161"/>
            <a:ext cx="36198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big ideas">
  <p:cSld name="CUSTOM_2_2">
    <p:spTree>
      <p:nvGrpSpPr>
        <p:cNvPr id="116" name="Shape 116"/>
        <p:cNvGrpSpPr/>
        <p:nvPr/>
      </p:nvGrpSpPr>
      <p:grpSpPr>
        <a:xfrm>
          <a:off x="0" y="0"/>
          <a:ext cx="0" cy="0"/>
          <a:chOff x="0" y="0"/>
          <a:chExt cx="0" cy="0"/>
        </a:xfrm>
      </p:grpSpPr>
      <p:sp>
        <p:nvSpPr>
          <p:cNvPr id="117" name="Google Shape;117;p28"/>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18" name="Google Shape;118;p28"/>
          <p:cNvSpPr txBox="1"/>
          <p:nvPr>
            <p:ph idx="1" type="body"/>
          </p:nvPr>
        </p:nvSpPr>
        <p:spPr>
          <a:xfrm>
            <a:off x="483175" y="2417500"/>
            <a:ext cx="2455500" cy="23736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19" name="Google Shape;119;p28"/>
          <p:cNvSpPr txBox="1"/>
          <p:nvPr>
            <p:ph idx="2" type="body"/>
          </p:nvPr>
        </p:nvSpPr>
        <p:spPr>
          <a:xfrm>
            <a:off x="3347725" y="2417500"/>
            <a:ext cx="2455500" cy="23736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20" name="Google Shape;120;p28"/>
          <p:cNvSpPr txBox="1"/>
          <p:nvPr>
            <p:ph idx="3" type="body"/>
          </p:nvPr>
        </p:nvSpPr>
        <p:spPr>
          <a:xfrm>
            <a:off x="6212275" y="2417500"/>
            <a:ext cx="2455500" cy="23736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21" name="Google Shape;121;p28"/>
          <p:cNvSpPr txBox="1"/>
          <p:nvPr>
            <p:ph type="title"/>
          </p:nvPr>
        </p:nvSpPr>
        <p:spPr>
          <a:xfrm>
            <a:off x="483175" y="450025"/>
            <a:ext cx="8184600" cy="7581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22" name="Google Shape;122;p28"/>
          <p:cNvSpPr txBox="1"/>
          <p:nvPr>
            <p:ph idx="4" type="subTitle"/>
          </p:nvPr>
        </p:nvSpPr>
        <p:spPr>
          <a:xfrm>
            <a:off x="48317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23" name="Google Shape;123;p28"/>
          <p:cNvSpPr txBox="1"/>
          <p:nvPr>
            <p:ph idx="5" type="subTitle"/>
          </p:nvPr>
        </p:nvSpPr>
        <p:spPr>
          <a:xfrm>
            <a:off x="334772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24" name="Google Shape;124;p28"/>
          <p:cNvSpPr txBox="1"/>
          <p:nvPr>
            <p:ph idx="6" type="subTitle"/>
          </p:nvPr>
        </p:nvSpPr>
        <p:spPr>
          <a:xfrm>
            <a:off x="621227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big ideas">
  <p:cSld name="CUSTOM_3_1">
    <p:spTree>
      <p:nvGrpSpPr>
        <p:cNvPr id="125" name="Shape 125"/>
        <p:cNvGrpSpPr/>
        <p:nvPr/>
      </p:nvGrpSpPr>
      <p:grpSpPr>
        <a:xfrm>
          <a:off x="0" y="0"/>
          <a:ext cx="0" cy="0"/>
          <a:chOff x="0" y="0"/>
          <a:chExt cx="0" cy="0"/>
        </a:xfrm>
      </p:grpSpPr>
      <p:sp>
        <p:nvSpPr>
          <p:cNvPr id="126" name="Google Shape;126;p29"/>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27" name="Google Shape;127;p29"/>
          <p:cNvSpPr txBox="1"/>
          <p:nvPr>
            <p:ph idx="1" type="body"/>
          </p:nvPr>
        </p:nvSpPr>
        <p:spPr>
          <a:xfrm>
            <a:off x="366725" y="1759093"/>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28" name="Google Shape;128;p29"/>
          <p:cNvSpPr txBox="1"/>
          <p:nvPr>
            <p:ph idx="2" type="body"/>
          </p:nvPr>
        </p:nvSpPr>
        <p:spPr>
          <a:xfrm>
            <a:off x="4938725" y="1759093"/>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29" name="Google Shape;129;p29"/>
          <p:cNvSpPr txBox="1"/>
          <p:nvPr>
            <p:ph idx="3" type="body"/>
          </p:nvPr>
        </p:nvSpPr>
        <p:spPr>
          <a:xfrm>
            <a:off x="366750" y="3648575"/>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30" name="Google Shape;130;p29"/>
          <p:cNvSpPr txBox="1"/>
          <p:nvPr>
            <p:ph idx="4" type="body"/>
          </p:nvPr>
        </p:nvSpPr>
        <p:spPr>
          <a:xfrm>
            <a:off x="4938750" y="3648575"/>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31" name="Google Shape;131;p29"/>
          <p:cNvSpPr txBox="1"/>
          <p:nvPr>
            <p:ph type="title"/>
          </p:nvPr>
        </p:nvSpPr>
        <p:spPr>
          <a:xfrm>
            <a:off x="366750" y="450025"/>
            <a:ext cx="8184600" cy="7581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32" name="Google Shape;132;p29"/>
          <p:cNvSpPr txBox="1"/>
          <p:nvPr>
            <p:ph idx="5" type="subTitle"/>
          </p:nvPr>
        </p:nvSpPr>
        <p:spPr>
          <a:xfrm>
            <a:off x="366763" y="1277907"/>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33" name="Google Shape;133;p29"/>
          <p:cNvSpPr txBox="1"/>
          <p:nvPr>
            <p:ph idx="6" type="subTitle"/>
          </p:nvPr>
        </p:nvSpPr>
        <p:spPr>
          <a:xfrm>
            <a:off x="4938738" y="1277907"/>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34" name="Google Shape;134;p29"/>
          <p:cNvSpPr txBox="1"/>
          <p:nvPr>
            <p:ph idx="7" type="subTitle"/>
          </p:nvPr>
        </p:nvSpPr>
        <p:spPr>
          <a:xfrm>
            <a:off x="4938761" y="3167363"/>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135" name="Google Shape;135;p29"/>
          <p:cNvSpPr txBox="1"/>
          <p:nvPr>
            <p:ph idx="8" type="subTitle"/>
          </p:nvPr>
        </p:nvSpPr>
        <p:spPr>
          <a:xfrm>
            <a:off x="366750" y="3167363"/>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image">
  <p:cSld name="TITLE_ONLY_1_1">
    <p:spTree>
      <p:nvGrpSpPr>
        <p:cNvPr id="136" name="Shape 136"/>
        <p:cNvGrpSpPr/>
        <p:nvPr/>
      </p:nvGrpSpPr>
      <p:grpSpPr>
        <a:xfrm>
          <a:off x="0" y="0"/>
          <a:ext cx="0" cy="0"/>
          <a:chOff x="0" y="0"/>
          <a:chExt cx="0" cy="0"/>
        </a:xfrm>
      </p:grpSpPr>
      <p:sp>
        <p:nvSpPr>
          <p:cNvPr id="137" name="Google Shape;137;p3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8" name="Google Shape;138;p30"/>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39" name="Google Shape;139;p30"/>
          <p:cNvSpPr/>
          <p:nvPr>
            <p:ph idx="2" type="pic"/>
          </p:nvPr>
        </p:nvSpPr>
        <p:spPr>
          <a:xfrm>
            <a:off x="311700" y="1170425"/>
            <a:ext cx="8520600" cy="3492900"/>
          </a:xfrm>
          <a:prstGeom prst="rect">
            <a:avLst/>
          </a:prstGeom>
          <a:noFill/>
          <a:ln>
            <a:noFill/>
          </a:ln>
        </p:spPr>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storyboards">
  <p:cSld name="CUSTOM_4_1">
    <p:spTree>
      <p:nvGrpSpPr>
        <p:cNvPr id="140" name="Shape 140"/>
        <p:cNvGrpSpPr/>
        <p:nvPr/>
      </p:nvGrpSpPr>
      <p:grpSpPr>
        <a:xfrm>
          <a:off x="0" y="0"/>
          <a:ext cx="0" cy="0"/>
          <a:chOff x="0" y="0"/>
          <a:chExt cx="0" cy="0"/>
        </a:xfrm>
      </p:grpSpPr>
      <p:sp>
        <p:nvSpPr>
          <p:cNvPr id="141" name="Google Shape;141;p31"/>
          <p:cNvSpPr txBox="1"/>
          <p:nvPr>
            <p:ph idx="1" type="body"/>
          </p:nvPr>
        </p:nvSpPr>
        <p:spPr>
          <a:xfrm>
            <a:off x="311700" y="4080225"/>
            <a:ext cx="4027500" cy="9261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42" name="Google Shape;142;p31"/>
          <p:cNvSpPr/>
          <p:nvPr>
            <p:ph idx="2" type="pic"/>
          </p:nvPr>
        </p:nvSpPr>
        <p:spPr>
          <a:xfrm>
            <a:off x="4804825" y="1133300"/>
            <a:ext cx="4027500" cy="2392800"/>
          </a:xfrm>
          <a:prstGeom prst="rect">
            <a:avLst/>
          </a:prstGeom>
          <a:noFill/>
          <a:ln>
            <a:noFill/>
          </a:ln>
        </p:spPr>
      </p:sp>
      <p:sp>
        <p:nvSpPr>
          <p:cNvPr id="143" name="Google Shape;143;p31"/>
          <p:cNvSpPr/>
          <p:nvPr>
            <p:ph idx="3" type="pic"/>
          </p:nvPr>
        </p:nvSpPr>
        <p:spPr>
          <a:xfrm>
            <a:off x="311725" y="1133300"/>
            <a:ext cx="4027500" cy="2392800"/>
          </a:xfrm>
          <a:prstGeom prst="rect">
            <a:avLst/>
          </a:prstGeom>
          <a:noFill/>
          <a:ln>
            <a:noFill/>
          </a:ln>
        </p:spPr>
      </p:sp>
      <p:sp>
        <p:nvSpPr>
          <p:cNvPr id="144" name="Google Shape;144;p31"/>
          <p:cNvSpPr txBox="1"/>
          <p:nvPr>
            <p:ph idx="4" type="body"/>
          </p:nvPr>
        </p:nvSpPr>
        <p:spPr>
          <a:xfrm>
            <a:off x="4804825" y="4080225"/>
            <a:ext cx="4027500" cy="9261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45" name="Google Shape;145;p31"/>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46" name="Google Shape;146;p3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7" name="Google Shape;147;p31"/>
          <p:cNvSpPr txBox="1"/>
          <p:nvPr>
            <p:ph idx="5" type="subTitle"/>
          </p:nvPr>
        </p:nvSpPr>
        <p:spPr>
          <a:xfrm>
            <a:off x="311725" y="3582900"/>
            <a:ext cx="4027500" cy="4812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148" name="Google Shape;148;p31"/>
          <p:cNvSpPr txBox="1"/>
          <p:nvPr>
            <p:ph idx="6" type="subTitle"/>
          </p:nvPr>
        </p:nvSpPr>
        <p:spPr>
          <a:xfrm>
            <a:off x="4804825" y="3582900"/>
            <a:ext cx="4027500" cy="4812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storyboards">
  <p:cSld name="CUSTOM_4_1_1">
    <p:spTree>
      <p:nvGrpSpPr>
        <p:cNvPr id="149" name="Shape 149"/>
        <p:cNvGrpSpPr/>
        <p:nvPr/>
      </p:nvGrpSpPr>
      <p:grpSpPr>
        <a:xfrm>
          <a:off x="0" y="0"/>
          <a:ext cx="0" cy="0"/>
          <a:chOff x="0" y="0"/>
          <a:chExt cx="0" cy="0"/>
        </a:xfrm>
      </p:grpSpPr>
      <p:sp>
        <p:nvSpPr>
          <p:cNvPr id="150" name="Google Shape;150;p32"/>
          <p:cNvSpPr txBox="1"/>
          <p:nvPr>
            <p:ph idx="1" type="body"/>
          </p:nvPr>
        </p:nvSpPr>
        <p:spPr>
          <a:xfrm>
            <a:off x="311700" y="3911700"/>
            <a:ext cx="2627100" cy="1018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51" name="Google Shape;151;p32"/>
          <p:cNvSpPr/>
          <p:nvPr>
            <p:ph idx="2" type="pic"/>
          </p:nvPr>
        </p:nvSpPr>
        <p:spPr>
          <a:xfrm>
            <a:off x="6205225" y="1128325"/>
            <a:ext cx="2627100" cy="2273100"/>
          </a:xfrm>
          <a:prstGeom prst="rect">
            <a:avLst/>
          </a:prstGeom>
          <a:noFill/>
          <a:ln>
            <a:noFill/>
          </a:ln>
        </p:spPr>
      </p:sp>
      <p:sp>
        <p:nvSpPr>
          <p:cNvPr id="152" name="Google Shape;152;p32"/>
          <p:cNvSpPr/>
          <p:nvPr>
            <p:ph idx="3" type="pic"/>
          </p:nvPr>
        </p:nvSpPr>
        <p:spPr>
          <a:xfrm>
            <a:off x="311725" y="1128325"/>
            <a:ext cx="2627100" cy="2273100"/>
          </a:xfrm>
          <a:prstGeom prst="rect">
            <a:avLst/>
          </a:prstGeom>
          <a:noFill/>
          <a:ln>
            <a:noFill/>
          </a:ln>
        </p:spPr>
      </p:sp>
      <p:sp>
        <p:nvSpPr>
          <p:cNvPr id="153" name="Google Shape;153;p32"/>
          <p:cNvSpPr txBox="1"/>
          <p:nvPr>
            <p:ph idx="4" type="body"/>
          </p:nvPr>
        </p:nvSpPr>
        <p:spPr>
          <a:xfrm>
            <a:off x="6205225" y="3911700"/>
            <a:ext cx="2627100" cy="1018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54" name="Google Shape;154;p32"/>
          <p:cNvSpPr/>
          <p:nvPr>
            <p:ph idx="5" type="pic"/>
          </p:nvPr>
        </p:nvSpPr>
        <p:spPr>
          <a:xfrm>
            <a:off x="3255250" y="1128325"/>
            <a:ext cx="2627100" cy="2273100"/>
          </a:xfrm>
          <a:prstGeom prst="rect">
            <a:avLst/>
          </a:prstGeom>
          <a:noFill/>
          <a:ln>
            <a:noFill/>
          </a:ln>
        </p:spPr>
      </p:sp>
      <p:sp>
        <p:nvSpPr>
          <p:cNvPr id="155" name="Google Shape;155;p32"/>
          <p:cNvSpPr txBox="1"/>
          <p:nvPr>
            <p:ph idx="6" type="body"/>
          </p:nvPr>
        </p:nvSpPr>
        <p:spPr>
          <a:xfrm>
            <a:off x="3255250" y="3911700"/>
            <a:ext cx="2627100" cy="1018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56" name="Google Shape;156;p32"/>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57" name="Google Shape;157;p3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8" name="Google Shape;158;p32"/>
          <p:cNvSpPr txBox="1"/>
          <p:nvPr>
            <p:ph idx="7" type="subTitle"/>
          </p:nvPr>
        </p:nvSpPr>
        <p:spPr>
          <a:xfrm>
            <a:off x="311725"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159" name="Google Shape;159;p32"/>
          <p:cNvSpPr txBox="1"/>
          <p:nvPr>
            <p:ph idx="8" type="subTitle"/>
          </p:nvPr>
        </p:nvSpPr>
        <p:spPr>
          <a:xfrm>
            <a:off x="6205225"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160" name="Google Shape;160;p32"/>
          <p:cNvSpPr txBox="1"/>
          <p:nvPr>
            <p:ph idx="9" type="subTitle"/>
          </p:nvPr>
        </p:nvSpPr>
        <p:spPr>
          <a:xfrm>
            <a:off x="3255250"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only">
  <p:cSld name="CUSTOM_5_1">
    <p:spTree>
      <p:nvGrpSpPr>
        <p:cNvPr id="161" name="Shape 161"/>
        <p:cNvGrpSpPr/>
        <p:nvPr/>
      </p:nvGrpSpPr>
      <p:grpSpPr>
        <a:xfrm>
          <a:off x="0" y="0"/>
          <a:ext cx="0" cy="0"/>
          <a:chOff x="0" y="0"/>
          <a:chExt cx="0" cy="0"/>
        </a:xfrm>
      </p:grpSpPr>
      <p:sp>
        <p:nvSpPr>
          <p:cNvPr id="162" name="Google Shape;162;p33"/>
          <p:cNvSpPr/>
          <p:nvPr>
            <p:ph idx="2" type="pic"/>
          </p:nvPr>
        </p:nvSpPr>
        <p:spPr>
          <a:xfrm>
            <a:off x="311700" y="445025"/>
            <a:ext cx="8520600" cy="4218300"/>
          </a:xfrm>
          <a:prstGeom prst="rect">
            <a:avLst/>
          </a:prstGeom>
          <a:noFill/>
          <a:ln>
            <a:noFill/>
          </a:ln>
        </p:spPr>
      </p:sp>
      <p:sp>
        <p:nvSpPr>
          <p:cNvPr id="163" name="Google Shape;163;p33"/>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grid">
  <p:cSld name="CUSTOM_6_1">
    <p:spTree>
      <p:nvGrpSpPr>
        <p:cNvPr id="164" name="Shape 164"/>
        <p:cNvGrpSpPr/>
        <p:nvPr/>
      </p:nvGrpSpPr>
      <p:grpSpPr>
        <a:xfrm>
          <a:off x="0" y="0"/>
          <a:ext cx="0" cy="0"/>
          <a:chOff x="0" y="0"/>
          <a:chExt cx="0" cy="0"/>
        </a:xfrm>
      </p:grpSpPr>
      <p:sp>
        <p:nvSpPr>
          <p:cNvPr id="165" name="Google Shape;165;p34"/>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66" name="Google Shape;166;p34"/>
          <p:cNvSpPr/>
          <p:nvPr>
            <p:ph idx="2" type="pic"/>
          </p:nvPr>
        </p:nvSpPr>
        <p:spPr>
          <a:xfrm>
            <a:off x="3389600" y="118913"/>
            <a:ext cx="1643700" cy="1535100"/>
          </a:xfrm>
          <a:prstGeom prst="rect">
            <a:avLst/>
          </a:prstGeom>
          <a:noFill/>
          <a:ln>
            <a:noFill/>
          </a:ln>
        </p:spPr>
      </p:sp>
      <p:sp>
        <p:nvSpPr>
          <p:cNvPr id="167" name="Google Shape;167;p34"/>
          <p:cNvSpPr/>
          <p:nvPr>
            <p:ph idx="3" type="pic"/>
          </p:nvPr>
        </p:nvSpPr>
        <p:spPr>
          <a:xfrm>
            <a:off x="5195935" y="118913"/>
            <a:ext cx="1643700" cy="1535100"/>
          </a:xfrm>
          <a:prstGeom prst="rect">
            <a:avLst/>
          </a:prstGeom>
          <a:noFill/>
          <a:ln>
            <a:noFill/>
          </a:ln>
        </p:spPr>
      </p:sp>
      <p:sp>
        <p:nvSpPr>
          <p:cNvPr id="168" name="Google Shape;168;p34"/>
          <p:cNvSpPr/>
          <p:nvPr>
            <p:ph idx="4" type="pic"/>
          </p:nvPr>
        </p:nvSpPr>
        <p:spPr>
          <a:xfrm>
            <a:off x="7002270" y="118913"/>
            <a:ext cx="1643700" cy="1535100"/>
          </a:xfrm>
          <a:prstGeom prst="rect">
            <a:avLst/>
          </a:prstGeom>
          <a:noFill/>
          <a:ln>
            <a:noFill/>
          </a:ln>
        </p:spPr>
      </p:sp>
      <p:sp>
        <p:nvSpPr>
          <p:cNvPr id="169" name="Google Shape;169;p34"/>
          <p:cNvSpPr/>
          <p:nvPr>
            <p:ph idx="5" type="pic"/>
          </p:nvPr>
        </p:nvSpPr>
        <p:spPr>
          <a:xfrm>
            <a:off x="3389588" y="1804212"/>
            <a:ext cx="1643700" cy="1535100"/>
          </a:xfrm>
          <a:prstGeom prst="rect">
            <a:avLst/>
          </a:prstGeom>
          <a:noFill/>
          <a:ln>
            <a:noFill/>
          </a:ln>
        </p:spPr>
      </p:sp>
      <p:sp>
        <p:nvSpPr>
          <p:cNvPr id="170" name="Google Shape;170;p34"/>
          <p:cNvSpPr/>
          <p:nvPr>
            <p:ph idx="6" type="pic"/>
          </p:nvPr>
        </p:nvSpPr>
        <p:spPr>
          <a:xfrm>
            <a:off x="5195922" y="1804212"/>
            <a:ext cx="1643700" cy="1535100"/>
          </a:xfrm>
          <a:prstGeom prst="rect">
            <a:avLst/>
          </a:prstGeom>
          <a:noFill/>
          <a:ln>
            <a:noFill/>
          </a:ln>
        </p:spPr>
      </p:sp>
      <p:sp>
        <p:nvSpPr>
          <p:cNvPr id="171" name="Google Shape;171;p34"/>
          <p:cNvSpPr/>
          <p:nvPr>
            <p:ph idx="7" type="pic"/>
          </p:nvPr>
        </p:nvSpPr>
        <p:spPr>
          <a:xfrm>
            <a:off x="7002257" y="1804212"/>
            <a:ext cx="1643700" cy="1535100"/>
          </a:xfrm>
          <a:prstGeom prst="rect">
            <a:avLst/>
          </a:prstGeom>
          <a:noFill/>
          <a:ln>
            <a:noFill/>
          </a:ln>
        </p:spPr>
      </p:sp>
      <p:sp>
        <p:nvSpPr>
          <p:cNvPr id="172" name="Google Shape;172;p34"/>
          <p:cNvSpPr txBox="1"/>
          <p:nvPr>
            <p:ph type="title"/>
          </p:nvPr>
        </p:nvSpPr>
        <p:spPr>
          <a:xfrm>
            <a:off x="351550" y="445025"/>
            <a:ext cx="2596800" cy="1706400"/>
          </a:xfrm>
          <a:prstGeom prst="rect">
            <a:avLst/>
          </a:prstGeom>
        </p:spPr>
        <p:txBody>
          <a:bodyPr anchorCtr="0" anchor="t" bIns="91425" lIns="91425" spcFirstLastPara="1" rIns="91425" wrap="square" tIns="91425">
            <a:sp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3" name="Google Shape;173;p34"/>
          <p:cNvSpPr/>
          <p:nvPr>
            <p:ph idx="8" type="pic"/>
          </p:nvPr>
        </p:nvSpPr>
        <p:spPr>
          <a:xfrm>
            <a:off x="3389588" y="3489487"/>
            <a:ext cx="1643700" cy="1535100"/>
          </a:xfrm>
          <a:prstGeom prst="rect">
            <a:avLst/>
          </a:prstGeom>
          <a:noFill/>
          <a:ln>
            <a:noFill/>
          </a:ln>
        </p:spPr>
      </p:sp>
      <p:sp>
        <p:nvSpPr>
          <p:cNvPr id="174" name="Google Shape;174;p34"/>
          <p:cNvSpPr/>
          <p:nvPr>
            <p:ph idx="9" type="pic"/>
          </p:nvPr>
        </p:nvSpPr>
        <p:spPr>
          <a:xfrm>
            <a:off x="5195922" y="3489487"/>
            <a:ext cx="1643700" cy="1535100"/>
          </a:xfrm>
          <a:prstGeom prst="rect">
            <a:avLst/>
          </a:prstGeom>
          <a:noFill/>
          <a:ln>
            <a:noFill/>
          </a:ln>
        </p:spPr>
      </p:sp>
      <p:sp>
        <p:nvSpPr>
          <p:cNvPr id="175" name="Google Shape;175;p34"/>
          <p:cNvSpPr/>
          <p:nvPr>
            <p:ph idx="13" type="pic"/>
          </p:nvPr>
        </p:nvSpPr>
        <p:spPr>
          <a:xfrm>
            <a:off x="7002257" y="3489487"/>
            <a:ext cx="1643700" cy="1535100"/>
          </a:xfrm>
          <a:prstGeom prst="rect">
            <a:avLst/>
          </a:prstGeom>
          <a:noFill/>
          <a:ln>
            <a:noFill/>
          </a:ln>
        </p:spPr>
      </p:sp>
    </p:spTree>
  </p:cSld>
  <p:clrMapOvr>
    <a:masterClrMapping/>
  </p:clrMapOvr>
  <p:extLst>
    <p:ext uri="{DCECCB84-F9BA-43D5-87BE-67443E8EF086}">
      <p15:sldGuideLst>
        <p15:guide id="1" pos="5564">
          <p15:clr>
            <a:srgbClr val="E46962"/>
          </p15:clr>
        </p15:guide>
      </p15:sldGuideLst>
    </p:ext>
  </p:extLst>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BLANK_1">
    <p:spTree>
      <p:nvGrpSpPr>
        <p:cNvPr id="176" name="Shape 176"/>
        <p:cNvGrpSpPr/>
        <p:nvPr/>
      </p:nvGrpSpPr>
      <p:grpSpPr>
        <a:xfrm>
          <a:off x="0" y="0"/>
          <a:ext cx="0" cy="0"/>
          <a:chOff x="0" y="0"/>
          <a:chExt cx="0" cy="0"/>
        </a:xfrm>
      </p:grpSpPr>
      <p:sp>
        <p:nvSpPr>
          <p:cNvPr id="177" name="Google Shape;177;p35"/>
          <p:cNvSpPr txBox="1"/>
          <p:nvPr>
            <p:ph type="title"/>
          </p:nvPr>
        </p:nvSpPr>
        <p:spPr>
          <a:xfrm>
            <a:off x="697350" y="2932550"/>
            <a:ext cx="7749300" cy="10158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dk1"/>
              </a:buClr>
              <a:buSzPts val="3600"/>
              <a:buFont typeface="Hepta Slab Medium"/>
              <a:buNone/>
              <a:defRPr>
                <a:latin typeface="Hepta Slab Medium"/>
                <a:ea typeface="Hepta Slab Medium"/>
                <a:cs typeface="Hepta Slab Medium"/>
                <a:sym typeface="Hepta Slab Medium"/>
              </a:defRPr>
            </a:lvl1pPr>
            <a:lvl2pPr lvl="1"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2pPr>
            <a:lvl3pPr lvl="2"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3pPr>
            <a:lvl4pPr lvl="3"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4pPr>
            <a:lvl5pPr lvl="4"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5pPr>
            <a:lvl6pPr lvl="5"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6pPr>
            <a:lvl7pPr lvl="6"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7pPr>
            <a:lvl8pPr lvl="7"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8pPr>
            <a:lvl9pPr lvl="8"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9pPr>
          </a:lstStyle>
          <a:p/>
        </p:txBody>
      </p:sp>
      <p:sp>
        <p:nvSpPr>
          <p:cNvPr id="178" name="Google Shape;178;p35"/>
          <p:cNvSpPr txBox="1"/>
          <p:nvPr>
            <p:ph idx="2" type="title"/>
          </p:nvPr>
        </p:nvSpPr>
        <p:spPr>
          <a:xfrm>
            <a:off x="3278250" y="1194450"/>
            <a:ext cx="2587500" cy="19926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accent4"/>
              </a:buClr>
              <a:buSzPts val="12800"/>
              <a:buNone/>
              <a:defRPr sz="12800">
                <a:solidFill>
                  <a:schemeClr val="accent4"/>
                </a:solidFill>
              </a:defRPr>
            </a:lvl1pPr>
            <a:lvl2pPr lvl="1"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2pPr>
            <a:lvl3pPr lvl="2"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3pPr>
            <a:lvl4pPr lvl="3"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4pPr>
            <a:lvl5pPr lvl="4"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5pPr>
            <a:lvl6pPr lvl="5"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6pPr>
            <a:lvl7pPr lvl="6"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7pPr>
            <a:lvl8pPr lvl="7"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8pPr>
            <a:lvl9pPr lvl="8"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9pPr>
          </a:lstStyle>
          <a:p/>
        </p:txBody>
      </p:sp>
      <p:sp>
        <p:nvSpPr>
          <p:cNvPr id="179" name="Google Shape;179;p3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337">
          <p15:clr>
            <a:srgbClr val="E46962"/>
          </p15:clr>
        </p15:guide>
      </p15:sldGuideLst>
    </p:ext>
  </p:extLst>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secHead">
  <p:cSld name="SECTION_HEADER">
    <p:spTree>
      <p:nvGrpSpPr>
        <p:cNvPr id="180" name="Shape 180"/>
        <p:cNvGrpSpPr/>
        <p:nvPr/>
      </p:nvGrpSpPr>
      <p:grpSpPr>
        <a:xfrm>
          <a:off x="0" y="0"/>
          <a:ext cx="0" cy="0"/>
          <a:chOff x="0" y="0"/>
          <a:chExt cx="0" cy="0"/>
        </a:xfrm>
      </p:grpSpPr>
      <p:sp>
        <p:nvSpPr>
          <p:cNvPr id="181" name="Google Shape;181;p36"/>
          <p:cNvSpPr txBox="1"/>
          <p:nvPr>
            <p:ph type="title"/>
          </p:nvPr>
        </p:nvSpPr>
        <p:spPr>
          <a:xfrm>
            <a:off x="632850" y="1124700"/>
            <a:ext cx="7878300" cy="17415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dk1"/>
              </a:buClr>
              <a:buSzPts val="5400"/>
              <a:buFont typeface="Hepta Slab"/>
              <a:buNone/>
              <a:defRPr sz="5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2" name="Google Shape;182;p36"/>
          <p:cNvSpPr txBox="1"/>
          <p:nvPr>
            <p:ph idx="1" type="body"/>
          </p:nvPr>
        </p:nvSpPr>
        <p:spPr>
          <a:xfrm>
            <a:off x="4064100" y="4335200"/>
            <a:ext cx="1015800" cy="266100"/>
          </a:xfrm>
          <a:prstGeom prst="rect">
            <a:avLst/>
          </a:prstGeom>
          <a:ln cap="flat" cmpd="sng" w="9525">
            <a:solidFill>
              <a:schemeClr val="dk1"/>
            </a:solidFill>
            <a:prstDash val="solid"/>
            <a:round/>
            <a:headEnd len="sm" w="sm" type="none"/>
            <a:tailEnd len="sm" w="sm" type="none"/>
          </a:ln>
        </p:spPr>
        <p:txBody>
          <a:bodyPr anchorCtr="0" anchor="ctr" bIns="0" lIns="0" spcFirstLastPara="1" rIns="0" wrap="square" tIns="0">
            <a:noAutofit/>
          </a:bodyPr>
          <a:lstStyle>
            <a:lvl1pPr indent="-298450" lvl="0" marL="457200">
              <a:spcBef>
                <a:spcPts val="0"/>
              </a:spcBef>
              <a:spcAft>
                <a:spcPts val="0"/>
              </a:spcAft>
              <a:buSzPts val="1100"/>
              <a:buFont typeface="Barlow Medium"/>
              <a:buChar char="●"/>
              <a:defRPr sz="1100">
                <a:latin typeface="Barlow Medium"/>
                <a:ea typeface="Barlow Medium"/>
                <a:cs typeface="Barlow Medium"/>
                <a:sym typeface="Barlow Medium"/>
              </a:defRPr>
            </a:lvl1pPr>
            <a:lvl2pPr indent="-298450" lvl="1" marL="914400">
              <a:spcBef>
                <a:spcPts val="0"/>
              </a:spcBef>
              <a:spcAft>
                <a:spcPts val="0"/>
              </a:spcAft>
              <a:buSzPts val="1100"/>
              <a:buFont typeface="Barlow Medium"/>
              <a:buChar char="○"/>
              <a:defRPr sz="1100">
                <a:latin typeface="Barlow Medium"/>
                <a:ea typeface="Barlow Medium"/>
                <a:cs typeface="Barlow Medium"/>
                <a:sym typeface="Barlow Medium"/>
              </a:defRPr>
            </a:lvl2pPr>
            <a:lvl3pPr indent="-298450" lvl="2" marL="1371600">
              <a:spcBef>
                <a:spcPts val="0"/>
              </a:spcBef>
              <a:spcAft>
                <a:spcPts val="0"/>
              </a:spcAft>
              <a:buSzPts val="1100"/>
              <a:buFont typeface="Barlow Medium"/>
              <a:buChar char="■"/>
              <a:defRPr sz="1100">
                <a:latin typeface="Barlow Medium"/>
                <a:ea typeface="Barlow Medium"/>
                <a:cs typeface="Barlow Medium"/>
                <a:sym typeface="Barlow Medium"/>
              </a:defRPr>
            </a:lvl3pPr>
            <a:lvl4pPr indent="-298450" lvl="3" marL="1828800">
              <a:spcBef>
                <a:spcPts val="0"/>
              </a:spcBef>
              <a:spcAft>
                <a:spcPts val="0"/>
              </a:spcAft>
              <a:buSzPts val="1100"/>
              <a:buFont typeface="Barlow Medium"/>
              <a:buChar char="●"/>
              <a:defRPr sz="1100">
                <a:latin typeface="Barlow Medium"/>
                <a:ea typeface="Barlow Medium"/>
                <a:cs typeface="Barlow Medium"/>
                <a:sym typeface="Barlow Medium"/>
              </a:defRPr>
            </a:lvl4pPr>
            <a:lvl5pPr indent="-298450" lvl="4" marL="2286000">
              <a:spcBef>
                <a:spcPts val="0"/>
              </a:spcBef>
              <a:spcAft>
                <a:spcPts val="0"/>
              </a:spcAft>
              <a:buSzPts val="1100"/>
              <a:buFont typeface="Barlow Medium"/>
              <a:buChar char="○"/>
              <a:defRPr>
                <a:latin typeface="Barlow Medium"/>
                <a:ea typeface="Barlow Medium"/>
                <a:cs typeface="Barlow Medium"/>
                <a:sym typeface="Barlow Medium"/>
              </a:defRPr>
            </a:lvl5pPr>
            <a:lvl6pPr indent="-298450" lvl="5" marL="2743200">
              <a:spcBef>
                <a:spcPts val="0"/>
              </a:spcBef>
              <a:spcAft>
                <a:spcPts val="0"/>
              </a:spcAft>
              <a:buSzPts val="1100"/>
              <a:buFont typeface="Barlow Medium"/>
              <a:buChar char="■"/>
              <a:defRPr sz="1100">
                <a:latin typeface="Barlow Medium"/>
                <a:ea typeface="Barlow Medium"/>
                <a:cs typeface="Barlow Medium"/>
                <a:sym typeface="Barlow Medium"/>
              </a:defRPr>
            </a:lvl6pPr>
            <a:lvl7pPr indent="-298450" lvl="6" marL="3200400">
              <a:spcBef>
                <a:spcPts val="0"/>
              </a:spcBef>
              <a:spcAft>
                <a:spcPts val="0"/>
              </a:spcAft>
              <a:buSzPts val="1100"/>
              <a:buFont typeface="Barlow Medium"/>
              <a:buChar char="●"/>
              <a:defRPr sz="1100">
                <a:latin typeface="Barlow Medium"/>
                <a:ea typeface="Barlow Medium"/>
                <a:cs typeface="Barlow Medium"/>
                <a:sym typeface="Barlow Medium"/>
              </a:defRPr>
            </a:lvl7pPr>
            <a:lvl8pPr indent="-298450" lvl="7" marL="3657600">
              <a:spcBef>
                <a:spcPts val="0"/>
              </a:spcBef>
              <a:spcAft>
                <a:spcPts val="0"/>
              </a:spcAft>
              <a:buSzPts val="1100"/>
              <a:buFont typeface="Barlow Medium"/>
              <a:buChar char="○"/>
              <a:defRPr sz="1100">
                <a:latin typeface="Barlow Medium"/>
                <a:ea typeface="Barlow Medium"/>
                <a:cs typeface="Barlow Medium"/>
                <a:sym typeface="Barlow Medium"/>
              </a:defRPr>
            </a:lvl8pPr>
            <a:lvl9pPr indent="-298450" lvl="8" marL="4114800">
              <a:spcBef>
                <a:spcPts val="0"/>
              </a:spcBef>
              <a:spcAft>
                <a:spcPts val="0"/>
              </a:spcAft>
              <a:buSzPts val="1100"/>
              <a:buFont typeface="Barlow Medium"/>
              <a:buChar char="■"/>
              <a:defRPr sz="1100">
                <a:latin typeface="Barlow Medium"/>
                <a:ea typeface="Barlow Medium"/>
                <a:cs typeface="Barlow Medium"/>
                <a:sym typeface="Barlow Medium"/>
              </a:defRPr>
            </a:lvl9pPr>
          </a:lstStyle>
          <a:p/>
        </p:txBody>
      </p:sp>
      <p:sp>
        <p:nvSpPr>
          <p:cNvPr id="183" name="Google Shape;183;p36"/>
          <p:cNvSpPr txBox="1"/>
          <p:nvPr>
            <p:ph idx="2" type="subTitle"/>
          </p:nvPr>
        </p:nvSpPr>
        <p:spPr>
          <a:xfrm>
            <a:off x="2857500" y="2902000"/>
            <a:ext cx="3765600" cy="9348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dk2"/>
              </a:buClr>
              <a:buSzPts val="2600"/>
              <a:buNone/>
              <a:defRPr sz="2600">
                <a:solidFill>
                  <a:schemeClr val="dk2"/>
                </a:solidFill>
              </a:defRPr>
            </a:lvl1pPr>
            <a:lvl2pPr lvl="1">
              <a:spcBef>
                <a:spcPts val="0"/>
              </a:spcBef>
              <a:spcAft>
                <a:spcPts val="0"/>
              </a:spcAft>
              <a:buSzPts val="1400"/>
              <a:buNone/>
              <a:defRPr>
                <a:latin typeface="Barlow Light"/>
                <a:ea typeface="Barlow Light"/>
                <a:cs typeface="Barlow Light"/>
                <a:sym typeface="Barlow Light"/>
              </a:defRPr>
            </a:lvl2pPr>
            <a:lvl3pPr lvl="2">
              <a:spcBef>
                <a:spcPts val="0"/>
              </a:spcBef>
              <a:spcAft>
                <a:spcPts val="0"/>
              </a:spcAft>
              <a:buSzPts val="1400"/>
              <a:buNone/>
              <a:defRPr>
                <a:latin typeface="Barlow Light"/>
                <a:ea typeface="Barlow Light"/>
                <a:cs typeface="Barlow Light"/>
                <a:sym typeface="Barlow Light"/>
              </a:defRPr>
            </a:lvl3pPr>
            <a:lvl4pPr lvl="3">
              <a:spcBef>
                <a:spcPts val="0"/>
              </a:spcBef>
              <a:spcAft>
                <a:spcPts val="0"/>
              </a:spcAft>
              <a:buSzPts val="1400"/>
              <a:buNone/>
              <a:defRPr>
                <a:latin typeface="Barlow Light"/>
                <a:ea typeface="Barlow Light"/>
                <a:cs typeface="Barlow Light"/>
                <a:sym typeface="Barlow Light"/>
              </a:defRPr>
            </a:lvl4pPr>
            <a:lvl5pPr lvl="4">
              <a:spcBef>
                <a:spcPts val="0"/>
              </a:spcBef>
              <a:spcAft>
                <a:spcPts val="0"/>
              </a:spcAft>
              <a:buSzPts val="1400"/>
              <a:buNone/>
              <a:defRPr>
                <a:latin typeface="Barlow Light"/>
                <a:ea typeface="Barlow Light"/>
                <a:cs typeface="Barlow Light"/>
                <a:sym typeface="Barlow Light"/>
              </a:defRPr>
            </a:lvl5pPr>
            <a:lvl6pPr lvl="5">
              <a:spcBef>
                <a:spcPts val="0"/>
              </a:spcBef>
              <a:spcAft>
                <a:spcPts val="0"/>
              </a:spcAft>
              <a:buSzPts val="1400"/>
              <a:buNone/>
              <a:defRPr>
                <a:latin typeface="Barlow Light"/>
                <a:ea typeface="Barlow Light"/>
                <a:cs typeface="Barlow Light"/>
                <a:sym typeface="Barlow Light"/>
              </a:defRPr>
            </a:lvl6pPr>
            <a:lvl7pPr lvl="6">
              <a:spcBef>
                <a:spcPts val="0"/>
              </a:spcBef>
              <a:spcAft>
                <a:spcPts val="0"/>
              </a:spcAft>
              <a:buSzPts val="1400"/>
              <a:buNone/>
              <a:defRPr>
                <a:latin typeface="Barlow Light"/>
                <a:ea typeface="Barlow Light"/>
                <a:cs typeface="Barlow Light"/>
                <a:sym typeface="Barlow Light"/>
              </a:defRPr>
            </a:lvl7pPr>
            <a:lvl8pPr lvl="7">
              <a:spcBef>
                <a:spcPts val="0"/>
              </a:spcBef>
              <a:spcAft>
                <a:spcPts val="0"/>
              </a:spcAft>
              <a:buSzPts val="1400"/>
              <a:buNone/>
              <a:defRPr>
                <a:latin typeface="Barlow Light"/>
                <a:ea typeface="Barlow Light"/>
                <a:cs typeface="Barlow Light"/>
                <a:sym typeface="Barlow Light"/>
              </a:defRPr>
            </a:lvl8pPr>
            <a:lvl9pPr lvl="8">
              <a:spcBef>
                <a:spcPts val="0"/>
              </a:spcBef>
              <a:spcAft>
                <a:spcPts val="0"/>
              </a:spcAft>
              <a:buSzPts val="1400"/>
              <a:buNone/>
              <a:defRPr>
                <a:latin typeface="Barlow Light"/>
                <a:ea typeface="Barlow Light"/>
                <a:cs typeface="Barlow Light"/>
                <a:sym typeface="Barlow Light"/>
              </a:defRPr>
            </a:lvl9pPr>
          </a:lstStyle>
          <a:p/>
        </p:txBody>
      </p:sp>
      <p:sp>
        <p:nvSpPr>
          <p:cNvPr id="184" name="Google Shape;184;p3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atin typeface="Barlow Medium"/>
                <a:ea typeface="Barlow Medium"/>
                <a:cs typeface="Barlow Medium"/>
                <a:sym typeface="Barlow Medium"/>
              </a:defRPr>
            </a:lvl1pPr>
            <a:lvl2pPr lvl="1">
              <a:buNone/>
              <a:defRPr>
                <a:latin typeface="Barlow Medium"/>
                <a:ea typeface="Barlow Medium"/>
                <a:cs typeface="Barlow Medium"/>
                <a:sym typeface="Barlow Medium"/>
              </a:defRPr>
            </a:lvl2pPr>
            <a:lvl3pPr lvl="2">
              <a:buNone/>
              <a:defRPr>
                <a:latin typeface="Barlow Medium"/>
                <a:ea typeface="Barlow Medium"/>
                <a:cs typeface="Barlow Medium"/>
                <a:sym typeface="Barlow Medium"/>
              </a:defRPr>
            </a:lvl3pPr>
            <a:lvl4pPr lvl="3">
              <a:buNone/>
              <a:defRPr>
                <a:latin typeface="Barlow Medium"/>
                <a:ea typeface="Barlow Medium"/>
                <a:cs typeface="Barlow Medium"/>
                <a:sym typeface="Barlow Medium"/>
              </a:defRPr>
            </a:lvl4pPr>
            <a:lvl5pPr lvl="4">
              <a:buNone/>
              <a:defRPr>
                <a:latin typeface="Barlow Medium"/>
                <a:ea typeface="Barlow Medium"/>
                <a:cs typeface="Barlow Medium"/>
                <a:sym typeface="Barlow Medium"/>
              </a:defRPr>
            </a:lvl5pPr>
            <a:lvl6pPr lvl="5">
              <a:buNone/>
              <a:defRPr>
                <a:latin typeface="Barlow Medium"/>
                <a:ea typeface="Barlow Medium"/>
                <a:cs typeface="Barlow Medium"/>
                <a:sym typeface="Barlow Medium"/>
              </a:defRPr>
            </a:lvl6pPr>
            <a:lvl7pPr lvl="6">
              <a:buNone/>
              <a:defRPr>
                <a:latin typeface="Barlow Medium"/>
                <a:ea typeface="Barlow Medium"/>
                <a:cs typeface="Barlow Medium"/>
                <a:sym typeface="Barlow Medium"/>
              </a:defRPr>
            </a:lvl7pPr>
            <a:lvl8pPr lvl="7">
              <a:buNone/>
              <a:defRPr>
                <a:latin typeface="Barlow Medium"/>
                <a:ea typeface="Barlow Medium"/>
                <a:cs typeface="Barlow Medium"/>
                <a:sym typeface="Barlow Medium"/>
              </a:defRPr>
            </a:lvl8pPr>
            <a:lvl9pPr lvl="8">
              <a:buNone/>
              <a:defRPr>
                <a:latin typeface="Barlow Medium"/>
                <a:ea typeface="Barlow Medium"/>
                <a:cs typeface="Barlow Medium"/>
                <a:sym typeface="Barlow Medium"/>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 Content" type="tx">
  <p:cSld name="TITLE_AND_BODY">
    <p:bg>
      <p:bgPr>
        <a:solidFill>
          <a:schemeClr val="accent4"/>
        </a:solidFill>
      </p:bgPr>
    </p:bg>
    <p:spTree>
      <p:nvGrpSpPr>
        <p:cNvPr id="185" name="Shape 185"/>
        <p:cNvGrpSpPr/>
        <p:nvPr/>
      </p:nvGrpSpPr>
      <p:grpSpPr>
        <a:xfrm>
          <a:off x="0" y="0"/>
          <a:ext cx="0" cy="0"/>
          <a:chOff x="0" y="0"/>
          <a:chExt cx="0" cy="0"/>
        </a:xfrm>
      </p:grpSpPr>
      <p:sp>
        <p:nvSpPr>
          <p:cNvPr id="186" name="Google Shape;186;p37"/>
          <p:cNvSpPr txBox="1"/>
          <p:nvPr>
            <p:ph idx="1" type="subTitle"/>
          </p:nvPr>
        </p:nvSpPr>
        <p:spPr>
          <a:xfrm>
            <a:off x="475075" y="309225"/>
            <a:ext cx="3655200" cy="3576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1pPr>
            <a:lvl2pPr lvl="1">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2pPr>
            <a:lvl3pPr lvl="2">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3pPr>
            <a:lvl4pPr lvl="3">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4pPr>
            <a:lvl5pPr lvl="4">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5pPr>
            <a:lvl6pPr lvl="5">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6pPr>
            <a:lvl7pPr lvl="6">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7pPr>
            <a:lvl8pPr lvl="7">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8pPr>
            <a:lvl9pPr lvl="8">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9pPr>
          </a:lstStyle>
          <a:p/>
        </p:txBody>
      </p:sp>
      <p:sp>
        <p:nvSpPr>
          <p:cNvPr id="187" name="Google Shape;187;p37"/>
          <p:cNvSpPr txBox="1"/>
          <p:nvPr>
            <p:ph idx="2" type="body"/>
          </p:nvPr>
        </p:nvSpPr>
        <p:spPr>
          <a:xfrm>
            <a:off x="711097" y="980554"/>
            <a:ext cx="926100" cy="474000"/>
          </a:xfrm>
          <a:prstGeom prst="rect">
            <a:avLst/>
          </a:prstGeom>
        </p:spPr>
        <p:txBody>
          <a:bodyPr anchorCtr="0" anchor="t" bIns="91425" lIns="91425" spcFirstLastPara="1" rIns="91425" wrap="square" tIns="91425">
            <a:noAutofit/>
          </a:bodyPr>
          <a:lstStyle>
            <a:lvl1pPr indent="-406400" lvl="0" marL="457200" algn="r">
              <a:lnSpc>
                <a:spcPct val="80000"/>
              </a:lnSpc>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317500" lvl="1" marL="914400">
              <a:lnSpc>
                <a:spcPct val="80000"/>
              </a:lnSpc>
              <a:spcBef>
                <a:spcPts val="0"/>
              </a:spcBef>
              <a:spcAft>
                <a:spcPts val="0"/>
              </a:spcAft>
              <a:buClr>
                <a:schemeClr val="accent3"/>
              </a:buClr>
              <a:buSzPts val="1400"/>
              <a:buFont typeface="Barlow ExtraLight"/>
              <a:buChar char="○"/>
              <a:defRPr>
                <a:solidFill>
                  <a:schemeClr val="accent3"/>
                </a:solidFill>
                <a:latin typeface="Barlow ExtraLight"/>
                <a:ea typeface="Barlow ExtraLight"/>
                <a:cs typeface="Barlow ExtraLight"/>
                <a:sym typeface="Barlow ExtraLight"/>
              </a:defRPr>
            </a:lvl2pPr>
            <a:lvl3pPr indent="-311150" lvl="2" marL="1371600">
              <a:lnSpc>
                <a:spcPct val="80000"/>
              </a:lnSpc>
              <a:spcBef>
                <a:spcPts val="0"/>
              </a:spcBef>
              <a:spcAft>
                <a:spcPts val="0"/>
              </a:spcAft>
              <a:buClr>
                <a:schemeClr val="accent3"/>
              </a:buClr>
              <a:buSzPts val="1300"/>
              <a:buFont typeface="Barlow ExtraLight"/>
              <a:buChar char="■"/>
              <a:defRPr>
                <a:solidFill>
                  <a:schemeClr val="accent3"/>
                </a:solidFill>
                <a:latin typeface="Barlow ExtraLight"/>
                <a:ea typeface="Barlow ExtraLight"/>
                <a:cs typeface="Barlow ExtraLight"/>
                <a:sym typeface="Barlow ExtraLight"/>
              </a:defRPr>
            </a:lvl3pPr>
            <a:lvl4pPr indent="-304800" lvl="3" marL="1828800">
              <a:lnSpc>
                <a:spcPct val="80000"/>
              </a:lnSpc>
              <a:spcBef>
                <a:spcPts val="0"/>
              </a:spcBef>
              <a:spcAft>
                <a:spcPts val="0"/>
              </a:spcAft>
              <a:buClr>
                <a:schemeClr val="accent3"/>
              </a:buClr>
              <a:buSzPts val="1200"/>
              <a:buFont typeface="Barlow ExtraLight"/>
              <a:buChar char="●"/>
              <a:defRPr>
                <a:solidFill>
                  <a:schemeClr val="accent3"/>
                </a:solidFill>
                <a:latin typeface="Barlow ExtraLight"/>
                <a:ea typeface="Barlow ExtraLight"/>
                <a:cs typeface="Barlow ExtraLight"/>
                <a:sym typeface="Barlow ExtraLight"/>
              </a:defRPr>
            </a:lvl4pPr>
            <a:lvl5pPr indent="-298450" lvl="4" marL="2286000">
              <a:lnSpc>
                <a:spcPct val="80000"/>
              </a:lnSpc>
              <a:spcBef>
                <a:spcPts val="0"/>
              </a:spcBef>
              <a:spcAft>
                <a:spcPts val="0"/>
              </a:spcAft>
              <a:buClr>
                <a:schemeClr val="accent3"/>
              </a:buClr>
              <a:buSzPts val="1100"/>
              <a:buFont typeface="Barlow ExtraLight"/>
              <a:buChar char="○"/>
              <a:defRPr>
                <a:solidFill>
                  <a:schemeClr val="accent3"/>
                </a:solidFill>
                <a:latin typeface="Barlow ExtraLight"/>
                <a:ea typeface="Barlow ExtraLight"/>
                <a:cs typeface="Barlow ExtraLight"/>
                <a:sym typeface="Barlow ExtraLight"/>
              </a:defRPr>
            </a:lvl5pPr>
            <a:lvl6pPr indent="-292100" lvl="5" marL="2743200">
              <a:lnSpc>
                <a:spcPct val="80000"/>
              </a:lnSpc>
              <a:spcBef>
                <a:spcPts val="0"/>
              </a:spcBef>
              <a:spcAft>
                <a:spcPts val="0"/>
              </a:spcAft>
              <a:buClr>
                <a:schemeClr val="accent3"/>
              </a:buClr>
              <a:buSzPts val="1000"/>
              <a:buFont typeface="Barlow ExtraLight"/>
              <a:buChar char="■"/>
              <a:defRPr>
                <a:solidFill>
                  <a:schemeClr val="accent3"/>
                </a:solidFill>
                <a:latin typeface="Barlow ExtraLight"/>
                <a:ea typeface="Barlow ExtraLight"/>
                <a:cs typeface="Barlow ExtraLight"/>
                <a:sym typeface="Barlow ExtraLight"/>
              </a:defRPr>
            </a:lvl6pPr>
            <a:lvl7pPr indent="-285750" lvl="6" marL="3200400">
              <a:lnSpc>
                <a:spcPct val="80000"/>
              </a:lnSpc>
              <a:spcBef>
                <a:spcPts val="0"/>
              </a:spcBef>
              <a:spcAft>
                <a:spcPts val="0"/>
              </a:spcAft>
              <a:buClr>
                <a:schemeClr val="accent3"/>
              </a:buClr>
              <a:buSzPts val="900"/>
              <a:buFont typeface="Barlow ExtraLight"/>
              <a:buChar char="●"/>
              <a:defRPr>
                <a:solidFill>
                  <a:schemeClr val="accent3"/>
                </a:solidFill>
                <a:latin typeface="Barlow ExtraLight"/>
                <a:ea typeface="Barlow ExtraLight"/>
                <a:cs typeface="Barlow ExtraLight"/>
                <a:sym typeface="Barlow ExtraLight"/>
              </a:defRPr>
            </a:lvl7pPr>
            <a:lvl8pPr indent="-279400" lvl="7" marL="3657600">
              <a:lnSpc>
                <a:spcPct val="80000"/>
              </a:lnSpc>
              <a:spcBef>
                <a:spcPts val="0"/>
              </a:spcBef>
              <a:spcAft>
                <a:spcPts val="0"/>
              </a:spcAft>
              <a:buClr>
                <a:schemeClr val="accent3"/>
              </a:buClr>
              <a:buSzPts val="800"/>
              <a:buFont typeface="Barlow ExtraLight"/>
              <a:buChar char="○"/>
              <a:defRPr>
                <a:solidFill>
                  <a:schemeClr val="accent3"/>
                </a:solidFill>
                <a:latin typeface="Barlow ExtraLight"/>
                <a:ea typeface="Barlow ExtraLight"/>
                <a:cs typeface="Barlow ExtraLight"/>
                <a:sym typeface="Barlow ExtraLight"/>
              </a:defRPr>
            </a:lvl8pPr>
            <a:lvl9pPr indent="-273050" lvl="8" marL="4114800">
              <a:lnSpc>
                <a:spcPct val="80000"/>
              </a:lnSpc>
              <a:spcBef>
                <a:spcPts val="0"/>
              </a:spcBef>
              <a:spcAft>
                <a:spcPts val="0"/>
              </a:spcAft>
              <a:buClr>
                <a:schemeClr val="accent3"/>
              </a:buClr>
              <a:buSzPts val="700"/>
              <a:buFont typeface="Barlow ExtraLight"/>
              <a:buChar char="■"/>
              <a:defRPr>
                <a:solidFill>
                  <a:schemeClr val="accent3"/>
                </a:solidFill>
                <a:latin typeface="Barlow ExtraLight"/>
                <a:ea typeface="Barlow ExtraLight"/>
                <a:cs typeface="Barlow ExtraLight"/>
                <a:sym typeface="Barlow ExtraLight"/>
              </a:defRPr>
            </a:lvl9pPr>
          </a:lstStyle>
          <a:p/>
        </p:txBody>
      </p:sp>
      <p:sp>
        <p:nvSpPr>
          <p:cNvPr id="188" name="Google Shape;188;p37"/>
          <p:cNvSpPr txBox="1"/>
          <p:nvPr>
            <p:ph idx="3" type="subTitle"/>
          </p:nvPr>
        </p:nvSpPr>
        <p:spPr>
          <a:xfrm>
            <a:off x="1699221" y="980279"/>
            <a:ext cx="2362200" cy="474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189" name="Google Shape;189;p37"/>
          <p:cNvSpPr txBox="1"/>
          <p:nvPr>
            <p:ph idx="4" type="body"/>
          </p:nvPr>
        </p:nvSpPr>
        <p:spPr>
          <a:xfrm>
            <a:off x="2285797" y="1226054"/>
            <a:ext cx="1775700" cy="11085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190" name="Google Shape;190;p37"/>
          <p:cNvSpPr txBox="1"/>
          <p:nvPr>
            <p:ph idx="5" type="body"/>
          </p:nvPr>
        </p:nvSpPr>
        <p:spPr>
          <a:xfrm>
            <a:off x="711097" y="2222666"/>
            <a:ext cx="926100" cy="474000"/>
          </a:xfrm>
          <a:prstGeom prst="rect">
            <a:avLst/>
          </a:prstGeom>
        </p:spPr>
        <p:txBody>
          <a:bodyPr anchorCtr="0" anchor="t" bIns="91425" lIns="91425" spcFirstLastPara="1" rIns="91425" wrap="square" tIns="91425">
            <a:noAutofit/>
          </a:bodyPr>
          <a:lstStyle>
            <a:lvl1pPr indent="-406400" lvl="0" marL="457200" algn="r">
              <a:lnSpc>
                <a:spcPct val="80000"/>
              </a:lnSpc>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317500" lvl="1" marL="914400">
              <a:lnSpc>
                <a:spcPct val="80000"/>
              </a:lnSpc>
              <a:spcBef>
                <a:spcPts val="0"/>
              </a:spcBef>
              <a:spcAft>
                <a:spcPts val="0"/>
              </a:spcAft>
              <a:buClr>
                <a:schemeClr val="accent3"/>
              </a:buClr>
              <a:buSzPts val="1400"/>
              <a:buFont typeface="Barlow ExtraLight"/>
              <a:buChar char="○"/>
              <a:defRPr>
                <a:solidFill>
                  <a:schemeClr val="accent3"/>
                </a:solidFill>
                <a:latin typeface="Barlow ExtraLight"/>
                <a:ea typeface="Barlow ExtraLight"/>
                <a:cs typeface="Barlow ExtraLight"/>
                <a:sym typeface="Barlow ExtraLight"/>
              </a:defRPr>
            </a:lvl2pPr>
            <a:lvl3pPr indent="-311150" lvl="2" marL="1371600">
              <a:lnSpc>
                <a:spcPct val="80000"/>
              </a:lnSpc>
              <a:spcBef>
                <a:spcPts val="0"/>
              </a:spcBef>
              <a:spcAft>
                <a:spcPts val="0"/>
              </a:spcAft>
              <a:buClr>
                <a:schemeClr val="accent3"/>
              </a:buClr>
              <a:buSzPts val="1300"/>
              <a:buFont typeface="Barlow ExtraLight"/>
              <a:buChar char="■"/>
              <a:defRPr>
                <a:solidFill>
                  <a:schemeClr val="accent3"/>
                </a:solidFill>
                <a:latin typeface="Barlow ExtraLight"/>
                <a:ea typeface="Barlow ExtraLight"/>
                <a:cs typeface="Barlow ExtraLight"/>
                <a:sym typeface="Barlow ExtraLight"/>
              </a:defRPr>
            </a:lvl3pPr>
            <a:lvl4pPr indent="-304800" lvl="3" marL="1828800">
              <a:lnSpc>
                <a:spcPct val="80000"/>
              </a:lnSpc>
              <a:spcBef>
                <a:spcPts val="0"/>
              </a:spcBef>
              <a:spcAft>
                <a:spcPts val="0"/>
              </a:spcAft>
              <a:buClr>
                <a:schemeClr val="accent3"/>
              </a:buClr>
              <a:buSzPts val="1200"/>
              <a:buFont typeface="Barlow ExtraLight"/>
              <a:buChar char="●"/>
              <a:defRPr>
                <a:solidFill>
                  <a:schemeClr val="accent3"/>
                </a:solidFill>
                <a:latin typeface="Barlow ExtraLight"/>
                <a:ea typeface="Barlow ExtraLight"/>
                <a:cs typeface="Barlow ExtraLight"/>
                <a:sym typeface="Barlow ExtraLight"/>
              </a:defRPr>
            </a:lvl4pPr>
            <a:lvl5pPr indent="-298450" lvl="4" marL="2286000">
              <a:lnSpc>
                <a:spcPct val="80000"/>
              </a:lnSpc>
              <a:spcBef>
                <a:spcPts val="0"/>
              </a:spcBef>
              <a:spcAft>
                <a:spcPts val="0"/>
              </a:spcAft>
              <a:buClr>
                <a:schemeClr val="accent3"/>
              </a:buClr>
              <a:buSzPts val="1100"/>
              <a:buFont typeface="Barlow ExtraLight"/>
              <a:buChar char="○"/>
              <a:defRPr>
                <a:solidFill>
                  <a:schemeClr val="accent3"/>
                </a:solidFill>
                <a:latin typeface="Barlow ExtraLight"/>
                <a:ea typeface="Barlow ExtraLight"/>
                <a:cs typeface="Barlow ExtraLight"/>
                <a:sym typeface="Barlow ExtraLight"/>
              </a:defRPr>
            </a:lvl5pPr>
            <a:lvl6pPr indent="-292100" lvl="5" marL="2743200">
              <a:lnSpc>
                <a:spcPct val="80000"/>
              </a:lnSpc>
              <a:spcBef>
                <a:spcPts val="0"/>
              </a:spcBef>
              <a:spcAft>
                <a:spcPts val="0"/>
              </a:spcAft>
              <a:buClr>
                <a:schemeClr val="accent3"/>
              </a:buClr>
              <a:buSzPts val="1000"/>
              <a:buFont typeface="Barlow ExtraLight"/>
              <a:buChar char="■"/>
              <a:defRPr>
                <a:solidFill>
                  <a:schemeClr val="accent3"/>
                </a:solidFill>
                <a:latin typeface="Barlow ExtraLight"/>
                <a:ea typeface="Barlow ExtraLight"/>
                <a:cs typeface="Barlow ExtraLight"/>
                <a:sym typeface="Barlow ExtraLight"/>
              </a:defRPr>
            </a:lvl6pPr>
            <a:lvl7pPr indent="-285750" lvl="6" marL="3200400">
              <a:lnSpc>
                <a:spcPct val="80000"/>
              </a:lnSpc>
              <a:spcBef>
                <a:spcPts val="0"/>
              </a:spcBef>
              <a:spcAft>
                <a:spcPts val="0"/>
              </a:spcAft>
              <a:buClr>
                <a:schemeClr val="accent3"/>
              </a:buClr>
              <a:buSzPts val="900"/>
              <a:buFont typeface="Barlow ExtraLight"/>
              <a:buChar char="●"/>
              <a:defRPr>
                <a:solidFill>
                  <a:schemeClr val="accent3"/>
                </a:solidFill>
                <a:latin typeface="Barlow ExtraLight"/>
                <a:ea typeface="Barlow ExtraLight"/>
                <a:cs typeface="Barlow ExtraLight"/>
                <a:sym typeface="Barlow ExtraLight"/>
              </a:defRPr>
            </a:lvl7pPr>
            <a:lvl8pPr indent="-279400" lvl="7" marL="3657600">
              <a:lnSpc>
                <a:spcPct val="80000"/>
              </a:lnSpc>
              <a:spcBef>
                <a:spcPts val="0"/>
              </a:spcBef>
              <a:spcAft>
                <a:spcPts val="0"/>
              </a:spcAft>
              <a:buClr>
                <a:schemeClr val="accent3"/>
              </a:buClr>
              <a:buSzPts val="800"/>
              <a:buFont typeface="Barlow ExtraLight"/>
              <a:buChar char="○"/>
              <a:defRPr>
                <a:solidFill>
                  <a:schemeClr val="accent3"/>
                </a:solidFill>
                <a:latin typeface="Barlow ExtraLight"/>
                <a:ea typeface="Barlow ExtraLight"/>
                <a:cs typeface="Barlow ExtraLight"/>
                <a:sym typeface="Barlow ExtraLight"/>
              </a:defRPr>
            </a:lvl8pPr>
            <a:lvl9pPr indent="-273050" lvl="8" marL="4114800">
              <a:lnSpc>
                <a:spcPct val="80000"/>
              </a:lnSpc>
              <a:spcBef>
                <a:spcPts val="0"/>
              </a:spcBef>
              <a:spcAft>
                <a:spcPts val="0"/>
              </a:spcAft>
              <a:buClr>
                <a:schemeClr val="accent3"/>
              </a:buClr>
              <a:buSzPts val="700"/>
              <a:buFont typeface="Barlow ExtraLight"/>
              <a:buChar char="■"/>
              <a:defRPr>
                <a:solidFill>
                  <a:schemeClr val="accent3"/>
                </a:solidFill>
                <a:latin typeface="Barlow ExtraLight"/>
                <a:ea typeface="Barlow ExtraLight"/>
                <a:cs typeface="Barlow ExtraLight"/>
                <a:sym typeface="Barlow ExtraLight"/>
              </a:defRPr>
            </a:lvl9pPr>
          </a:lstStyle>
          <a:p/>
        </p:txBody>
      </p:sp>
      <p:sp>
        <p:nvSpPr>
          <p:cNvPr id="191" name="Google Shape;191;p37"/>
          <p:cNvSpPr txBox="1"/>
          <p:nvPr>
            <p:ph idx="6" type="subTitle"/>
          </p:nvPr>
        </p:nvSpPr>
        <p:spPr>
          <a:xfrm>
            <a:off x="1699221" y="2222391"/>
            <a:ext cx="2362200" cy="474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192" name="Google Shape;192;p37"/>
          <p:cNvSpPr txBox="1"/>
          <p:nvPr>
            <p:ph idx="7" type="body"/>
          </p:nvPr>
        </p:nvSpPr>
        <p:spPr>
          <a:xfrm>
            <a:off x="2285797" y="2468166"/>
            <a:ext cx="1775700" cy="8430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193" name="Google Shape;193;p37"/>
          <p:cNvSpPr txBox="1"/>
          <p:nvPr>
            <p:ph idx="8" type="body"/>
          </p:nvPr>
        </p:nvSpPr>
        <p:spPr>
          <a:xfrm>
            <a:off x="711097" y="3219093"/>
            <a:ext cx="926100" cy="474000"/>
          </a:xfrm>
          <a:prstGeom prst="rect">
            <a:avLst/>
          </a:prstGeom>
        </p:spPr>
        <p:txBody>
          <a:bodyPr anchorCtr="0" anchor="t" bIns="91425" lIns="91425" spcFirstLastPara="1" rIns="91425" wrap="square" tIns="91425">
            <a:noAutofit/>
          </a:bodyPr>
          <a:lstStyle>
            <a:lvl1pPr indent="-406400" lvl="0" marL="457200" algn="r">
              <a:lnSpc>
                <a:spcPct val="80000"/>
              </a:lnSpc>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317500" lvl="1" marL="914400">
              <a:lnSpc>
                <a:spcPct val="80000"/>
              </a:lnSpc>
              <a:spcBef>
                <a:spcPts val="0"/>
              </a:spcBef>
              <a:spcAft>
                <a:spcPts val="0"/>
              </a:spcAft>
              <a:buClr>
                <a:schemeClr val="accent3"/>
              </a:buClr>
              <a:buSzPts val="1400"/>
              <a:buFont typeface="Barlow ExtraLight"/>
              <a:buChar char="○"/>
              <a:defRPr>
                <a:solidFill>
                  <a:schemeClr val="accent3"/>
                </a:solidFill>
                <a:latin typeface="Barlow ExtraLight"/>
                <a:ea typeface="Barlow ExtraLight"/>
                <a:cs typeface="Barlow ExtraLight"/>
                <a:sym typeface="Barlow ExtraLight"/>
              </a:defRPr>
            </a:lvl2pPr>
            <a:lvl3pPr indent="-311150" lvl="2" marL="1371600">
              <a:lnSpc>
                <a:spcPct val="80000"/>
              </a:lnSpc>
              <a:spcBef>
                <a:spcPts val="0"/>
              </a:spcBef>
              <a:spcAft>
                <a:spcPts val="0"/>
              </a:spcAft>
              <a:buClr>
                <a:schemeClr val="accent3"/>
              </a:buClr>
              <a:buSzPts val="1300"/>
              <a:buFont typeface="Barlow ExtraLight"/>
              <a:buChar char="■"/>
              <a:defRPr>
                <a:solidFill>
                  <a:schemeClr val="accent3"/>
                </a:solidFill>
                <a:latin typeface="Barlow ExtraLight"/>
                <a:ea typeface="Barlow ExtraLight"/>
                <a:cs typeface="Barlow ExtraLight"/>
                <a:sym typeface="Barlow ExtraLight"/>
              </a:defRPr>
            </a:lvl3pPr>
            <a:lvl4pPr indent="-304800" lvl="3" marL="1828800">
              <a:lnSpc>
                <a:spcPct val="80000"/>
              </a:lnSpc>
              <a:spcBef>
                <a:spcPts val="0"/>
              </a:spcBef>
              <a:spcAft>
                <a:spcPts val="0"/>
              </a:spcAft>
              <a:buClr>
                <a:schemeClr val="accent3"/>
              </a:buClr>
              <a:buSzPts val="1200"/>
              <a:buFont typeface="Barlow ExtraLight"/>
              <a:buChar char="●"/>
              <a:defRPr>
                <a:solidFill>
                  <a:schemeClr val="accent3"/>
                </a:solidFill>
                <a:latin typeface="Barlow ExtraLight"/>
                <a:ea typeface="Barlow ExtraLight"/>
                <a:cs typeface="Barlow ExtraLight"/>
                <a:sym typeface="Barlow ExtraLight"/>
              </a:defRPr>
            </a:lvl4pPr>
            <a:lvl5pPr indent="-298450" lvl="4" marL="2286000">
              <a:lnSpc>
                <a:spcPct val="80000"/>
              </a:lnSpc>
              <a:spcBef>
                <a:spcPts val="0"/>
              </a:spcBef>
              <a:spcAft>
                <a:spcPts val="0"/>
              </a:spcAft>
              <a:buClr>
                <a:schemeClr val="accent3"/>
              </a:buClr>
              <a:buSzPts val="1100"/>
              <a:buFont typeface="Barlow ExtraLight"/>
              <a:buChar char="○"/>
              <a:defRPr>
                <a:solidFill>
                  <a:schemeClr val="accent3"/>
                </a:solidFill>
                <a:latin typeface="Barlow ExtraLight"/>
                <a:ea typeface="Barlow ExtraLight"/>
                <a:cs typeface="Barlow ExtraLight"/>
                <a:sym typeface="Barlow ExtraLight"/>
              </a:defRPr>
            </a:lvl5pPr>
            <a:lvl6pPr indent="-292100" lvl="5" marL="2743200">
              <a:lnSpc>
                <a:spcPct val="80000"/>
              </a:lnSpc>
              <a:spcBef>
                <a:spcPts val="0"/>
              </a:spcBef>
              <a:spcAft>
                <a:spcPts val="0"/>
              </a:spcAft>
              <a:buClr>
                <a:schemeClr val="accent3"/>
              </a:buClr>
              <a:buSzPts val="1000"/>
              <a:buFont typeface="Barlow ExtraLight"/>
              <a:buChar char="■"/>
              <a:defRPr>
                <a:solidFill>
                  <a:schemeClr val="accent3"/>
                </a:solidFill>
                <a:latin typeface="Barlow ExtraLight"/>
                <a:ea typeface="Barlow ExtraLight"/>
                <a:cs typeface="Barlow ExtraLight"/>
                <a:sym typeface="Barlow ExtraLight"/>
              </a:defRPr>
            </a:lvl6pPr>
            <a:lvl7pPr indent="-285750" lvl="6" marL="3200400">
              <a:lnSpc>
                <a:spcPct val="80000"/>
              </a:lnSpc>
              <a:spcBef>
                <a:spcPts val="0"/>
              </a:spcBef>
              <a:spcAft>
                <a:spcPts val="0"/>
              </a:spcAft>
              <a:buClr>
                <a:schemeClr val="accent3"/>
              </a:buClr>
              <a:buSzPts val="900"/>
              <a:buFont typeface="Barlow ExtraLight"/>
              <a:buChar char="●"/>
              <a:defRPr>
                <a:solidFill>
                  <a:schemeClr val="accent3"/>
                </a:solidFill>
                <a:latin typeface="Barlow ExtraLight"/>
                <a:ea typeface="Barlow ExtraLight"/>
                <a:cs typeface="Barlow ExtraLight"/>
                <a:sym typeface="Barlow ExtraLight"/>
              </a:defRPr>
            </a:lvl7pPr>
            <a:lvl8pPr indent="-279400" lvl="7" marL="3657600">
              <a:lnSpc>
                <a:spcPct val="80000"/>
              </a:lnSpc>
              <a:spcBef>
                <a:spcPts val="0"/>
              </a:spcBef>
              <a:spcAft>
                <a:spcPts val="0"/>
              </a:spcAft>
              <a:buClr>
                <a:schemeClr val="accent3"/>
              </a:buClr>
              <a:buSzPts val="800"/>
              <a:buFont typeface="Barlow ExtraLight"/>
              <a:buChar char="○"/>
              <a:defRPr>
                <a:solidFill>
                  <a:schemeClr val="accent3"/>
                </a:solidFill>
                <a:latin typeface="Barlow ExtraLight"/>
                <a:ea typeface="Barlow ExtraLight"/>
                <a:cs typeface="Barlow ExtraLight"/>
                <a:sym typeface="Barlow ExtraLight"/>
              </a:defRPr>
            </a:lvl8pPr>
            <a:lvl9pPr indent="-273050" lvl="8" marL="4114800">
              <a:lnSpc>
                <a:spcPct val="80000"/>
              </a:lnSpc>
              <a:spcBef>
                <a:spcPts val="0"/>
              </a:spcBef>
              <a:spcAft>
                <a:spcPts val="0"/>
              </a:spcAft>
              <a:buClr>
                <a:schemeClr val="accent3"/>
              </a:buClr>
              <a:buSzPts val="700"/>
              <a:buFont typeface="Barlow ExtraLight"/>
              <a:buChar char="■"/>
              <a:defRPr>
                <a:solidFill>
                  <a:schemeClr val="accent3"/>
                </a:solidFill>
                <a:latin typeface="Barlow ExtraLight"/>
                <a:ea typeface="Barlow ExtraLight"/>
                <a:cs typeface="Barlow ExtraLight"/>
                <a:sym typeface="Barlow ExtraLight"/>
              </a:defRPr>
            </a:lvl9pPr>
          </a:lstStyle>
          <a:p/>
        </p:txBody>
      </p:sp>
      <p:sp>
        <p:nvSpPr>
          <p:cNvPr id="194" name="Google Shape;194;p37"/>
          <p:cNvSpPr txBox="1"/>
          <p:nvPr>
            <p:ph idx="9" type="subTitle"/>
          </p:nvPr>
        </p:nvSpPr>
        <p:spPr>
          <a:xfrm>
            <a:off x="1699221" y="3218818"/>
            <a:ext cx="2362200" cy="474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195" name="Google Shape;195;p37"/>
          <p:cNvSpPr txBox="1"/>
          <p:nvPr>
            <p:ph idx="13" type="body"/>
          </p:nvPr>
        </p:nvSpPr>
        <p:spPr>
          <a:xfrm>
            <a:off x="2285797" y="3464593"/>
            <a:ext cx="1775700" cy="8430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196" name="Google Shape;196;p37"/>
          <p:cNvSpPr txBox="1"/>
          <p:nvPr>
            <p:ph idx="14" type="body"/>
          </p:nvPr>
        </p:nvSpPr>
        <p:spPr>
          <a:xfrm>
            <a:off x="4746581" y="980554"/>
            <a:ext cx="926100" cy="474000"/>
          </a:xfrm>
          <a:prstGeom prst="rect">
            <a:avLst/>
          </a:prstGeom>
        </p:spPr>
        <p:txBody>
          <a:bodyPr anchorCtr="0" anchor="t" bIns="91425" lIns="91425" spcFirstLastPara="1" rIns="91425" wrap="square" tIns="91425">
            <a:noAutofit/>
          </a:bodyPr>
          <a:lstStyle>
            <a:lvl1pPr indent="-406400" lvl="0" marL="457200" algn="r">
              <a:lnSpc>
                <a:spcPct val="80000"/>
              </a:lnSpc>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317500" lvl="1" marL="914400">
              <a:lnSpc>
                <a:spcPct val="80000"/>
              </a:lnSpc>
              <a:spcBef>
                <a:spcPts val="0"/>
              </a:spcBef>
              <a:spcAft>
                <a:spcPts val="0"/>
              </a:spcAft>
              <a:buClr>
                <a:schemeClr val="accent3"/>
              </a:buClr>
              <a:buSzPts val="1400"/>
              <a:buFont typeface="Barlow ExtraLight"/>
              <a:buChar char="○"/>
              <a:defRPr>
                <a:solidFill>
                  <a:schemeClr val="accent3"/>
                </a:solidFill>
                <a:latin typeface="Barlow ExtraLight"/>
                <a:ea typeface="Barlow ExtraLight"/>
                <a:cs typeface="Barlow ExtraLight"/>
                <a:sym typeface="Barlow ExtraLight"/>
              </a:defRPr>
            </a:lvl2pPr>
            <a:lvl3pPr indent="-311150" lvl="2" marL="1371600">
              <a:lnSpc>
                <a:spcPct val="80000"/>
              </a:lnSpc>
              <a:spcBef>
                <a:spcPts val="0"/>
              </a:spcBef>
              <a:spcAft>
                <a:spcPts val="0"/>
              </a:spcAft>
              <a:buClr>
                <a:schemeClr val="accent3"/>
              </a:buClr>
              <a:buSzPts val="1300"/>
              <a:buFont typeface="Barlow ExtraLight"/>
              <a:buChar char="■"/>
              <a:defRPr>
                <a:solidFill>
                  <a:schemeClr val="accent3"/>
                </a:solidFill>
                <a:latin typeface="Barlow ExtraLight"/>
                <a:ea typeface="Barlow ExtraLight"/>
                <a:cs typeface="Barlow ExtraLight"/>
                <a:sym typeface="Barlow ExtraLight"/>
              </a:defRPr>
            </a:lvl3pPr>
            <a:lvl4pPr indent="-304800" lvl="3" marL="1828800">
              <a:lnSpc>
                <a:spcPct val="80000"/>
              </a:lnSpc>
              <a:spcBef>
                <a:spcPts val="0"/>
              </a:spcBef>
              <a:spcAft>
                <a:spcPts val="0"/>
              </a:spcAft>
              <a:buClr>
                <a:schemeClr val="accent3"/>
              </a:buClr>
              <a:buSzPts val="1200"/>
              <a:buFont typeface="Barlow ExtraLight"/>
              <a:buChar char="●"/>
              <a:defRPr>
                <a:solidFill>
                  <a:schemeClr val="accent3"/>
                </a:solidFill>
                <a:latin typeface="Barlow ExtraLight"/>
                <a:ea typeface="Barlow ExtraLight"/>
                <a:cs typeface="Barlow ExtraLight"/>
                <a:sym typeface="Barlow ExtraLight"/>
              </a:defRPr>
            </a:lvl4pPr>
            <a:lvl5pPr indent="-298450" lvl="4" marL="2286000">
              <a:lnSpc>
                <a:spcPct val="80000"/>
              </a:lnSpc>
              <a:spcBef>
                <a:spcPts val="0"/>
              </a:spcBef>
              <a:spcAft>
                <a:spcPts val="0"/>
              </a:spcAft>
              <a:buClr>
                <a:schemeClr val="accent3"/>
              </a:buClr>
              <a:buSzPts val="1100"/>
              <a:buFont typeface="Barlow ExtraLight"/>
              <a:buChar char="○"/>
              <a:defRPr>
                <a:solidFill>
                  <a:schemeClr val="accent3"/>
                </a:solidFill>
                <a:latin typeface="Barlow ExtraLight"/>
                <a:ea typeface="Barlow ExtraLight"/>
                <a:cs typeface="Barlow ExtraLight"/>
                <a:sym typeface="Barlow ExtraLight"/>
              </a:defRPr>
            </a:lvl5pPr>
            <a:lvl6pPr indent="-292100" lvl="5" marL="2743200">
              <a:lnSpc>
                <a:spcPct val="80000"/>
              </a:lnSpc>
              <a:spcBef>
                <a:spcPts val="0"/>
              </a:spcBef>
              <a:spcAft>
                <a:spcPts val="0"/>
              </a:spcAft>
              <a:buClr>
                <a:schemeClr val="accent3"/>
              </a:buClr>
              <a:buSzPts val="1000"/>
              <a:buFont typeface="Barlow ExtraLight"/>
              <a:buChar char="■"/>
              <a:defRPr>
                <a:solidFill>
                  <a:schemeClr val="accent3"/>
                </a:solidFill>
                <a:latin typeface="Barlow ExtraLight"/>
                <a:ea typeface="Barlow ExtraLight"/>
                <a:cs typeface="Barlow ExtraLight"/>
                <a:sym typeface="Barlow ExtraLight"/>
              </a:defRPr>
            </a:lvl6pPr>
            <a:lvl7pPr indent="-285750" lvl="6" marL="3200400">
              <a:lnSpc>
                <a:spcPct val="80000"/>
              </a:lnSpc>
              <a:spcBef>
                <a:spcPts val="0"/>
              </a:spcBef>
              <a:spcAft>
                <a:spcPts val="0"/>
              </a:spcAft>
              <a:buClr>
                <a:schemeClr val="accent3"/>
              </a:buClr>
              <a:buSzPts val="900"/>
              <a:buFont typeface="Barlow ExtraLight"/>
              <a:buChar char="●"/>
              <a:defRPr>
                <a:solidFill>
                  <a:schemeClr val="accent3"/>
                </a:solidFill>
                <a:latin typeface="Barlow ExtraLight"/>
                <a:ea typeface="Barlow ExtraLight"/>
                <a:cs typeface="Barlow ExtraLight"/>
                <a:sym typeface="Barlow ExtraLight"/>
              </a:defRPr>
            </a:lvl7pPr>
            <a:lvl8pPr indent="-279400" lvl="7" marL="3657600">
              <a:lnSpc>
                <a:spcPct val="80000"/>
              </a:lnSpc>
              <a:spcBef>
                <a:spcPts val="0"/>
              </a:spcBef>
              <a:spcAft>
                <a:spcPts val="0"/>
              </a:spcAft>
              <a:buClr>
                <a:schemeClr val="accent3"/>
              </a:buClr>
              <a:buSzPts val="800"/>
              <a:buFont typeface="Barlow ExtraLight"/>
              <a:buChar char="○"/>
              <a:defRPr>
                <a:solidFill>
                  <a:schemeClr val="accent3"/>
                </a:solidFill>
                <a:latin typeface="Barlow ExtraLight"/>
                <a:ea typeface="Barlow ExtraLight"/>
                <a:cs typeface="Barlow ExtraLight"/>
                <a:sym typeface="Barlow ExtraLight"/>
              </a:defRPr>
            </a:lvl8pPr>
            <a:lvl9pPr indent="-273050" lvl="8" marL="4114800">
              <a:lnSpc>
                <a:spcPct val="80000"/>
              </a:lnSpc>
              <a:spcBef>
                <a:spcPts val="0"/>
              </a:spcBef>
              <a:spcAft>
                <a:spcPts val="0"/>
              </a:spcAft>
              <a:buClr>
                <a:schemeClr val="accent3"/>
              </a:buClr>
              <a:buSzPts val="700"/>
              <a:buFont typeface="Barlow ExtraLight"/>
              <a:buChar char="■"/>
              <a:defRPr>
                <a:solidFill>
                  <a:schemeClr val="accent3"/>
                </a:solidFill>
                <a:latin typeface="Barlow ExtraLight"/>
                <a:ea typeface="Barlow ExtraLight"/>
                <a:cs typeface="Barlow ExtraLight"/>
                <a:sym typeface="Barlow ExtraLight"/>
              </a:defRPr>
            </a:lvl9pPr>
          </a:lstStyle>
          <a:p/>
        </p:txBody>
      </p:sp>
      <p:sp>
        <p:nvSpPr>
          <p:cNvPr id="197" name="Google Shape;197;p37"/>
          <p:cNvSpPr txBox="1"/>
          <p:nvPr>
            <p:ph idx="15" type="subTitle"/>
          </p:nvPr>
        </p:nvSpPr>
        <p:spPr>
          <a:xfrm>
            <a:off x="5734705" y="980279"/>
            <a:ext cx="2362200" cy="474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198" name="Google Shape;198;p37"/>
          <p:cNvSpPr txBox="1"/>
          <p:nvPr>
            <p:ph idx="16" type="body"/>
          </p:nvPr>
        </p:nvSpPr>
        <p:spPr>
          <a:xfrm>
            <a:off x="6321281" y="1226054"/>
            <a:ext cx="1775700" cy="11085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199" name="Google Shape;199;p37"/>
          <p:cNvSpPr txBox="1"/>
          <p:nvPr>
            <p:ph idx="17" type="body"/>
          </p:nvPr>
        </p:nvSpPr>
        <p:spPr>
          <a:xfrm>
            <a:off x="4746581" y="2222666"/>
            <a:ext cx="926100" cy="474000"/>
          </a:xfrm>
          <a:prstGeom prst="rect">
            <a:avLst/>
          </a:prstGeom>
        </p:spPr>
        <p:txBody>
          <a:bodyPr anchorCtr="0" anchor="t" bIns="91425" lIns="91425" spcFirstLastPara="1" rIns="91425" wrap="square" tIns="91425">
            <a:noAutofit/>
          </a:bodyPr>
          <a:lstStyle>
            <a:lvl1pPr indent="-406400" lvl="0" marL="457200" algn="r">
              <a:lnSpc>
                <a:spcPct val="80000"/>
              </a:lnSpc>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317500" lvl="1" marL="914400">
              <a:lnSpc>
                <a:spcPct val="80000"/>
              </a:lnSpc>
              <a:spcBef>
                <a:spcPts val="0"/>
              </a:spcBef>
              <a:spcAft>
                <a:spcPts val="0"/>
              </a:spcAft>
              <a:buClr>
                <a:schemeClr val="accent3"/>
              </a:buClr>
              <a:buSzPts val="1400"/>
              <a:buFont typeface="Barlow ExtraLight"/>
              <a:buChar char="○"/>
              <a:defRPr>
                <a:solidFill>
                  <a:schemeClr val="accent3"/>
                </a:solidFill>
                <a:latin typeface="Barlow ExtraLight"/>
                <a:ea typeface="Barlow ExtraLight"/>
                <a:cs typeface="Barlow ExtraLight"/>
                <a:sym typeface="Barlow ExtraLight"/>
              </a:defRPr>
            </a:lvl2pPr>
            <a:lvl3pPr indent="-311150" lvl="2" marL="1371600">
              <a:lnSpc>
                <a:spcPct val="80000"/>
              </a:lnSpc>
              <a:spcBef>
                <a:spcPts val="0"/>
              </a:spcBef>
              <a:spcAft>
                <a:spcPts val="0"/>
              </a:spcAft>
              <a:buClr>
                <a:schemeClr val="accent3"/>
              </a:buClr>
              <a:buSzPts val="1300"/>
              <a:buFont typeface="Barlow ExtraLight"/>
              <a:buChar char="■"/>
              <a:defRPr>
                <a:solidFill>
                  <a:schemeClr val="accent3"/>
                </a:solidFill>
                <a:latin typeface="Barlow ExtraLight"/>
                <a:ea typeface="Barlow ExtraLight"/>
                <a:cs typeface="Barlow ExtraLight"/>
                <a:sym typeface="Barlow ExtraLight"/>
              </a:defRPr>
            </a:lvl3pPr>
            <a:lvl4pPr indent="-304800" lvl="3" marL="1828800">
              <a:lnSpc>
                <a:spcPct val="80000"/>
              </a:lnSpc>
              <a:spcBef>
                <a:spcPts val="0"/>
              </a:spcBef>
              <a:spcAft>
                <a:spcPts val="0"/>
              </a:spcAft>
              <a:buClr>
                <a:schemeClr val="accent3"/>
              </a:buClr>
              <a:buSzPts val="1200"/>
              <a:buFont typeface="Barlow ExtraLight"/>
              <a:buChar char="●"/>
              <a:defRPr>
                <a:solidFill>
                  <a:schemeClr val="accent3"/>
                </a:solidFill>
                <a:latin typeface="Barlow ExtraLight"/>
                <a:ea typeface="Barlow ExtraLight"/>
                <a:cs typeface="Barlow ExtraLight"/>
                <a:sym typeface="Barlow ExtraLight"/>
              </a:defRPr>
            </a:lvl4pPr>
            <a:lvl5pPr indent="-298450" lvl="4" marL="2286000">
              <a:lnSpc>
                <a:spcPct val="80000"/>
              </a:lnSpc>
              <a:spcBef>
                <a:spcPts val="0"/>
              </a:spcBef>
              <a:spcAft>
                <a:spcPts val="0"/>
              </a:spcAft>
              <a:buClr>
                <a:schemeClr val="accent3"/>
              </a:buClr>
              <a:buSzPts val="1100"/>
              <a:buFont typeface="Barlow ExtraLight"/>
              <a:buChar char="○"/>
              <a:defRPr>
                <a:solidFill>
                  <a:schemeClr val="accent3"/>
                </a:solidFill>
                <a:latin typeface="Barlow ExtraLight"/>
                <a:ea typeface="Barlow ExtraLight"/>
                <a:cs typeface="Barlow ExtraLight"/>
                <a:sym typeface="Barlow ExtraLight"/>
              </a:defRPr>
            </a:lvl5pPr>
            <a:lvl6pPr indent="-292100" lvl="5" marL="2743200">
              <a:lnSpc>
                <a:spcPct val="80000"/>
              </a:lnSpc>
              <a:spcBef>
                <a:spcPts val="0"/>
              </a:spcBef>
              <a:spcAft>
                <a:spcPts val="0"/>
              </a:spcAft>
              <a:buClr>
                <a:schemeClr val="accent3"/>
              </a:buClr>
              <a:buSzPts val="1000"/>
              <a:buFont typeface="Barlow ExtraLight"/>
              <a:buChar char="■"/>
              <a:defRPr>
                <a:solidFill>
                  <a:schemeClr val="accent3"/>
                </a:solidFill>
                <a:latin typeface="Barlow ExtraLight"/>
                <a:ea typeface="Barlow ExtraLight"/>
                <a:cs typeface="Barlow ExtraLight"/>
                <a:sym typeface="Barlow ExtraLight"/>
              </a:defRPr>
            </a:lvl6pPr>
            <a:lvl7pPr indent="-285750" lvl="6" marL="3200400">
              <a:lnSpc>
                <a:spcPct val="80000"/>
              </a:lnSpc>
              <a:spcBef>
                <a:spcPts val="0"/>
              </a:spcBef>
              <a:spcAft>
                <a:spcPts val="0"/>
              </a:spcAft>
              <a:buClr>
                <a:schemeClr val="accent3"/>
              </a:buClr>
              <a:buSzPts val="900"/>
              <a:buFont typeface="Barlow ExtraLight"/>
              <a:buChar char="●"/>
              <a:defRPr>
                <a:solidFill>
                  <a:schemeClr val="accent3"/>
                </a:solidFill>
                <a:latin typeface="Barlow ExtraLight"/>
                <a:ea typeface="Barlow ExtraLight"/>
                <a:cs typeface="Barlow ExtraLight"/>
                <a:sym typeface="Barlow ExtraLight"/>
              </a:defRPr>
            </a:lvl7pPr>
            <a:lvl8pPr indent="-279400" lvl="7" marL="3657600">
              <a:lnSpc>
                <a:spcPct val="80000"/>
              </a:lnSpc>
              <a:spcBef>
                <a:spcPts val="0"/>
              </a:spcBef>
              <a:spcAft>
                <a:spcPts val="0"/>
              </a:spcAft>
              <a:buClr>
                <a:schemeClr val="accent3"/>
              </a:buClr>
              <a:buSzPts val="800"/>
              <a:buFont typeface="Barlow ExtraLight"/>
              <a:buChar char="○"/>
              <a:defRPr>
                <a:solidFill>
                  <a:schemeClr val="accent3"/>
                </a:solidFill>
                <a:latin typeface="Barlow ExtraLight"/>
                <a:ea typeface="Barlow ExtraLight"/>
                <a:cs typeface="Barlow ExtraLight"/>
                <a:sym typeface="Barlow ExtraLight"/>
              </a:defRPr>
            </a:lvl8pPr>
            <a:lvl9pPr indent="-273050" lvl="8" marL="4114800">
              <a:lnSpc>
                <a:spcPct val="80000"/>
              </a:lnSpc>
              <a:spcBef>
                <a:spcPts val="0"/>
              </a:spcBef>
              <a:spcAft>
                <a:spcPts val="0"/>
              </a:spcAft>
              <a:buClr>
                <a:schemeClr val="accent3"/>
              </a:buClr>
              <a:buSzPts val="700"/>
              <a:buFont typeface="Barlow ExtraLight"/>
              <a:buChar char="■"/>
              <a:defRPr>
                <a:solidFill>
                  <a:schemeClr val="accent3"/>
                </a:solidFill>
                <a:latin typeface="Barlow ExtraLight"/>
                <a:ea typeface="Barlow ExtraLight"/>
                <a:cs typeface="Barlow ExtraLight"/>
                <a:sym typeface="Barlow ExtraLight"/>
              </a:defRPr>
            </a:lvl9pPr>
          </a:lstStyle>
          <a:p/>
        </p:txBody>
      </p:sp>
      <p:sp>
        <p:nvSpPr>
          <p:cNvPr id="200" name="Google Shape;200;p37"/>
          <p:cNvSpPr txBox="1"/>
          <p:nvPr>
            <p:ph idx="18" type="subTitle"/>
          </p:nvPr>
        </p:nvSpPr>
        <p:spPr>
          <a:xfrm>
            <a:off x="5734705" y="2222391"/>
            <a:ext cx="2362200" cy="474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201" name="Google Shape;201;p37"/>
          <p:cNvSpPr txBox="1"/>
          <p:nvPr>
            <p:ph idx="19" type="body"/>
          </p:nvPr>
        </p:nvSpPr>
        <p:spPr>
          <a:xfrm>
            <a:off x="6321281" y="2468166"/>
            <a:ext cx="1775700" cy="8430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202" name="Google Shape;202;p37"/>
          <p:cNvSpPr txBox="1"/>
          <p:nvPr>
            <p:ph idx="20" type="body"/>
          </p:nvPr>
        </p:nvSpPr>
        <p:spPr>
          <a:xfrm>
            <a:off x="4746581" y="3219093"/>
            <a:ext cx="926100" cy="474000"/>
          </a:xfrm>
          <a:prstGeom prst="rect">
            <a:avLst/>
          </a:prstGeom>
        </p:spPr>
        <p:txBody>
          <a:bodyPr anchorCtr="0" anchor="t" bIns="91425" lIns="91425" spcFirstLastPara="1" rIns="91425" wrap="square" tIns="91425">
            <a:noAutofit/>
          </a:bodyPr>
          <a:lstStyle>
            <a:lvl1pPr indent="-406400" lvl="0" marL="457200" algn="r">
              <a:lnSpc>
                <a:spcPct val="80000"/>
              </a:lnSpc>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317500" lvl="1" marL="914400">
              <a:lnSpc>
                <a:spcPct val="80000"/>
              </a:lnSpc>
              <a:spcBef>
                <a:spcPts val="0"/>
              </a:spcBef>
              <a:spcAft>
                <a:spcPts val="0"/>
              </a:spcAft>
              <a:buClr>
                <a:schemeClr val="accent3"/>
              </a:buClr>
              <a:buSzPts val="1400"/>
              <a:buFont typeface="Barlow ExtraLight"/>
              <a:buChar char="○"/>
              <a:defRPr>
                <a:solidFill>
                  <a:schemeClr val="accent3"/>
                </a:solidFill>
                <a:latin typeface="Barlow ExtraLight"/>
                <a:ea typeface="Barlow ExtraLight"/>
                <a:cs typeface="Barlow ExtraLight"/>
                <a:sym typeface="Barlow ExtraLight"/>
              </a:defRPr>
            </a:lvl2pPr>
            <a:lvl3pPr indent="-311150" lvl="2" marL="1371600">
              <a:lnSpc>
                <a:spcPct val="80000"/>
              </a:lnSpc>
              <a:spcBef>
                <a:spcPts val="0"/>
              </a:spcBef>
              <a:spcAft>
                <a:spcPts val="0"/>
              </a:spcAft>
              <a:buClr>
                <a:schemeClr val="accent3"/>
              </a:buClr>
              <a:buSzPts val="1300"/>
              <a:buFont typeface="Barlow ExtraLight"/>
              <a:buChar char="■"/>
              <a:defRPr>
                <a:solidFill>
                  <a:schemeClr val="accent3"/>
                </a:solidFill>
                <a:latin typeface="Barlow ExtraLight"/>
                <a:ea typeface="Barlow ExtraLight"/>
                <a:cs typeface="Barlow ExtraLight"/>
                <a:sym typeface="Barlow ExtraLight"/>
              </a:defRPr>
            </a:lvl3pPr>
            <a:lvl4pPr indent="-304800" lvl="3" marL="1828800">
              <a:lnSpc>
                <a:spcPct val="80000"/>
              </a:lnSpc>
              <a:spcBef>
                <a:spcPts val="0"/>
              </a:spcBef>
              <a:spcAft>
                <a:spcPts val="0"/>
              </a:spcAft>
              <a:buClr>
                <a:schemeClr val="accent3"/>
              </a:buClr>
              <a:buSzPts val="1200"/>
              <a:buFont typeface="Barlow ExtraLight"/>
              <a:buChar char="●"/>
              <a:defRPr>
                <a:solidFill>
                  <a:schemeClr val="accent3"/>
                </a:solidFill>
                <a:latin typeface="Barlow ExtraLight"/>
                <a:ea typeface="Barlow ExtraLight"/>
                <a:cs typeface="Barlow ExtraLight"/>
                <a:sym typeface="Barlow ExtraLight"/>
              </a:defRPr>
            </a:lvl4pPr>
            <a:lvl5pPr indent="-298450" lvl="4" marL="2286000">
              <a:lnSpc>
                <a:spcPct val="80000"/>
              </a:lnSpc>
              <a:spcBef>
                <a:spcPts val="0"/>
              </a:spcBef>
              <a:spcAft>
                <a:spcPts val="0"/>
              </a:spcAft>
              <a:buClr>
                <a:schemeClr val="accent3"/>
              </a:buClr>
              <a:buSzPts val="1100"/>
              <a:buFont typeface="Barlow ExtraLight"/>
              <a:buChar char="○"/>
              <a:defRPr>
                <a:solidFill>
                  <a:schemeClr val="accent3"/>
                </a:solidFill>
                <a:latin typeface="Barlow ExtraLight"/>
                <a:ea typeface="Barlow ExtraLight"/>
                <a:cs typeface="Barlow ExtraLight"/>
                <a:sym typeface="Barlow ExtraLight"/>
              </a:defRPr>
            </a:lvl5pPr>
            <a:lvl6pPr indent="-292100" lvl="5" marL="2743200">
              <a:lnSpc>
                <a:spcPct val="80000"/>
              </a:lnSpc>
              <a:spcBef>
                <a:spcPts val="0"/>
              </a:spcBef>
              <a:spcAft>
                <a:spcPts val="0"/>
              </a:spcAft>
              <a:buClr>
                <a:schemeClr val="accent3"/>
              </a:buClr>
              <a:buSzPts val="1000"/>
              <a:buFont typeface="Barlow ExtraLight"/>
              <a:buChar char="■"/>
              <a:defRPr>
                <a:solidFill>
                  <a:schemeClr val="accent3"/>
                </a:solidFill>
                <a:latin typeface="Barlow ExtraLight"/>
                <a:ea typeface="Barlow ExtraLight"/>
                <a:cs typeface="Barlow ExtraLight"/>
                <a:sym typeface="Barlow ExtraLight"/>
              </a:defRPr>
            </a:lvl6pPr>
            <a:lvl7pPr indent="-285750" lvl="6" marL="3200400">
              <a:lnSpc>
                <a:spcPct val="80000"/>
              </a:lnSpc>
              <a:spcBef>
                <a:spcPts val="0"/>
              </a:spcBef>
              <a:spcAft>
                <a:spcPts val="0"/>
              </a:spcAft>
              <a:buClr>
                <a:schemeClr val="accent3"/>
              </a:buClr>
              <a:buSzPts val="900"/>
              <a:buFont typeface="Barlow ExtraLight"/>
              <a:buChar char="●"/>
              <a:defRPr>
                <a:solidFill>
                  <a:schemeClr val="accent3"/>
                </a:solidFill>
                <a:latin typeface="Barlow ExtraLight"/>
                <a:ea typeface="Barlow ExtraLight"/>
                <a:cs typeface="Barlow ExtraLight"/>
                <a:sym typeface="Barlow ExtraLight"/>
              </a:defRPr>
            </a:lvl7pPr>
            <a:lvl8pPr indent="-279400" lvl="7" marL="3657600">
              <a:lnSpc>
                <a:spcPct val="80000"/>
              </a:lnSpc>
              <a:spcBef>
                <a:spcPts val="0"/>
              </a:spcBef>
              <a:spcAft>
                <a:spcPts val="0"/>
              </a:spcAft>
              <a:buClr>
                <a:schemeClr val="accent3"/>
              </a:buClr>
              <a:buSzPts val="800"/>
              <a:buFont typeface="Barlow ExtraLight"/>
              <a:buChar char="○"/>
              <a:defRPr>
                <a:solidFill>
                  <a:schemeClr val="accent3"/>
                </a:solidFill>
                <a:latin typeface="Barlow ExtraLight"/>
                <a:ea typeface="Barlow ExtraLight"/>
                <a:cs typeface="Barlow ExtraLight"/>
                <a:sym typeface="Barlow ExtraLight"/>
              </a:defRPr>
            </a:lvl8pPr>
            <a:lvl9pPr indent="-273050" lvl="8" marL="4114800">
              <a:lnSpc>
                <a:spcPct val="80000"/>
              </a:lnSpc>
              <a:spcBef>
                <a:spcPts val="0"/>
              </a:spcBef>
              <a:spcAft>
                <a:spcPts val="0"/>
              </a:spcAft>
              <a:buClr>
                <a:schemeClr val="accent3"/>
              </a:buClr>
              <a:buSzPts val="700"/>
              <a:buFont typeface="Barlow ExtraLight"/>
              <a:buChar char="■"/>
              <a:defRPr>
                <a:solidFill>
                  <a:schemeClr val="accent3"/>
                </a:solidFill>
                <a:latin typeface="Barlow ExtraLight"/>
                <a:ea typeface="Barlow ExtraLight"/>
                <a:cs typeface="Barlow ExtraLight"/>
                <a:sym typeface="Barlow ExtraLight"/>
              </a:defRPr>
            </a:lvl9pPr>
          </a:lstStyle>
          <a:p/>
        </p:txBody>
      </p:sp>
      <p:sp>
        <p:nvSpPr>
          <p:cNvPr id="203" name="Google Shape;203;p37"/>
          <p:cNvSpPr txBox="1"/>
          <p:nvPr>
            <p:ph idx="21" type="subTitle"/>
          </p:nvPr>
        </p:nvSpPr>
        <p:spPr>
          <a:xfrm>
            <a:off x="5734705" y="3218818"/>
            <a:ext cx="2362200" cy="474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204" name="Google Shape;204;p37"/>
          <p:cNvSpPr txBox="1"/>
          <p:nvPr>
            <p:ph idx="22" type="body"/>
          </p:nvPr>
        </p:nvSpPr>
        <p:spPr>
          <a:xfrm>
            <a:off x="6321281" y="3464593"/>
            <a:ext cx="1775700" cy="8430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205" name="Google Shape;205;p37"/>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3"/>
                </a:solidFill>
              </a:defRPr>
            </a:lvl1pPr>
            <a:lvl2pPr lvl="1" rtl="0">
              <a:buNone/>
              <a:defRPr sz="1100">
                <a:solidFill>
                  <a:schemeClr val="accent3"/>
                </a:solidFill>
              </a:defRPr>
            </a:lvl2pPr>
            <a:lvl3pPr lvl="2" rtl="0">
              <a:buNone/>
              <a:defRPr sz="1100">
                <a:solidFill>
                  <a:schemeClr val="accent3"/>
                </a:solidFill>
              </a:defRPr>
            </a:lvl3pPr>
            <a:lvl4pPr lvl="3" rtl="0">
              <a:buNone/>
              <a:defRPr sz="1100">
                <a:solidFill>
                  <a:schemeClr val="accent3"/>
                </a:solidFill>
              </a:defRPr>
            </a:lvl4pPr>
            <a:lvl5pPr lvl="4" rtl="0">
              <a:buNone/>
              <a:defRPr sz="1100">
                <a:solidFill>
                  <a:schemeClr val="accent3"/>
                </a:solidFill>
              </a:defRPr>
            </a:lvl5pPr>
            <a:lvl6pPr lvl="5" rtl="0">
              <a:buNone/>
              <a:defRPr sz="1100">
                <a:solidFill>
                  <a:schemeClr val="accent3"/>
                </a:solidFill>
              </a:defRPr>
            </a:lvl6pPr>
            <a:lvl7pPr lvl="6" rtl="0">
              <a:buNone/>
              <a:defRPr sz="1100">
                <a:solidFill>
                  <a:schemeClr val="accent3"/>
                </a:solidFill>
              </a:defRPr>
            </a:lvl7pPr>
            <a:lvl8pPr lvl="7" rtl="0">
              <a:buNone/>
              <a:defRPr sz="1100">
                <a:solidFill>
                  <a:schemeClr val="accent3"/>
                </a:solidFill>
              </a:defRPr>
            </a:lvl8pPr>
            <a:lvl9pPr lvl="8" rtl="0">
              <a:buNone/>
              <a:defRPr sz="1100">
                <a:solidFill>
                  <a:schemeClr val="accent3"/>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360">
          <p15:clr>
            <a:srgbClr val="E46962"/>
          </p15:clr>
        </p15:guide>
        <p15:guide id="2" orient="horz" pos="360">
          <p15:clr>
            <a:srgbClr val="E46962"/>
          </p15:clr>
        </p15:guide>
        <p15:guide id="3" orient="horz" pos="1048">
          <p15:clr>
            <a:srgbClr val="E46962"/>
          </p15:clr>
        </p15:guide>
      </p15:sldGuideLst>
    </p:ext>
  </p:extLst>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 Image" type="twoColTx">
  <p:cSld name="TITLE_AND_TWO_COLUMNS">
    <p:bg>
      <p:bgPr>
        <a:solidFill>
          <a:schemeClr val="dk1"/>
        </a:solidFill>
      </p:bgPr>
    </p:bg>
    <p:spTree>
      <p:nvGrpSpPr>
        <p:cNvPr id="206" name="Shape 206"/>
        <p:cNvGrpSpPr/>
        <p:nvPr/>
      </p:nvGrpSpPr>
      <p:grpSpPr>
        <a:xfrm>
          <a:off x="0" y="0"/>
          <a:ext cx="0" cy="0"/>
          <a:chOff x="0" y="0"/>
          <a:chExt cx="0" cy="0"/>
        </a:xfrm>
      </p:grpSpPr>
      <p:sp>
        <p:nvSpPr>
          <p:cNvPr id="207" name="Google Shape;207;p38"/>
          <p:cNvSpPr/>
          <p:nvPr/>
        </p:nvSpPr>
        <p:spPr>
          <a:xfrm>
            <a:off x="0" y="0"/>
            <a:ext cx="9144000" cy="16311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p38"/>
          <p:cNvSpPr txBox="1"/>
          <p:nvPr/>
        </p:nvSpPr>
        <p:spPr>
          <a:xfrm>
            <a:off x="6262625" y="1205946"/>
            <a:ext cx="2155500" cy="3231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i="1" lang="en" sz="700">
                <a:solidFill>
                  <a:schemeClr val="lt1"/>
                </a:solidFill>
                <a:latin typeface="Barlow Medium"/>
                <a:ea typeface="Barlow Medium"/>
                <a:cs typeface="Barlow Medium"/>
                <a:sym typeface="Barlow Medium"/>
              </a:rPr>
              <a:t>Lorem ipsum dolor sit amet, consectetur adipiscing elit.</a:t>
            </a:r>
            <a:endParaRPr i="1" sz="700">
              <a:solidFill>
                <a:schemeClr val="lt1"/>
              </a:solidFill>
              <a:latin typeface="Barlow Medium"/>
              <a:ea typeface="Barlow Medium"/>
              <a:cs typeface="Barlow Medium"/>
              <a:sym typeface="Barlow Medium"/>
            </a:endParaRPr>
          </a:p>
        </p:txBody>
      </p:sp>
      <p:sp>
        <p:nvSpPr>
          <p:cNvPr id="209" name="Google Shape;209;p38"/>
          <p:cNvSpPr/>
          <p:nvPr>
            <p:ph idx="2" type="pic"/>
          </p:nvPr>
        </p:nvSpPr>
        <p:spPr>
          <a:xfrm>
            <a:off x="3915225" y="1631250"/>
            <a:ext cx="4441200" cy="3009900"/>
          </a:xfrm>
          <a:prstGeom prst="roundRect">
            <a:avLst>
              <a:gd fmla="val 16667" name="adj"/>
            </a:avLst>
          </a:prstGeom>
          <a:noFill/>
          <a:ln>
            <a:noFill/>
          </a:ln>
        </p:spPr>
      </p:sp>
      <p:sp>
        <p:nvSpPr>
          <p:cNvPr id="210" name="Google Shape;210;p38"/>
          <p:cNvSpPr txBox="1"/>
          <p:nvPr>
            <p:ph idx="1" type="body"/>
          </p:nvPr>
        </p:nvSpPr>
        <p:spPr>
          <a:xfrm>
            <a:off x="791150" y="1835400"/>
            <a:ext cx="2094000" cy="846600"/>
          </a:xfrm>
          <a:prstGeom prst="rect">
            <a:avLst/>
          </a:prstGeom>
        </p:spPr>
        <p:txBody>
          <a:bodyPr anchorCtr="0" anchor="t" bIns="0" lIns="0" spcFirstLastPara="1" rIns="0" wrap="square" tIns="0">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211" name="Google Shape;211;p38"/>
          <p:cNvSpPr txBox="1"/>
          <p:nvPr>
            <p:ph idx="3" type="subTitle"/>
          </p:nvPr>
        </p:nvSpPr>
        <p:spPr>
          <a:xfrm>
            <a:off x="791150" y="522625"/>
            <a:ext cx="3918300" cy="1006500"/>
          </a:xfrm>
          <a:prstGeom prst="rect">
            <a:avLst/>
          </a:prstGeom>
        </p:spPr>
        <p:txBody>
          <a:bodyPr anchorCtr="0" anchor="t" bIns="0" lIns="0" spcFirstLastPara="1" rIns="0" wrap="square" tIns="0">
            <a:noAutofit/>
          </a:bodyPr>
          <a:lstStyle>
            <a:lvl1pPr lvl="0">
              <a:spcBef>
                <a:spcPts val="0"/>
              </a:spcBef>
              <a:spcAft>
                <a:spcPts val="0"/>
              </a:spcAft>
              <a:buClr>
                <a:schemeClr val="accent3"/>
              </a:buClr>
              <a:buSzPts val="3600"/>
              <a:buFont typeface="Hepta Slab Medium"/>
              <a:buNone/>
              <a:defRPr sz="3600">
                <a:solidFill>
                  <a:schemeClr val="accent3"/>
                </a:solidFill>
                <a:latin typeface="Hepta Slab Medium"/>
                <a:ea typeface="Hepta Slab Medium"/>
                <a:cs typeface="Hepta Slab Medium"/>
                <a:sym typeface="Hepta Slab Medium"/>
              </a:defRPr>
            </a:lvl1pPr>
            <a:lvl2pPr lvl="1">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2pPr>
            <a:lvl3pPr lvl="2">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3pPr>
            <a:lvl4pPr lvl="3">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4pPr>
            <a:lvl5pPr lvl="4">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5pPr>
            <a:lvl6pPr lvl="5">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6pPr>
            <a:lvl7pPr lvl="6">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7pPr>
            <a:lvl8pPr lvl="7">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8pPr>
            <a:lvl9pPr lvl="8">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9pPr>
          </a:lstStyle>
          <a:p/>
        </p:txBody>
      </p:sp>
      <p:sp>
        <p:nvSpPr>
          <p:cNvPr id="212" name="Google Shape;212;p38"/>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3"/>
                </a:solidFill>
              </a:defRPr>
            </a:lvl1pPr>
            <a:lvl2pPr lvl="1" rtl="0">
              <a:buNone/>
              <a:defRPr sz="1100">
                <a:solidFill>
                  <a:schemeClr val="accent3"/>
                </a:solidFill>
              </a:defRPr>
            </a:lvl2pPr>
            <a:lvl3pPr lvl="2" rtl="0">
              <a:buNone/>
              <a:defRPr sz="1100">
                <a:solidFill>
                  <a:schemeClr val="accent3"/>
                </a:solidFill>
              </a:defRPr>
            </a:lvl3pPr>
            <a:lvl4pPr lvl="3" rtl="0">
              <a:buNone/>
              <a:defRPr sz="1100">
                <a:solidFill>
                  <a:schemeClr val="accent3"/>
                </a:solidFill>
              </a:defRPr>
            </a:lvl4pPr>
            <a:lvl5pPr lvl="4" rtl="0">
              <a:buNone/>
              <a:defRPr sz="1100">
                <a:solidFill>
                  <a:schemeClr val="accent3"/>
                </a:solidFill>
              </a:defRPr>
            </a:lvl5pPr>
            <a:lvl6pPr lvl="5" rtl="0">
              <a:buNone/>
              <a:defRPr sz="1100">
                <a:solidFill>
                  <a:schemeClr val="accent3"/>
                </a:solidFill>
              </a:defRPr>
            </a:lvl6pPr>
            <a:lvl7pPr lvl="6" rtl="0">
              <a:buNone/>
              <a:defRPr sz="1100">
                <a:solidFill>
                  <a:schemeClr val="accent3"/>
                </a:solidFill>
              </a:defRPr>
            </a:lvl7pPr>
            <a:lvl8pPr lvl="7" rtl="0">
              <a:buNone/>
              <a:defRPr sz="1100">
                <a:solidFill>
                  <a:schemeClr val="accent3"/>
                </a:solidFill>
              </a:defRPr>
            </a:lvl8pPr>
            <a:lvl9pPr lvl="8" rtl="0">
              <a:buNone/>
              <a:defRPr sz="1100">
                <a:solidFill>
                  <a:schemeClr val="accent3"/>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text">
  <p:cSld name="TITLE_AND_TWO_COLUMNS_1">
    <p:bg>
      <p:bgPr>
        <a:solidFill>
          <a:schemeClr val="dk1"/>
        </a:solidFill>
      </p:bgPr>
    </p:bg>
    <p:spTree>
      <p:nvGrpSpPr>
        <p:cNvPr id="213" name="Shape 213"/>
        <p:cNvGrpSpPr/>
        <p:nvPr/>
      </p:nvGrpSpPr>
      <p:grpSpPr>
        <a:xfrm>
          <a:off x="0" y="0"/>
          <a:ext cx="0" cy="0"/>
          <a:chOff x="0" y="0"/>
          <a:chExt cx="0" cy="0"/>
        </a:xfrm>
      </p:grpSpPr>
      <p:sp>
        <p:nvSpPr>
          <p:cNvPr id="214" name="Google Shape;214;p39"/>
          <p:cNvSpPr/>
          <p:nvPr/>
        </p:nvSpPr>
        <p:spPr>
          <a:xfrm>
            <a:off x="0" y="0"/>
            <a:ext cx="9144000" cy="16311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p39"/>
          <p:cNvSpPr txBox="1"/>
          <p:nvPr>
            <p:ph idx="1" type="subTitle"/>
          </p:nvPr>
        </p:nvSpPr>
        <p:spPr>
          <a:xfrm>
            <a:off x="791150" y="522625"/>
            <a:ext cx="5173200" cy="976500"/>
          </a:xfrm>
          <a:prstGeom prst="rect">
            <a:avLst/>
          </a:prstGeom>
        </p:spPr>
        <p:txBody>
          <a:bodyPr anchorCtr="0" anchor="t" bIns="0" lIns="0" spcFirstLastPara="1" rIns="0" wrap="square" tIns="0">
            <a:noAutofit/>
          </a:bodyPr>
          <a:lstStyle>
            <a:lvl1pPr lvl="0">
              <a:spcBef>
                <a:spcPts val="0"/>
              </a:spcBef>
              <a:spcAft>
                <a:spcPts val="0"/>
              </a:spcAft>
              <a:buClr>
                <a:schemeClr val="accent3"/>
              </a:buClr>
              <a:buSzPts val="3600"/>
              <a:buFont typeface="Hepta Slab Medium"/>
              <a:buNone/>
              <a:defRPr sz="3600">
                <a:solidFill>
                  <a:schemeClr val="accent3"/>
                </a:solidFill>
                <a:latin typeface="Hepta Slab Medium"/>
                <a:ea typeface="Hepta Slab Medium"/>
                <a:cs typeface="Hepta Slab Medium"/>
                <a:sym typeface="Hepta Slab Medium"/>
              </a:defRPr>
            </a:lvl1pPr>
            <a:lvl2pPr lvl="1">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2pPr>
            <a:lvl3pPr lvl="2">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3pPr>
            <a:lvl4pPr lvl="3">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4pPr>
            <a:lvl5pPr lvl="4">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5pPr>
            <a:lvl6pPr lvl="5">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6pPr>
            <a:lvl7pPr lvl="6">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7pPr>
            <a:lvl8pPr lvl="7">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8pPr>
            <a:lvl9pPr lvl="8">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9pPr>
          </a:lstStyle>
          <a:p/>
        </p:txBody>
      </p:sp>
      <p:sp>
        <p:nvSpPr>
          <p:cNvPr id="216" name="Google Shape;216;p39"/>
          <p:cNvSpPr txBox="1"/>
          <p:nvPr>
            <p:ph idx="2" type="body"/>
          </p:nvPr>
        </p:nvSpPr>
        <p:spPr>
          <a:xfrm>
            <a:off x="685450" y="2180950"/>
            <a:ext cx="3579600" cy="23856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Char char="●"/>
              <a:defRPr sz="1100">
                <a:solidFill>
                  <a:schemeClr val="lt1"/>
                </a:solidFill>
              </a:defRPr>
            </a:lvl1pPr>
            <a:lvl2pPr indent="-298450" lvl="1" marL="914400">
              <a:spcBef>
                <a:spcPts val="0"/>
              </a:spcBef>
              <a:spcAft>
                <a:spcPts val="0"/>
              </a:spcAft>
              <a:buClr>
                <a:schemeClr val="lt1"/>
              </a:buClr>
              <a:buSzPts val="1100"/>
              <a:buChar char="○"/>
              <a:defRPr sz="1100">
                <a:solidFill>
                  <a:schemeClr val="lt1"/>
                </a:solidFill>
              </a:defRPr>
            </a:lvl2pPr>
            <a:lvl3pPr indent="-298450" lvl="2" marL="1371600">
              <a:spcBef>
                <a:spcPts val="0"/>
              </a:spcBef>
              <a:spcAft>
                <a:spcPts val="0"/>
              </a:spcAft>
              <a:buClr>
                <a:schemeClr val="lt1"/>
              </a:buClr>
              <a:buSzPts val="1100"/>
              <a:buChar char="■"/>
              <a:defRPr sz="1100">
                <a:solidFill>
                  <a:schemeClr val="lt1"/>
                </a:solidFill>
              </a:defRPr>
            </a:lvl3pPr>
            <a:lvl4pPr indent="-298450" lvl="3" marL="1828800">
              <a:spcBef>
                <a:spcPts val="0"/>
              </a:spcBef>
              <a:spcAft>
                <a:spcPts val="0"/>
              </a:spcAft>
              <a:buClr>
                <a:schemeClr val="lt1"/>
              </a:buClr>
              <a:buSzPts val="1100"/>
              <a:buChar char="●"/>
              <a:defRPr sz="1100">
                <a:solidFill>
                  <a:schemeClr val="lt1"/>
                </a:solidFill>
              </a:defRPr>
            </a:lvl4pPr>
            <a:lvl5pPr indent="-298450" lvl="4" marL="2286000">
              <a:spcBef>
                <a:spcPts val="0"/>
              </a:spcBef>
              <a:spcAft>
                <a:spcPts val="0"/>
              </a:spcAft>
              <a:buClr>
                <a:schemeClr val="lt1"/>
              </a:buClr>
              <a:buSzPts val="1100"/>
              <a:buChar char="○"/>
              <a:defRPr>
                <a:solidFill>
                  <a:schemeClr val="lt1"/>
                </a:solidFill>
              </a:defRPr>
            </a:lvl5pPr>
            <a:lvl6pPr indent="-298450" lvl="5" marL="2743200">
              <a:spcBef>
                <a:spcPts val="0"/>
              </a:spcBef>
              <a:spcAft>
                <a:spcPts val="0"/>
              </a:spcAft>
              <a:buClr>
                <a:schemeClr val="lt1"/>
              </a:buClr>
              <a:buSzPts val="1100"/>
              <a:buChar char="■"/>
              <a:defRPr sz="1100">
                <a:solidFill>
                  <a:schemeClr val="lt1"/>
                </a:solidFill>
              </a:defRPr>
            </a:lvl6pPr>
            <a:lvl7pPr indent="-298450" lvl="6" marL="3200400">
              <a:spcBef>
                <a:spcPts val="0"/>
              </a:spcBef>
              <a:spcAft>
                <a:spcPts val="0"/>
              </a:spcAft>
              <a:buClr>
                <a:schemeClr val="lt1"/>
              </a:buClr>
              <a:buSzPts val="1100"/>
              <a:buChar char="●"/>
              <a:defRPr sz="1100">
                <a:solidFill>
                  <a:schemeClr val="lt1"/>
                </a:solidFill>
              </a:defRPr>
            </a:lvl7pPr>
            <a:lvl8pPr indent="-298450" lvl="7" marL="3657600">
              <a:spcBef>
                <a:spcPts val="0"/>
              </a:spcBef>
              <a:spcAft>
                <a:spcPts val="0"/>
              </a:spcAft>
              <a:buClr>
                <a:schemeClr val="lt1"/>
              </a:buClr>
              <a:buSzPts val="1100"/>
              <a:buChar char="○"/>
              <a:defRPr sz="1100">
                <a:solidFill>
                  <a:schemeClr val="lt1"/>
                </a:solidFill>
              </a:defRPr>
            </a:lvl8pPr>
            <a:lvl9pPr indent="-298450" lvl="8" marL="4114800">
              <a:spcBef>
                <a:spcPts val="0"/>
              </a:spcBef>
              <a:spcAft>
                <a:spcPts val="0"/>
              </a:spcAft>
              <a:buClr>
                <a:schemeClr val="lt1"/>
              </a:buClr>
              <a:buSzPts val="1100"/>
              <a:buChar char="■"/>
              <a:defRPr sz="1100">
                <a:solidFill>
                  <a:schemeClr val="lt1"/>
                </a:solidFill>
              </a:defRPr>
            </a:lvl9pPr>
          </a:lstStyle>
          <a:p/>
        </p:txBody>
      </p:sp>
      <p:sp>
        <p:nvSpPr>
          <p:cNvPr id="217" name="Google Shape;217;p39"/>
          <p:cNvSpPr txBox="1"/>
          <p:nvPr>
            <p:ph idx="3" type="body"/>
          </p:nvPr>
        </p:nvSpPr>
        <p:spPr>
          <a:xfrm>
            <a:off x="4601077" y="2180950"/>
            <a:ext cx="3579600" cy="23856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Char char="●"/>
              <a:defRPr sz="1100">
                <a:solidFill>
                  <a:schemeClr val="lt1"/>
                </a:solidFill>
              </a:defRPr>
            </a:lvl1pPr>
            <a:lvl2pPr indent="-298450" lvl="1" marL="914400">
              <a:spcBef>
                <a:spcPts val="0"/>
              </a:spcBef>
              <a:spcAft>
                <a:spcPts val="0"/>
              </a:spcAft>
              <a:buClr>
                <a:schemeClr val="lt1"/>
              </a:buClr>
              <a:buSzPts val="1100"/>
              <a:buChar char="○"/>
              <a:defRPr sz="1100">
                <a:solidFill>
                  <a:schemeClr val="lt1"/>
                </a:solidFill>
              </a:defRPr>
            </a:lvl2pPr>
            <a:lvl3pPr indent="-298450" lvl="2" marL="1371600">
              <a:spcBef>
                <a:spcPts val="0"/>
              </a:spcBef>
              <a:spcAft>
                <a:spcPts val="0"/>
              </a:spcAft>
              <a:buClr>
                <a:schemeClr val="lt1"/>
              </a:buClr>
              <a:buSzPts val="1100"/>
              <a:buChar char="■"/>
              <a:defRPr sz="1100">
                <a:solidFill>
                  <a:schemeClr val="lt1"/>
                </a:solidFill>
              </a:defRPr>
            </a:lvl3pPr>
            <a:lvl4pPr indent="-298450" lvl="3" marL="1828800">
              <a:spcBef>
                <a:spcPts val="0"/>
              </a:spcBef>
              <a:spcAft>
                <a:spcPts val="0"/>
              </a:spcAft>
              <a:buClr>
                <a:schemeClr val="lt1"/>
              </a:buClr>
              <a:buSzPts val="1100"/>
              <a:buChar char="●"/>
              <a:defRPr sz="1100">
                <a:solidFill>
                  <a:schemeClr val="lt1"/>
                </a:solidFill>
              </a:defRPr>
            </a:lvl4pPr>
            <a:lvl5pPr indent="-298450" lvl="4" marL="2286000">
              <a:spcBef>
                <a:spcPts val="0"/>
              </a:spcBef>
              <a:spcAft>
                <a:spcPts val="0"/>
              </a:spcAft>
              <a:buClr>
                <a:schemeClr val="lt1"/>
              </a:buClr>
              <a:buSzPts val="1100"/>
              <a:buChar char="○"/>
              <a:defRPr>
                <a:solidFill>
                  <a:schemeClr val="lt1"/>
                </a:solidFill>
              </a:defRPr>
            </a:lvl5pPr>
            <a:lvl6pPr indent="-298450" lvl="5" marL="2743200">
              <a:spcBef>
                <a:spcPts val="0"/>
              </a:spcBef>
              <a:spcAft>
                <a:spcPts val="0"/>
              </a:spcAft>
              <a:buClr>
                <a:schemeClr val="lt1"/>
              </a:buClr>
              <a:buSzPts val="1100"/>
              <a:buChar char="■"/>
              <a:defRPr sz="1100">
                <a:solidFill>
                  <a:schemeClr val="lt1"/>
                </a:solidFill>
              </a:defRPr>
            </a:lvl6pPr>
            <a:lvl7pPr indent="-298450" lvl="6" marL="3200400">
              <a:spcBef>
                <a:spcPts val="0"/>
              </a:spcBef>
              <a:spcAft>
                <a:spcPts val="0"/>
              </a:spcAft>
              <a:buClr>
                <a:schemeClr val="lt1"/>
              </a:buClr>
              <a:buSzPts val="1100"/>
              <a:buChar char="●"/>
              <a:defRPr sz="1100">
                <a:solidFill>
                  <a:schemeClr val="lt1"/>
                </a:solidFill>
              </a:defRPr>
            </a:lvl7pPr>
            <a:lvl8pPr indent="-298450" lvl="7" marL="3657600">
              <a:spcBef>
                <a:spcPts val="0"/>
              </a:spcBef>
              <a:spcAft>
                <a:spcPts val="0"/>
              </a:spcAft>
              <a:buClr>
                <a:schemeClr val="lt1"/>
              </a:buClr>
              <a:buSzPts val="1100"/>
              <a:buChar char="○"/>
              <a:defRPr sz="1100">
                <a:solidFill>
                  <a:schemeClr val="lt1"/>
                </a:solidFill>
              </a:defRPr>
            </a:lvl8pPr>
            <a:lvl9pPr indent="-298450" lvl="8" marL="4114800">
              <a:spcBef>
                <a:spcPts val="0"/>
              </a:spcBef>
              <a:spcAft>
                <a:spcPts val="0"/>
              </a:spcAft>
              <a:buClr>
                <a:schemeClr val="lt1"/>
              </a:buClr>
              <a:buSzPts val="1100"/>
              <a:buChar char="■"/>
              <a:defRPr sz="1100">
                <a:solidFill>
                  <a:schemeClr val="lt1"/>
                </a:solidFill>
              </a:defRPr>
            </a:lvl9pPr>
          </a:lstStyle>
          <a:p/>
        </p:txBody>
      </p:sp>
      <p:sp>
        <p:nvSpPr>
          <p:cNvPr id="218" name="Google Shape;218;p39"/>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3"/>
                </a:solidFill>
              </a:defRPr>
            </a:lvl1pPr>
            <a:lvl2pPr lvl="1" rtl="0">
              <a:buNone/>
              <a:defRPr sz="1100">
                <a:solidFill>
                  <a:schemeClr val="accent3"/>
                </a:solidFill>
              </a:defRPr>
            </a:lvl2pPr>
            <a:lvl3pPr lvl="2" rtl="0">
              <a:buNone/>
              <a:defRPr sz="1100">
                <a:solidFill>
                  <a:schemeClr val="accent3"/>
                </a:solidFill>
              </a:defRPr>
            </a:lvl3pPr>
            <a:lvl4pPr lvl="3" rtl="0">
              <a:buNone/>
              <a:defRPr sz="1100">
                <a:solidFill>
                  <a:schemeClr val="accent3"/>
                </a:solidFill>
              </a:defRPr>
            </a:lvl4pPr>
            <a:lvl5pPr lvl="4" rtl="0">
              <a:buNone/>
              <a:defRPr sz="1100">
                <a:solidFill>
                  <a:schemeClr val="accent3"/>
                </a:solidFill>
              </a:defRPr>
            </a:lvl5pPr>
            <a:lvl6pPr lvl="5" rtl="0">
              <a:buNone/>
              <a:defRPr sz="1100">
                <a:solidFill>
                  <a:schemeClr val="accent3"/>
                </a:solidFill>
              </a:defRPr>
            </a:lvl6pPr>
            <a:lvl7pPr lvl="6" rtl="0">
              <a:buNone/>
              <a:defRPr sz="1100">
                <a:solidFill>
                  <a:schemeClr val="accent3"/>
                </a:solidFill>
              </a:defRPr>
            </a:lvl7pPr>
            <a:lvl8pPr lvl="7" rtl="0">
              <a:buNone/>
              <a:defRPr sz="1100">
                <a:solidFill>
                  <a:schemeClr val="accent3"/>
                </a:solidFill>
              </a:defRPr>
            </a:lvl8pPr>
            <a:lvl9pPr lvl="8" rtl="0">
              <a:buNone/>
              <a:defRPr sz="1100">
                <a:solidFill>
                  <a:schemeClr val="accent3"/>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m / Company Overview" type="titleOnly">
  <p:cSld name="TITLE_ONLY">
    <p:bg>
      <p:bgPr>
        <a:solidFill>
          <a:schemeClr val="accent4"/>
        </a:solidFill>
      </p:bgPr>
    </p:bg>
    <p:spTree>
      <p:nvGrpSpPr>
        <p:cNvPr id="219" name="Shape 219"/>
        <p:cNvGrpSpPr/>
        <p:nvPr/>
      </p:nvGrpSpPr>
      <p:grpSpPr>
        <a:xfrm>
          <a:off x="0" y="0"/>
          <a:ext cx="0" cy="0"/>
          <a:chOff x="0" y="0"/>
          <a:chExt cx="0" cy="0"/>
        </a:xfrm>
      </p:grpSpPr>
      <p:sp>
        <p:nvSpPr>
          <p:cNvPr id="220" name="Google Shape;220;p40"/>
          <p:cNvSpPr/>
          <p:nvPr>
            <p:ph idx="2" type="pic"/>
          </p:nvPr>
        </p:nvSpPr>
        <p:spPr>
          <a:xfrm>
            <a:off x="791150" y="522900"/>
            <a:ext cx="1294800" cy="1918500"/>
          </a:xfrm>
          <a:prstGeom prst="rect">
            <a:avLst/>
          </a:prstGeom>
          <a:noFill/>
          <a:ln>
            <a:noFill/>
          </a:ln>
        </p:spPr>
      </p:sp>
      <p:sp>
        <p:nvSpPr>
          <p:cNvPr id="221" name="Google Shape;221;p40"/>
          <p:cNvSpPr/>
          <p:nvPr>
            <p:ph idx="3" type="pic"/>
          </p:nvPr>
        </p:nvSpPr>
        <p:spPr>
          <a:xfrm>
            <a:off x="2355375" y="522900"/>
            <a:ext cx="1294800" cy="1918500"/>
          </a:xfrm>
          <a:prstGeom prst="rect">
            <a:avLst/>
          </a:prstGeom>
          <a:noFill/>
          <a:ln>
            <a:noFill/>
          </a:ln>
        </p:spPr>
      </p:sp>
      <p:sp>
        <p:nvSpPr>
          <p:cNvPr id="222" name="Google Shape;222;p40"/>
          <p:cNvSpPr/>
          <p:nvPr>
            <p:ph idx="4" type="pic"/>
          </p:nvPr>
        </p:nvSpPr>
        <p:spPr>
          <a:xfrm>
            <a:off x="3921313" y="522900"/>
            <a:ext cx="1294800" cy="1918500"/>
          </a:xfrm>
          <a:prstGeom prst="rect">
            <a:avLst/>
          </a:prstGeom>
          <a:noFill/>
          <a:ln>
            <a:noFill/>
          </a:ln>
        </p:spPr>
      </p:sp>
      <p:sp>
        <p:nvSpPr>
          <p:cNvPr id="223" name="Google Shape;223;p40"/>
          <p:cNvSpPr/>
          <p:nvPr>
            <p:ph idx="5" type="pic"/>
          </p:nvPr>
        </p:nvSpPr>
        <p:spPr>
          <a:xfrm>
            <a:off x="5491588" y="522900"/>
            <a:ext cx="1294800" cy="1918500"/>
          </a:xfrm>
          <a:prstGeom prst="rect">
            <a:avLst/>
          </a:prstGeom>
          <a:noFill/>
          <a:ln>
            <a:noFill/>
          </a:ln>
        </p:spPr>
      </p:sp>
      <p:sp>
        <p:nvSpPr>
          <p:cNvPr id="224" name="Google Shape;224;p40"/>
          <p:cNvSpPr txBox="1"/>
          <p:nvPr>
            <p:ph idx="1" type="body"/>
          </p:nvPr>
        </p:nvSpPr>
        <p:spPr>
          <a:xfrm>
            <a:off x="680850" y="3443850"/>
            <a:ext cx="3074700" cy="1031700"/>
          </a:xfrm>
          <a:prstGeom prst="rect">
            <a:avLst/>
          </a:prstGeom>
        </p:spPr>
        <p:txBody>
          <a:bodyPr anchorCtr="0" anchor="t" bIns="91425" lIns="91425" spcFirstLastPara="1" rIns="91425" wrap="square" tIns="91425">
            <a:noAutofit/>
          </a:bodyPr>
          <a:lstStyle>
            <a:lvl1pPr indent="-406400" lvl="0" marL="4572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406400" lvl="1" marL="9144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2pPr>
            <a:lvl3pPr indent="-406400" lvl="2" marL="13716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3pPr>
            <a:lvl4pPr indent="-406400" lvl="3" marL="18288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4pPr>
            <a:lvl5pPr indent="-406400" lvl="4" marL="22860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5pPr>
            <a:lvl6pPr indent="-406400" lvl="5" marL="27432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6pPr>
            <a:lvl7pPr indent="-406400" lvl="6" marL="32004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7pPr>
            <a:lvl8pPr indent="-406400" lvl="7" marL="36576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8pPr>
            <a:lvl9pPr indent="-406400" lvl="8" marL="41148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9pPr>
          </a:lstStyle>
          <a:p/>
        </p:txBody>
      </p:sp>
      <p:sp>
        <p:nvSpPr>
          <p:cNvPr id="225" name="Google Shape;225;p40"/>
          <p:cNvSpPr txBox="1"/>
          <p:nvPr>
            <p:ph idx="6" type="body"/>
          </p:nvPr>
        </p:nvSpPr>
        <p:spPr>
          <a:xfrm>
            <a:off x="4123900" y="3443850"/>
            <a:ext cx="4030200" cy="11652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226" name="Google Shape;226;p40"/>
          <p:cNvSpPr txBox="1"/>
          <p:nvPr>
            <p:ph idx="7" type="body"/>
          </p:nvPr>
        </p:nvSpPr>
        <p:spPr>
          <a:xfrm>
            <a:off x="705088" y="2737270"/>
            <a:ext cx="1294800" cy="259800"/>
          </a:xfrm>
          <a:prstGeom prst="rect">
            <a:avLst/>
          </a:prstGeom>
        </p:spPr>
        <p:txBody>
          <a:bodyPr anchorCtr="0" anchor="ctr" bIns="91425" lIns="91425" spcFirstLastPara="1" rIns="91425" wrap="square" tIns="91425">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227" name="Google Shape;227;p40"/>
          <p:cNvSpPr txBox="1"/>
          <p:nvPr>
            <p:ph idx="8" type="body"/>
          </p:nvPr>
        </p:nvSpPr>
        <p:spPr>
          <a:xfrm>
            <a:off x="2258888" y="2737270"/>
            <a:ext cx="1294800" cy="259800"/>
          </a:xfrm>
          <a:prstGeom prst="rect">
            <a:avLst/>
          </a:prstGeom>
        </p:spPr>
        <p:txBody>
          <a:bodyPr anchorCtr="0" anchor="ctr" bIns="91425" lIns="91425" spcFirstLastPara="1" rIns="91425" wrap="square" tIns="91425">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228" name="Google Shape;228;p40"/>
          <p:cNvSpPr txBox="1"/>
          <p:nvPr>
            <p:ph idx="9" type="body"/>
          </p:nvPr>
        </p:nvSpPr>
        <p:spPr>
          <a:xfrm>
            <a:off x="3827513" y="2737270"/>
            <a:ext cx="1294800" cy="259800"/>
          </a:xfrm>
          <a:prstGeom prst="rect">
            <a:avLst/>
          </a:prstGeom>
        </p:spPr>
        <p:txBody>
          <a:bodyPr anchorCtr="0" anchor="ctr" bIns="91425" lIns="91425" spcFirstLastPara="1" rIns="91425" wrap="square" tIns="91425">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229" name="Google Shape;229;p40"/>
          <p:cNvSpPr txBox="1"/>
          <p:nvPr>
            <p:ph idx="13" type="body"/>
          </p:nvPr>
        </p:nvSpPr>
        <p:spPr>
          <a:xfrm>
            <a:off x="5395113" y="2737270"/>
            <a:ext cx="1294800" cy="259800"/>
          </a:xfrm>
          <a:prstGeom prst="rect">
            <a:avLst/>
          </a:prstGeom>
        </p:spPr>
        <p:txBody>
          <a:bodyPr anchorCtr="0" anchor="ctr" bIns="91425" lIns="91425" spcFirstLastPara="1" rIns="91425" wrap="square" tIns="91425">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230" name="Google Shape;230;p40"/>
          <p:cNvSpPr txBox="1"/>
          <p:nvPr>
            <p:ph idx="14" type="body"/>
          </p:nvPr>
        </p:nvSpPr>
        <p:spPr>
          <a:xfrm>
            <a:off x="705091" y="2464123"/>
            <a:ext cx="1294800" cy="259800"/>
          </a:xfrm>
          <a:prstGeom prst="rect">
            <a:avLst/>
          </a:prstGeom>
        </p:spPr>
        <p:txBody>
          <a:bodyPr anchorCtr="0" anchor="t" bIns="91425" lIns="91425" spcFirstLastPara="1" rIns="91425" wrap="square" tIns="91425">
            <a:noAutofit/>
          </a:bodyPr>
          <a:lstStyle>
            <a:lvl1pPr indent="-273050" lvl="0" marL="457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1pPr>
            <a:lvl2pPr indent="-273050" lvl="1" marL="914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2pPr>
            <a:lvl3pPr indent="-273050" lvl="2" marL="1371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3pPr>
            <a:lvl4pPr indent="-273050" lvl="3" marL="1828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4pPr>
            <a:lvl5pPr indent="-273050" lvl="4" marL="22860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5pPr>
            <a:lvl6pPr indent="-273050" lvl="5" marL="2743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6pPr>
            <a:lvl7pPr indent="-273050" lvl="6" marL="3200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7pPr>
            <a:lvl8pPr indent="-273050" lvl="7" marL="3657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8pPr>
            <a:lvl9pPr indent="-273050" lvl="8" marL="4114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9pPr>
          </a:lstStyle>
          <a:p/>
        </p:txBody>
      </p:sp>
      <p:sp>
        <p:nvSpPr>
          <p:cNvPr id="231" name="Google Shape;231;p40"/>
          <p:cNvSpPr txBox="1"/>
          <p:nvPr>
            <p:ph idx="15" type="body"/>
          </p:nvPr>
        </p:nvSpPr>
        <p:spPr>
          <a:xfrm>
            <a:off x="2258891" y="2464123"/>
            <a:ext cx="1294800" cy="259800"/>
          </a:xfrm>
          <a:prstGeom prst="rect">
            <a:avLst/>
          </a:prstGeom>
        </p:spPr>
        <p:txBody>
          <a:bodyPr anchorCtr="0" anchor="t" bIns="91425" lIns="91425" spcFirstLastPara="1" rIns="91425" wrap="square" tIns="91425">
            <a:noAutofit/>
          </a:bodyPr>
          <a:lstStyle>
            <a:lvl1pPr indent="-273050" lvl="0" marL="457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1pPr>
            <a:lvl2pPr indent="-273050" lvl="1" marL="914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2pPr>
            <a:lvl3pPr indent="-273050" lvl="2" marL="1371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3pPr>
            <a:lvl4pPr indent="-273050" lvl="3" marL="1828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4pPr>
            <a:lvl5pPr indent="-273050" lvl="4" marL="22860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5pPr>
            <a:lvl6pPr indent="-273050" lvl="5" marL="2743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6pPr>
            <a:lvl7pPr indent="-273050" lvl="6" marL="3200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7pPr>
            <a:lvl8pPr indent="-273050" lvl="7" marL="3657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8pPr>
            <a:lvl9pPr indent="-273050" lvl="8" marL="4114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9pPr>
          </a:lstStyle>
          <a:p/>
        </p:txBody>
      </p:sp>
      <p:sp>
        <p:nvSpPr>
          <p:cNvPr id="232" name="Google Shape;232;p40"/>
          <p:cNvSpPr txBox="1"/>
          <p:nvPr>
            <p:ph idx="16" type="body"/>
          </p:nvPr>
        </p:nvSpPr>
        <p:spPr>
          <a:xfrm>
            <a:off x="3827003" y="2464123"/>
            <a:ext cx="1294800" cy="259800"/>
          </a:xfrm>
          <a:prstGeom prst="rect">
            <a:avLst/>
          </a:prstGeom>
        </p:spPr>
        <p:txBody>
          <a:bodyPr anchorCtr="0" anchor="t" bIns="91425" lIns="91425" spcFirstLastPara="1" rIns="91425" wrap="square" tIns="91425">
            <a:noAutofit/>
          </a:bodyPr>
          <a:lstStyle>
            <a:lvl1pPr indent="-273050" lvl="0" marL="457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1pPr>
            <a:lvl2pPr indent="-273050" lvl="1" marL="914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2pPr>
            <a:lvl3pPr indent="-273050" lvl="2" marL="1371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3pPr>
            <a:lvl4pPr indent="-273050" lvl="3" marL="1828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4pPr>
            <a:lvl5pPr indent="-273050" lvl="4" marL="22860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5pPr>
            <a:lvl6pPr indent="-273050" lvl="5" marL="2743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6pPr>
            <a:lvl7pPr indent="-273050" lvl="6" marL="3200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7pPr>
            <a:lvl8pPr indent="-273050" lvl="7" marL="3657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8pPr>
            <a:lvl9pPr indent="-273050" lvl="8" marL="4114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9pPr>
          </a:lstStyle>
          <a:p/>
        </p:txBody>
      </p:sp>
      <p:sp>
        <p:nvSpPr>
          <p:cNvPr id="233" name="Google Shape;233;p40"/>
          <p:cNvSpPr txBox="1"/>
          <p:nvPr>
            <p:ph idx="17" type="body"/>
          </p:nvPr>
        </p:nvSpPr>
        <p:spPr>
          <a:xfrm>
            <a:off x="5396128" y="2464123"/>
            <a:ext cx="1294800" cy="259800"/>
          </a:xfrm>
          <a:prstGeom prst="rect">
            <a:avLst/>
          </a:prstGeom>
        </p:spPr>
        <p:txBody>
          <a:bodyPr anchorCtr="0" anchor="t" bIns="91425" lIns="91425" spcFirstLastPara="1" rIns="91425" wrap="square" tIns="91425">
            <a:noAutofit/>
          </a:bodyPr>
          <a:lstStyle>
            <a:lvl1pPr indent="-273050" lvl="0" marL="457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1pPr>
            <a:lvl2pPr indent="-273050" lvl="1" marL="914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2pPr>
            <a:lvl3pPr indent="-273050" lvl="2" marL="1371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3pPr>
            <a:lvl4pPr indent="-273050" lvl="3" marL="1828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4pPr>
            <a:lvl5pPr indent="-273050" lvl="4" marL="22860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5pPr>
            <a:lvl6pPr indent="-273050" lvl="5" marL="2743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6pPr>
            <a:lvl7pPr indent="-273050" lvl="6" marL="3200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7pPr>
            <a:lvl8pPr indent="-273050" lvl="7" marL="3657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8pPr>
            <a:lvl9pPr indent="-273050" lvl="8" marL="4114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9pPr>
          </a:lstStyle>
          <a:p/>
        </p:txBody>
      </p:sp>
      <p:sp>
        <p:nvSpPr>
          <p:cNvPr id="234" name="Google Shape;234;p40"/>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3"/>
                </a:solidFill>
              </a:defRPr>
            </a:lvl1pPr>
            <a:lvl2pPr lvl="1" rtl="0">
              <a:buNone/>
              <a:defRPr sz="1100">
                <a:solidFill>
                  <a:schemeClr val="accent3"/>
                </a:solidFill>
              </a:defRPr>
            </a:lvl2pPr>
            <a:lvl3pPr lvl="2" rtl="0">
              <a:buNone/>
              <a:defRPr sz="1100">
                <a:solidFill>
                  <a:schemeClr val="accent3"/>
                </a:solidFill>
              </a:defRPr>
            </a:lvl3pPr>
            <a:lvl4pPr lvl="3" rtl="0">
              <a:buNone/>
              <a:defRPr sz="1100">
                <a:solidFill>
                  <a:schemeClr val="accent3"/>
                </a:solidFill>
              </a:defRPr>
            </a:lvl4pPr>
            <a:lvl5pPr lvl="4" rtl="0">
              <a:buNone/>
              <a:defRPr sz="1100">
                <a:solidFill>
                  <a:schemeClr val="accent3"/>
                </a:solidFill>
              </a:defRPr>
            </a:lvl5pPr>
            <a:lvl6pPr lvl="5" rtl="0">
              <a:buNone/>
              <a:defRPr sz="1100">
                <a:solidFill>
                  <a:schemeClr val="accent3"/>
                </a:solidFill>
              </a:defRPr>
            </a:lvl6pPr>
            <a:lvl7pPr lvl="6" rtl="0">
              <a:buNone/>
              <a:defRPr sz="1100">
                <a:solidFill>
                  <a:schemeClr val="accent3"/>
                </a:solidFill>
              </a:defRPr>
            </a:lvl7pPr>
            <a:lvl8pPr lvl="7" rtl="0">
              <a:buNone/>
              <a:defRPr sz="1100">
                <a:solidFill>
                  <a:schemeClr val="accent3"/>
                </a:solidFill>
              </a:defRPr>
            </a:lvl8pPr>
            <a:lvl9pPr lvl="8" rtl="0">
              <a:buNone/>
              <a:defRPr sz="1100">
                <a:solidFill>
                  <a:schemeClr val="accent3"/>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etitive Landscape">
  <p:cSld name="ONE_COLUMN_TEXT">
    <p:bg>
      <p:bgPr>
        <a:solidFill>
          <a:schemeClr val="dk1"/>
        </a:solidFill>
      </p:bgPr>
    </p:bg>
    <p:spTree>
      <p:nvGrpSpPr>
        <p:cNvPr id="235" name="Shape 235"/>
        <p:cNvGrpSpPr/>
        <p:nvPr/>
      </p:nvGrpSpPr>
      <p:grpSpPr>
        <a:xfrm>
          <a:off x="0" y="0"/>
          <a:ext cx="0" cy="0"/>
          <a:chOff x="0" y="0"/>
          <a:chExt cx="0" cy="0"/>
        </a:xfrm>
      </p:grpSpPr>
      <p:sp>
        <p:nvSpPr>
          <p:cNvPr id="236" name="Google Shape;236;p41"/>
          <p:cNvSpPr txBox="1"/>
          <p:nvPr>
            <p:ph idx="1" type="body"/>
          </p:nvPr>
        </p:nvSpPr>
        <p:spPr>
          <a:xfrm>
            <a:off x="791150" y="738025"/>
            <a:ext cx="3918300" cy="223200"/>
          </a:xfrm>
          <a:prstGeom prst="rect">
            <a:avLst/>
          </a:prstGeom>
        </p:spPr>
        <p:txBody>
          <a:bodyPr anchorCtr="0" anchor="t" bIns="0" lIns="0" spcFirstLastPara="1" rIns="0" wrap="square" tIns="0">
            <a:noAutofit/>
          </a:bodyPr>
          <a:lstStyle>
            <a:lvl1pPr indent="-298450" lvl="0" marL="457200">
              <a:spcBef>
                <a:spcPts val="0"/>
              </a:spcBef>
              <a:spcAft>
                <a:spcPts val="0"/>
              </a:spcAft>
              <a:buSzPts val="1100"/>
              <a:buFont typeface="Barlow"/>
              <a:buChar char="●"/>
              <a:defRPr sz="1100">
                <a:latin typeface="Barlow"/>
                <a:ea typeface="Barlow"/>
                <a:cs typeface="Barlow"/>
                <a:sym typeface="Barlow"/>
              </a:defRPr>
            </a:lvl1pPr>
            <a:lvl2pPr indent="-298450" lvl="1" marL="914400">
              <a:spcBef>
                <a:spcPts val="0"/>
              </a:spcBef>
              <a:spcAft>
                <a:spcPts val="0"/>
              </a:spcAft>
              <a:buSzPts val="1100"/>
              <a:buFont typeface="Barlow"/>
              <a:buChar char="○"/>
              <a:defRPr sz="1100">
                <a:latin typeface="Barlow"/>
                <a:ea typeface="Barlow"/>
                <a:cs typeface="Barlow"/>
                <a:sym typeface="Barlow"/>
              </a:defRPr>
            </a:lvl2pPr>
            <a:lvl3pPr indent="-298450" lvl="2" marL="1371600">
              <a:spcBef>
                <a:spcPts val="0"/>
              </a:spcBef>
              <a:spcAft>
                <a:spcPts val="0"/>
              </a:spcAft>
              <a:buSzPts val="1100"/>
              <a:buFont typeface="Barlow"/>
              <a:buChar char="■"/>
              <a:defRPr sz="1100">
                <a:latin typeface="Barlow"/>
                <a:ea typeface="Barlow"/>
                <a:cs typeface="Barlow"/>
                <a:sym typeface="Barlow"/>
              </a:defRPr>
            </a:lvl3pPr>
            <a:lvl4pPr indent="-298450" lvl="3" marL="1828800">
              <a:spcBef>
                <a:spcPts val="0"/>
              </a:spcBef>
              <a:spcAft>
                <a:spcPts val="0"/>
              </a:spcAft>
              <a:buSzPts val="1100"/>
              <a:buFont typeface="Barlow"/>
              <a:buChar char="●"/>
              <a:defRPr sz="1100">
                <a:latin typeface="Barlow"/>
                <a:ea typeface="Barlow"/>
                <a:cs typeface="Barlow"/>
                <a:sym typeface="Barlow"/>
              </a:defRPr>
            </a:lvl4pPr>
            <a:lvl5pPr indent="-298450" lvl="4" marL="2286000">
              <a:spcBef>
                <a:spcPts val="0"/>
              </a:spcBef>
              <a:spcAft>
                <a:spcPts val="0"/>
              </a:spcAft>
              <a:buSzPts val="1100"/>
              <a:buFont typeface="Barlow"/>
              <a:buChar char="○"/>
              <a:defRPr>
                <a:latin typeface="Barlow"/>
                <a:ea typeface="Barlow"/>
                <a:cs typeface="Barlow"/>
                <a:sym typeface="Barlow"/>
              </a:defRPr>
            </a:lvl5pPr>
            <a:lvl6pPr indent="-298450" lvl="5" marL="2743200">
              <a:spcBef>
                <a:spcPts val="0"/>
              </a:spcBef>
              <a:spcAft>
                <a:spcPts val="0"/>
              </a:spcAft>
              <a:buSzPts val="1100"/>
              <a:buFont typeface="Barlow"/>
              <a:buChar char="■"/>
              <a:defRPr sz="1100">
                <a:latin typeface="Barlow"/>
                <a:ea typeface="Barlow"/>
                <a:cs typeface="Barlow"/>
                <a:sym typeface="Barlow"/>
              </a:defRPr>
            </a:lvl6pPr>
            <a:lvl7pPr indent="-298450" lvl="6" marL="3200400">
              <a:spcBef>
                <a:spcPts val="0"/>
              </a:spcBef>
              <a:spcAft>
                <a:spcPts val="0"/>
              </a:spcAft>
              <a:buSzPts val="1100"/>
              <a:buFont typeface="Barlow"/>
              <a:buChar char="●"/>
              <a:defRPr sz="1100">
                <a:latin typeface="Barlow"/>
                <a:ea typeface="Barlow"/>
                <a:cs typeface="Barlow"/>
                <a:sym typeface="Barlow"/>
              </a:defRPr>
            </a:lvl7pPr>
            <a:lvl8pPr indent="-298450" lvl="7" marL="3657600">
              <a:spcBef>
                <a:spcPts val="0"/>
              </a:spcBef>
              <a:spcAft>
                <a:spcPts val="0"/>
              </a:spcAft>
              <a:buSzPts val="1100"/>
              <a:buFont typeface="Barlow"/>
              <a:buChar char="○"/>
              <a:defRPr sz="1100">
                <a:latin typeface="Barlow"/>
                <a:ea typeface="Barlow"/>
                <a:cs typeface="Barlow"/>
                <a:sym typeface="Barlow"/>
              </a:defRPr>
            </a:lvl8pPr>
            <a:lvl9pPr indent="-298450" lvl="8" marL="4114800">
              <a:spcBef>
                <a:spcPts val="0"/>
              </a:spcBef>
              <a:spcAft>
                <a:spcPts val="0"/>
              </a:spcAft>
              <a:buSzPts val="1100"/>
              <a:buFont typeface="Barlow"/>
              <a:buChar char="■"/>
              <a:defRPr sz="1100">
                <a:latin typeface="Barlow"/>
                <a:ea typeface="Barlow"/>
                <a:cs typeface="Barlow"/>
                <a:sym typeface="Barlow"/>
              </a:defRPr>
            </a:lvl9pPr>
          </a:lstStyle>
          <a:p/>
        </p:txBody>
      </p:sp>
      <p:sp>
        <p:nvSpPr>
          <p:cNvPr id="237" name="Google Shape;237;p41"/>
          <p:cNvSpPr txBox="1"/>
          <p:nvPr>
            <p:ph idx="2" type="subTitle"/>
          </p:nvPr>
        </p:nvSpPr>
        <p:spPr>
          <a:xfrm>
            <a:off x="791150" y="522625"/>
            <a:ext cx="3918300" cy="215400"/>
          </a:xfrm>
          <a:prstGeom prst="rect">
            <a:avLst/>
          </a:prstGeom>
        </p:spPr>
        <p:txBody>
          <a:bodyPr anchorCtr="0" anchor="t" bIns="0" lIns="0" spcFirstLastPara="1" rIns="0" wrap="square" tIns="0">
            <a:noAutofit/>
          </a:bodyPr>
          <a:lstStyle>
            <a:lvl1pPr lvl="0">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1pPr>
            <a:lvl2pPr lvl="1">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2pPr>
            <a:lvl3pPr lvl="2">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3pPr>
            <a:lvl4pPr lvl="3">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4pPr>
            <a:lvl5pPr lvl="4">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5pPr>
            <a:lvl6pPr lvl="5">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6pPr>
            <a:lvl7pPr lvl="6">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7pPr>
            <a:lvl8pPr lvl="7">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8pPr>
            <a:lvl9pPr lvl="8">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9pPr>
          </a:lstStyle>
          <a:p/>
        </p:txBody>
      </p:sp>
      <p:sp>
        <p:nvSpPr>
          <p:cNvPr id="238" name="Google Shape;238;p41"/>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3"/>
                </a:solidFill>
              </a:defRPr>
            </a:lvl1pPr>
            <a:lvl2pPr lvl="1" rtl="0">
              <a:buNone/>
              <a:defRPr sz="1100">
                <a:solidFill>
                  <a:schemeClr val="accent3"/>
                </a:solidFill>
              </a:defRPr>
            </a:lvl2pPr>
            <a:lvl3pPr lvl="2" rtl="0">
              <a:buNone/>
              <a:defRPr sz="1100">
                <a:solidFill>
                  <a:schemeClr val="accent3"/>
                </a:solidFill>
              </a:defRPr>
            </a:lvl3pPr>
            <a:lvl4pPr lvl="3" rtl="0">
              <a:buNone/>
              <a:defRPr sz="1100">
                <a:solidFill>
                  <a:schemeClr val="accent3"/>
                </a:solidFill>
              </a:defRPr>
            </a:lvl4pPr>
            <a:lvl5pPr lvl="4" rtl="0">
              <a:buNone/>
              <a:defRPr sz="1100">
                <a:solidFill>
                  <a:schemeClr val="accent3"/>
                </a:solidFill>
              </a:defRPr>
            </a:lvl5pPr>
            <a:lvl6pPr lvl="5" rtl="0">
              <a:buNone/>
              <a:defRPr sz="1100">
                <a:solidFill>
                  <a:schemeClr val="accent3"/>
                </a:solidFill>
              </a:defRPr>
            </a:lvl6pPr>
            <a:lvl7pPr lvl="6" rtl="0">
              <a:buNone/>
              <a:defRPr sz="1100">
                <a:solidFill>
                  <a:schemeClr val="accent3"/>
                </a:solidFill>
              </a:defRPr>
            </a:lvl7pPr>
            <a:lvl8pPr lvl="7" rtl="0">
              <a:buNone/>
              <a:defRPr sz="1100">
                <a:solidFill>
                  <a:schemeClr val="accent3"/>
                </a:solidFill>
              </a:defRPr>
            </a:lvl8pPr>
            <a:lvl9pPr lvl="8" rtl="0">
              <a:buNone/>
              <a:defRPr sz="1100">
                <a:solidFill>
                  <a:schemeClr val="accent3"/>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rket Trends + Data">
  <p:cSld name="MAIN_POINT">
    <p:bg>
      <p:bgPr>
        <a:solidFill>
          <a:schemeClr val="dk1"/>
        </a:solidFill>
      </p:bgPr>
    </p:bg>
    <p:spTree>
      <p:nvGrpSpPr>
        <p:cNvPr id="239" name="Shape 239"/>
        <p:cNvGrpSpPr/>
        <p:nvPr/>
      </p:nvGrpSpPr>
      <p:grpSpPr>
        <a:xfrm>
          <a:off x="0" y="0"/>
          <a:ext cx="0" cy="0"/>
          <a:chOff x="0" y="0"/>
          <a:chExt cx="0" cy="0"/>
        </a:xfrm>
      </p:grpSpPr>
      <p:sp>
        <p:nvSpPr>
          <p:cNvPr id="240" name="Google Shape;240;p42"/>
          <p:cNvSpPr txBox="1"/>
          <p:nvPr>
            <p:ph idx="1" type="subTitle"/>
          </p:nvPr>
        </p:nvSpPr>
        <p:spPr>
          <a:xfrm>
            <a:off x="690250" y="415625"/>
            <a:ext cx="1261800" cy="2703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atin typeface="Barlow Light"/>
                <a:ea typeface="Barlow Light"/>
                <a:cs typeface="Barlow Light"/>
                <a:sym typeface="Barlow Light"/>
              </a:defRPr>
            </a:lvl1pPr>
            <a:lvl2pPr lvl="1">
              <a:spcBef>
                <a:spcPts val="0"/>
              </a:spcBef>
              <a:spcAft>
                <a:spcPts val="0"/>
              </a:spcAft>
              <a:buSzPts val="1400"/>
              <a:buNone/>
              <a:defRPr>
                <a:latin typeface="Barlow Light"/>
                <a:ea typeface="Barlow Light"/>
                <a:cs typeface="Barlow Light"/>
                <a:sym typeface="Barlow Light"/>
              </a:defRPr>
            </a:lvl2pPr>
            <a:lvl3pPr lvl="2">
              <a:spcBef>
                <a:spcPts val="0"/>
              </a:spcBef>
              <a:spcAft>
                <a:spcPts val="0"/>
              </a:spcAft>
              <a:buSzPts val="1400"/>
              <a:buNone/>
              <a:defRPr>
                <a:latin typeface="Barlow Light"/>
                <a:ea typeface="Barlow Light"/>
                <a:cs typeface="Barlow Light"/>
                <a:sym typeface="Barlow Light"/>
              </a:defRPr>
            </a:lvl3pPr>
            <a:lvl4pPr lvl="3">
              <a:spcBef>
                <a:spcPts val="0"/>
              </a:spcBef>
              <a:spcAft>
                <a:spcPts val="0"/>
              </a:spcAft>
              <a:buSzPts val="1400"/>
              <a:buNone/>
              <a:defRPr>
                <a:latin typeface="Barlow Light"/>
                <a:ea typeface="Barlow Light"/>
                <a:cs typeface="Barlow Light"/>
                <a:sym typeface="Barlow Light"/>
              </a:defRPr>
            </a:lvl4pPr>
            <a:lvl5pPr lvl="4">
              <a:spcBef>
                <a:spcPts val="0"/>
              </a:spcBef>
              <a:spcAft>
                <a:spcPts val="0"/>
              </a:spcAft>
              <a:buSzPts val="1400"/>
              <a:buNone/>
              <a:defRPr>
                <a:latin typeface="Barlow Light"/>
                <a:ea typeface="Barlow Light"/>
                <a:cs typeface="Barlow Light"/>
                <a:sym typeface="Barlow Light"/>
              </a:defRPr>
            </a:lvl5pPr>
            <a:lvl6pPr lvl="5">
              <a:spcBef>
                <a:spcPts val="0"/>
              </a:spcBef>
              <a:spcAft>
                <a:spcPts val="0"/>
              </a:spcAft>
              <a:buSzPts val="1400"/>
              <a:buNone/>
              <a:defRPr>
                <a:latin typeface="Barlow Light"/>
                <a:ea typeface="Barlow Light"/>
                <a:cs typeface="Barlow Light"/>
                <a:sym typeface="Barlow Light"/>
              </a:defRPr>
            </a:lvl6pPr>
            <a:lvl7pPr lvl="6">
              <a:spcBef>
                <a:spcPts val="0"/>
              </a:spcBef>
              <a:spcAft>
                <a:spcPts val="0"/>
              </a:spcAft>
              <a:buSzPts val="1400"/>
              <a:buNone/>
              <a:defRPr>
                <a:latin typeface="Barlow Light"/>
                <a:ea typeface="Barlow Light"/>
                <a:cs typeface="Barlow Light"/>
                <a:sym typeface="Barlow Light"/>
              </a:defRPr>
            </a:lvl7pPr>
            <a:lvl8pPr lvl="7">
              <a:spcBef>
                <a:spcPts val="0"/>
              </a:spcBef>
              <a:spcAft>
                <a:spcPts val="0"/>
              </a:spcAft>
              <a:buSzPts val="1400"/>
              <a:buNone/>
              <a:defRPr>
                <a:latin typeface="Barlow Light"/>
                <a:ea typeface="Barlow Light"/>
                <a:cs typeface="Barlow Light"/>
                <a:sym typeface="Barlow Light"/>
              </a:defRPr>
            </a:lvl8pPr>
            <a:lvl9pPr lvl="8">
              <a:spcBef>
                <a:spcPts val="0"/>
              </a:spcBef>
              <a:spcAft>
                <a:spcPts val="0"/>
              </a:spcAft>
              <a:buSzPts val="1400"/>
              <a:buNone/>
              <a:defRPr>
                <a:latin typeface="Barlow Light"/>
                <a:ea typeface="Barlow Light"/>
                <a:cs typeface="Barlow Light"/>
                <a:sym typeface="Barlow Light"/>
              </a:defRPr>
            </a:lvl9pPr>
          </a:lstStyle>
          <a:p/>
        </p:txBody>
      </p:sp>
      <p:sp>
        <p:nvSpPr>
          <p:cNvPr id="241" name="Google Shape;241;p42"/>
          <p:cNvSpPr txBox="1"/>
          <p:nvPr>
            <p:ph idx="2" type="subTitle"/>
          </p:nvPr>
        </p:nvSpPr>
        <p:spPr>
          <a:xfrm>
            <a:off x="480420" y="290626"/>
            <a:ext cx="3592200" cy="3372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1pPr>
            <a:lvl2pPr lvl="1">
              <a:spcBef>
                <a:spcPts val="0"/>
              </a:spcBef>
              <a:spcAft>
                <a:spcPts val="0"/>
              </a:spcAft>
              <a:buSzPts val="1400"/>
              <a:buNone/>
              <a:defRPr>
                <a:latin typeface="Hepta Slab Light"/>
                <a:ea typeface="Hepta Slab Light"/>
                <a:cs typeface="Hepta Slab Light"/>
                <a:sym typeface="Hepta Slab Light"/>
              </a:defRPr>
            </a:lvl2pPr>
            <a:lvl3pPr lvl="2">
              <a:spcBef>
                <a:spcPts val="0"/>
              </a:spcBef>
              <a:spcAft>
                <a:spcPts val="0"/>
              </a:spcAft>
              <a:buSzPts val="1400"/>
              <a:buNone/>
              <a:defRPr>
                <a:latin typeface="Hepta Slab Light"/>
                <a:ea typeface="Hepta Slab Light"/>
                <a:cs typeface="Hepta Slab Light"/>
                <a:sym typeface="Hepta Slab Light"/>
              </a:defRPr>
            </a:lvl3pPr>
            <a:lvl4pPr lvl="3">
              <a:spcBef>
                <a:spcPts val="0"/>
              </a:spcBef>
              <a:spcAft>
                <a:spcPts val="0"/>
              </a:spcAft>
              <a:buSzPts val="1400"/>
              <a:buNone/>
              <a:defRPr>
                <a:latin typeface="Hepta Slab Light"/>
                <a:ea typeface="Hepta Slab Light"/>
                <a:cs typeface="Hepta Slab Light"/>
                <a:sym typeface="Hepta Slab Light"/>
              </a:defRPr>
            </a:lvl4pPr>
            <a:lvl5pPr lvl="4">
              <a:spcBef>
                <a:spcPts val="0"/>
              </a:spcBef>
              <a:spcAft>
                <a:spcPts val="0"/>
              </a:spcAft>
              <a:buSzPts val="1400"/>
              <a:buNone/>
              <a:defRPr>
                <a:latin typeface="Hepta Slab Light"/>
                <a:ea typeface="Hepta Slab Light"/>
                <a:cs typeface="Hepta Slab Light"/>
                <a:sym typeface="Hepta Slab Light"/>
              </a:defRPr>
            </a:lvl5pPr>
            <a:lvl6pPr lvl="5">
              <a:spcBef>
                <a:spcPts val="0"/>
              </a:spcBef>
              <a:spcAft>
                <a:spcPts val="0"/>
              </a:spcAft>
              <a:buSzPts val="1400"/>
              <a:buNone/>
              <a:defRPr>
                <a:latin typeface="Hepta Slab Light"/>
                <a:ea typeface="Hepta Slab Light"/>
                <a:cs typeface="Hepta Slab Light"/>
                <a:sym typeface="Hepta Slab Light"/>
              </a:defRPr>
            </a:lvl6pPr>
            <a:lvl7pPr lvl="6">
              <a:spcBef>
                <a:spcPts val="0"/>
              </a:spcBef>
              <a:spcAft>
                <a:spcPts val="0"/>
              </a:spcAft>
              <a:buSzPts val="1400"/>
              <a:buNone/>
              <a:defRPr>
                <a:latin typeface="Hepta Slab Light"/>
                <a:ea typeface="Hepta Slab Light"/>
                <a:cs typeface="Hepta Slab Light"/>
                <a:sym typeface="Hepta Slab Light"/>
              </a:defRPr>
            </a:lvl7pPr>
            <a:lvl8pPr lvl="7">
              <a:spcBef>
                <a:spcPts val="0"/>
              </a:spcBef>
              <a:spcAft>
                <a:spcPts val="0"/>
              </a:spcAft>
              <a:buSzPts val="1400"/>
              <a:buNone/>
              <a:defRPr>
                <a:latin typeface="Hepta Slab Light"/>
                <a:ea typeface="Hepta Slab Light"/>
                <a:cs typeface="Hepta Slab Light"/>
                <a:sym typeface="Hepta Slab Light"/>
              </a:defRPr>
            </a:lvl8pPr>
            <a:lvl9pPr lvl="8">
              <a:spcBef>
                <a:spcPts val="0"/>
              </a:spcBef>
              <a:spcAft>
                <a:spcPts val="0"/>
              </a:spcAft>
              <a:buSzPts val="1400"/>
              <a:buNone/>
              <a:defRPr>
                <a:latin typeface="Hepta Slab Light"/>
                <a:ea typeface="Hepta Slab Light"/>
                <a:cs typeface="Hepta Slab Light"/>
                <a:sym typeface="Hepta Slab Light"/>
              </a:defRPr>
            </a:lvl9pPr>
          </a:lstStyle>
          <a:p/>
        </p:txBody>
      </p:sp>
      <p:sp>
        <p:nvSpPr>
          <p:cNvPr id="242" name="Google Shape;242;p42"/>
          <p:cNvSpPr txBox="1"/>
          <p:nvPr>
            <p:ph idx="3" type="body"/>
          </p:nvPr>
        </p:nvSpPr>
        <p:spPr>
          <a:xfrm>
            <a:off x="480425" y="534275"/>
            <a:ext cx="4878300" cy="19176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243" name="Google Shape;243;p42"/>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3"/>
                </a:solidFill>
                <a:latin typeface="Barlow"/>
                <a:ea typeface="Barlow"/>
                <a:cs typeface="Barlow"/>
                <a:sym typeface="Barlow"/>
              </a:defRPr>
            </a:lvl1pPr>
            <a:lvl2pPr lvl="1" rtl="0">
              <a:buNone/>
              <a:defRPr sz="1100">
                <a:solidFill>
                  <a:schemeClr val="accent3"/>
                </a:solidFill>
                <a:latin typeface="Barlow"/>
                <a:ea typeface="Barlow"/>
                <a:cs typeface="Barlow"/>
                <a:sym typeface="Barlow"/>
              </a:defRPr>
            </a:lvl2pPr>
            <a:lvl3pPr lvl="2" rtl="0">
              <a:buNone/>
              <a:defRPr sz="1100">
                <a:solidFill>
                  <a:schemeClr val="accent3"/>
                </a:solidFill>
                <a:latin typeface="Barlow"/>
                <a:ea typeface="Barlow"/>
                <a:cs typeface="Barlow"/>
                <a:sym typeface="Barlow"/>
              </a:defRPr>
            </a:lvl3pPr>
            <a:lvl4pPr lvl="3" rtl="0">
              <a:buNone/>
              <a:defRPr sz="1100">
                <a:solidFill>
                  <a:schemeClr val="accent3"/>
                </a:solidFill>
                <a:latin typeface="Barlow"/>
                <a:ea typeface="Barlow"/>
                <a:cs typeface="Barlow"/>
                <a:sym typeface="Barlow"/>
              </a:defRPr>
            </a:lvl4pPr>
            <a:lvl5pPr lvl="4" rtl="0">
              <a:buNone/>
              <a:defRPr sz="1100">
                <a:solidFill>
                  <a:schemeClr val="accent3"/>
                </a:solidFill>
                <a:latin typeface="Barlow"/>
                <a:ea typeface="Barlow"/>
                <a:cs typeface="Barlow"/>
                <a:sym typeface="Barlow"/>
              </a:defRPr>
            </a:lvl5pPr>
            <a:lvl6pPr lvl="5" rtl="0">
              <a:buNone/>
              <a:defRPr sz="1100">
                <a:solidFill>
                  <a:schemeClr val="accent3"/>
                </a:solidFill>
                <a:latin typeface="Barlow"/>
                <a:ea typeface="Barlow"/>
                <a:cs typeface="Barlow"/>
                <a:sym typeface="Barlow"/>
              </a:defRPr>
            </a:lvl6pPr>
            <a:lvl7pPr lvl="6" rtl="0">
              <a:buNone/>
              <a:defRPr sz="1100">
                <a:solidFill>
                  <a:schemeClr val="accent3"/>
                </a:solidFill>
                <a:latin typeface="Barlow"/>
                <a:ea typeface="Barlow"/>
                <a:cs typeface="Barlow"/>
                <a:sym typeface="Barlow"/>
              </a:defRPr>
            </a:lvl7pPr>
            <a:lvl8pPr lvl="7" rtl="0">
              <a:buNone/>
              <a:defRPr sz="1100">
                <a:solidFill>
                  <a:schemeClr val="accent3"/>
                </a:solidFill>
                <a:latin typeface="Barlow"/>
                <a:ea typeface="Barlow"/>
                <a:cs typeface="Barlow"/>
                <a:sym typeface="Barlow"/>
              </a:defRPr>
            </a:lvl8pPr>
            <a:lvl9pPr lvl="8" rtl="0">
              <a:buNone/>
              <a:defRPr sz="1100">
                <a:solidFill>
                  <a:schemeClr val="accent3"/>
                </a:solidFill>
                <a:latin typeface="Barlow"/>
                <a:ea typeface="Barlow"/>
                <a:cs typeface="Barlow"/>
                <a:sym typeface="Barlow"/>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360">
          <p15:clr>
            <a:srgbClr val="E46962"/>
          </p15:clr>
        </p15:guide>
        <p15:guide id="2" orient="horz" pos="347">
          <p15:clr>
            <a:srgbClr val="E46962"/>
          </p15:clr>
        </p15:guide>
      </p15:sldGuideLst>
    </p:ext>
  </p:extLst>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WOT Analysis">
  <p:cSld name="CUSTOM_14">
    <p:bg>
      <p:bgPr>
        <a:solidFill>
          <a:schemeClr val="dk1"/>
        </a:solidFill>
      </p:bgPr>
    </p:bg>
    <p:spTree>
      <p:nvGrpSpPr>
        <p:cNvPr id="244" name="Shape 244"/>
        <p:cNvGrpSpPr/>
        <p:nvPr/>
      </p:nvGrpSpPr>
      <p:grpSpPr>
        <a:xfrm>
          <a:off x="0" y="0"/>
          <a:ext cx="0" cy="0"/>
          <a:chOff x="0" y="0"/>
          <a:chExt cx="0" cy="0"/>
        </a:xfrm>
      </p:grpSpPr>
      <p:sp>
        <p:nvSpPr>
          <p:cNvPr id="245" name="Google Shape;245;p43"/>
          <p:cNvSpPr txBox="1"/>
          <p:nvPr>
            <p:ph type="title"/>
          </p:nvPr>
        </p:nvSpPr>
        <p:spPr>
          <a:xfrm>
            <a:off x="723861" y="1584738"/>
            <a:ext cx="2670600" cy="3153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1pPr>
            <a:lvl2pPr lvl="1">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2pPr>
            <a:lvl3pPr lvl="2">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3pPr>
            <a:lvl4pPr lvl="3">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4pPr>
            <a:lvl5pPr lvl="4">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5pPr>
            <a:lvl6pPr lvl="5">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6pPr>
            <a:lvl7pPr lvl="6">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7pPr>
            <a:lvl8pPr lvl="7">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8pPr>
            <a:lvl9pPr lvl="8">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9pPr>
          </a:lstStyle>
          <a:p/>
        </p:txBody>
      </p:sp>
      <p:sp>
        <p:nvSpPr>
          <p:cNvPr id="246" name="Google Shape;246;p43"/>
          <p:cNvSpPr txBox="1"/>
          <p:nvPr>
            <p:ph idx="2" type="title"/>
          </p:nvPr>
        </p:nvSpPr>
        <p:spPr>
          <a:xfrm>
            <a:off x="723861" y="2390981"/>
            <a:ext cx="2670600" cy="3153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1pPr>
            <a:lvl2pPr lvl="1">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2pPr>
            <a:lvl3pPr lvl="2">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3pPr>
            <a:lvl4pPr lvl="3">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4pPr>
            <a:lvl5pPr lvl="4">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5pPr>
            <a:lvl6pPr lvl="5">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6pPr>
            <a:lvl7pPr lvl="6">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7pPr>
            <a:lvl8pPr lvl="7">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8pPr>
            <a:lvl9pPr lvl="8">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9pPr>
          </a:lstStyle>
          <a:p/>
        </p:txBody>
      </p:sp>
      <p:sp>
        <p:nvSpPr>
          <p:cNvPr id="247" name="Google Shape;247;p43"/>
          <p:cNvSpPr txBox="1"/>
          <p:nvPr>
            <p:ph idx="3" type="title"/>
          </p:nvPr>
        </p:nvSpPr>
        <p:spPr>
          <a:xfrm>
            <a:off x="723861" y="3157931"/>
            <a:ext cx="2670600" cy="3153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1pPr>
            <a:lvl2pPr lvl="1">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2pPr>
            <a:lvl3pPr lvl="2">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3pPr>
            <a:lvl4pPr lvl="3">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4pPr>
            <a:lvl5pPr lvl="4">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5pPr>
            <a:lvl6pPr lvl="5">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6pPr>
            <a:lvl7pPr lvl="6">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7pPr>
            <a:lvl8pPr lvl="7">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8pPr>
            <a:lvl9pPr lvl="8">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9pPr>
          </a:lstStyle>
          <a:p/>
        </p:txBody>
      </p:sp>
      <p:sp>
        <p:nvSpPr>
          <p:cNvPr id="248" name="Google Shape;248;p43"/>
          <p:cNvSpPr txBox="1"/>
          <p:nvPr>
            <p:ph idx="4" type="title"/>
          </p:nvPr>
        </p:nvSpPr>
        <p:spPr>
          <a:xfrm>
            <a:off x="723861" y="3954905"/>
            <a:ext cx="2670600" cy="3153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1pPr>
            <a:lvl2pPr lvl="1">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2pPr>
            <a:lvl3pPr lvl="2">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3pPr>
            <a:lvl4pPr lvl="3">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4pPr>
            <a:lvl5pPr lvl="4">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5pPr>
            <a:lvl6pPr lvl="5">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6pPr>
            <a:lvl7pPr lvl="6">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7pPr>
            <a:lvl8pPr lvl="7">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8pPr>
            <a:lvl9pPr lvl="8">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9pPr>
          </a:lstStyle>
          <a:p/>
        </p:txBody>
      </p:sp>
      <p:sp>
        <p:nvSpPr>
          <p:cNvPr id="249" name="Google Shape;249;p43"/>
          <p:cNvSpPr txBox="1"/>
          <p:nvPr>
            <p:ph idx="1" type="subTitle"/>
          </p:nvPr>
        </p:nvSpPr>
        <p:spPr>
          <a:xfrm>
            <a:off x="480420" y="290626"/>
            <a:ext cx="3592200" cy="3372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1pPr>
            <a:lvl2pPr lvl="1">
              <a:spcBef>
                <a:spcPts val="0"/>
              </a:spcBef>
              <a:spcAft>
                <a:spcPts val="0"/>
              </a:spcAft>
              <a:buSzPts val="1400"/>
              <a:buNone/>
              <a:defRPr>
                <a:latin typeface="Barlow Light"/>
                <a:ea typeface="Barlow Light"/>
                <a:cs typeface="Barlow Light"/>
                <a:sym typeface="Barlow Light"/>
              </a:defRPr>
            </a:lvl2pPr>
            <a:lvl3pPr lvl="2">
              <a:spcBef>
                <a:spcPts val="0"/>
              </a:spcBef>
              <a:spcAft>
                <a:spcPts val="0"/>
              </a:spcAft>
              <a:buSzPts val="1400"/>
              <a:buNone/>
              <a:defRPr>
                <a:latin typeface="Barlow Light"/>
                <a:ea typeface="Barlow Light"/>
                <a:cs typeface="Barlow Light"/>
                <a:sym typeface="Barlow Light"/>
              </a:defRPr>
            </a:lvl3pPr>
            <a:lvl4pPr lvl="3">
              <a:spcBef>
                <a:spcPts val="0"/>
              </a:spcBef>
              <a:spcAft>
                <a:spcPts val="0"/>
              </a:spcAft>
              <a:buSzPts val="1400"/>
              <a:buNone/>
              <a:defRPr>
                <a:latin typeface="Barlow Light"/>
                <a:ea typeface="Barlow Light"/>
                <a:cs typeface="Barlow Light"/>
                <a:sym typeface="Barlow Light"/>
              </a:defRPr>
            </a:lvl4pPr>
            <a:lvl5pPr lvl="4">
              <a:spcBef>
                <a:spcPts val="0"/>
              </a:spcBef>
              <a:spcAft>
                <a:spcPts val="0"/>
              </a:spcAft>
              <a:buSzPts val="1400"/>
              <a:buNone/>
              <a:defRPr>
                <a:latin typeface="Barlow Light"/>
                <a:ea typeface="Barlow Light"/>
                <a:cs typeface="Barlow Light"/>
                <a:sym typeface="Barlow Light"/>
              </a:defRPr>
            </a:lvl5pPr>
            <a:lvl6pPr lvl="5">
              <a:spcBef>
                <a:spcPts val="0"/>
              </a:spcBef>
              <a:spcAft>
                <a:spcPts val="0"/>
              </a:spcAft>
              <a:buSzPts val="1400"/>
              <a:buNone/>
              <a:defRPr>
                <a:latin typeface="Barlow Light"/>
                <a:ea typeface="Barlow Light"/>
                <a:cs typeface="Barlow Light"/>
                <a:sym typeface="Barlow Light"/>
              </a:defRPr>
            </a:lvl6pPr>
            <a:lvl7pPr lvl="6">
              <a:spcBef>
                <a:spcPts val="0"/>
              </a:spcBef>
              <a:spcAft>
                <a:spcPts val="0"/>
              </a:spcAft>
              <a:buSzPts val="1400"/>
              <a:buNone/>
              <a:defRPr>
                <a:latin typeface="Barlow Light"/>
                <a:ea typeface="Barlow Light"/>
                <a:cs typeface="Barlow Light"/>
                <a:sym typeface="Barlow Light"/>
              </a:defRPr>
            </a:lvl7pPr>
            <a:lvl8pPr lvl="7">
              <a:spcBef>
                <a:spcPts val="0"/>
              </a:spcBef>
              <a:spcAft>
                <a:spcPts val="0"/>
              </a:spcAft>
              <a:buSzPts val="1400"/>
              <a:buNone/>
              <a:defRPr>
                <a:latin typeface="Barlow Light"/>
                <a:ea typeface="Barlow Light"/>
                <a:cs typeface="Barlow Light"/>
                <a:sym typeface="Barlow Light"/>
              </a:defRPr>
            </a:lvl8pPr>
            <a:lvl9pPr lvl="8">
              <a:spcBef>
                <a:spcPts val="0"/>
              </a:spcBef>
              <a:spcAft>
                <a:spcPts val="0"/>
              </a:spcAft>
              <a:buSzPts val="1400"/>
              <a:buNone/>
              <a:defRPr>
                <a:latin typeface="Barlow Light"/>
                <a:ea typeface="Barlow Light"/>
                <a:cs typeface="Barlow Light"/>
                <a:sym typeface="Barlow Light"/>
              </a:defRPr>
            </a:lvl9pPr>
          </a:lstStyle>
          <a:p/>
        </p:txBody>
      </p:sp>
      <p:sp>
        <p:nvSpPr>
          <p:cNvPr id="250" name="Google Shape;250;p43"/>
          <p:cNvSpPr txBox="1"/>
          <p:nvPr>
            <p:ph idx="5" type="body"/>
          </p:nvPr>
        </p:nvSpPr>
        <p:spPr>
          <a:xfrm>
            <a:off x="480425" y="610475"/>
            <a:ext cx="4878300" cy="3768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317500" lvl="1" marL="914400">
              <a:spcBef>
                <a:spcPts val="0"/>
              </a:spcBef>
              <a:spcAft>
                <a:spcPts val="0"/>
              </a:spcAft>
              <a:buClr>
                <a:schemeClr val="lt1"/>
              </a:buClr>
              <a:buSzPts val="1400"/>
              <a:buFont typeface="Barlow"/>
              <a:buChar char="○"/>
              <a:defRPr>
                <a:solidFill>
                  <a:schemeClr val="lt1"/>
                </a:solidFill>
                <a:latin typeface="Barlow"/>
                <a:ea typeface="Barlow"/>
                <a:cs typeface="Barlow"/>
                <a:sym typeface="Barlow"/>
              </a:defRPr>
            </a:lvl2pPr>
            <a:lvl3pPr indent="-311150" lvl="2" marL="1371600">
              <a:spcBef>
                <a:spcPts val="0"/>
              </a:spcBef>
              <a:spcAft>
                <a:spcPts val="0"/>
              </a:spcAft>
              <a:buClr>
                <a:schemeClr val="lt1"/>
              </a:buClr>
              <a:buSzPts val="1300"/>
              <a:buFont typeface="Barlow"/>
              <a:buChar char="■"/>
              <a:defRPr>
                <a:solidFill>
                  <a:schemeClr val="lt1"/>
                </a:solidFill>
                <a:latin typeface="Barlow"/>
                <a:ea typeface="Barlow"/>
                <a:cs typeface="Barlow"/>
                <a:sym typeface="Barlow"/>
              </a:defRPr>
            </a:lvl3pPr>
            <a:lvl4pPr indent="-304800" lvl="3" marL="1828800">
              <a:spcBef>
                <a:spcPts val="0"/>
              </a:spcBef>
              <a:spcAft>
                <a:spcPts val="0"/>
              </a:spcAft>
              <a:buClr>
                <a:schemeClr val="lt1"/>
              </a:buClr>
              <a:buSzPts val="1200"/>
              <a:buFont typeface="Barlow"/>
              <a:buChar char="●"/>
              <a:defRPr>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2100" lvl="5" marL="2743200">
              <a:spcBef>
                <a:spcPts val="0"/>
              </a:spcBef>
              <a:spcAft>
                <a:spcPts val="0"/>
              </a:spcAft>
              <a:buClr>
                <a:schemeClr val="lt1"/>
              </a:buClr>
              <a:buSzPts val="1000"/>
              <a:buFont typeface="Barlow"/>
              <a:buChar char="■"/>
              <a:defRPr>
                <a:solidFill>
                  <a:schemeClr val="lt1"/>
                </a:solidFill>
                <a:latin typeface="Barlow"/>
                <a:ea typeface="Barlow"/>
                <a:cs typeface="Barlow"/>
                <a:sym typeface="Barlow"/>
              </a:defRPr>
            </a:lvl6pPr>
            <a:lvl7pPr indent="-285750" lvl="6" marL="3200400">
              <a:spcBef>
                <a:spcPts val="0"/>
              </a:spcBef>
              <a:spcAft>
                <a:spcPts val="0"/>
              </a:spcAft>
              <a:buClr>
                <a:schemeClr val="lt1"/>
              </a:buClr>
              <a:buSzPts val="900"/>
              <a:buFont typeface="Barlow"/>
              <a:buChar char="●"/>
              <a:defRPr>
                <a:solidFill>
                  <a:schemeClr val="lt1"/>
                </a:solidFill>
                <a:latin typeface="Barlow"/>
                <a:ea typeface="Barlow"/>
                <a:cs typeface="Barlow"/>
                <a:sym typeface="Barlow"/>
              </a:defRPr>
            </a:lvl7pPr>
            <a:lvl8pPr indent="-279400" lvl="7" marL="3657600">
              <a:spcBef>
                <a:spcPts val="0"/>
              </a:spcBef>
              <a:spcAft>
                <a:spcPts val="0"/>
              </a:spcAft>
              <a:buClr>
                <a:schemeClr val="lt1"/>
              </a:buClr>
              <a:buSzPts val="800"/>
              <a:buFont typeface="Barlow"/>
              <a:buChar char="○"/>
              <a:defRPr>
                <a:solidFill>
                  <a:schemeClr val="lt1"/>
                </a:solidFill>
                <a:latin typeface="Barlow"/>
                <a:ea typeface="Barlow"/>
                <a:cs typeface="Barlow"/>
                <a:sym typeface="Barlow"/>
              </a:defRPr>
            </a:lvl8pPr>
            <a:lvl9pPr indent="-273050" lvl="8" marL="4114800">
              <a:spcBef>
                <a:spcPts val="0"/>
              </a:spcBef>
              <a:spcAft>
                <a:spcPts val="0"/>
              </a:spcAft>
              <a:buClr>
                <a:schemeClr val="lt1"/>
              </a:buClr>
              <a:buSzPts val="700"/>
              <a:buFont typeface="Barlow"/>
              <a:buChar char="■"/>
              <a:defRPr>
                <a:solidFill>
                  <a:schemeClr val="lt1"/>
                </a:solidFill>
                <a:latin typeface="Barlow"/>
                <a:ea typeface="Barlow"/>
                <a:cs typeface="Barlow"/>
                <a:sym typeface="Barlow"/>
              </a:defRPr>
            </a:lvl9pPr>
          </a:lstStyle>
          <a:p/>
        </p:txBody>
      </p:sp>
      <p:sp>
        <p:nvSpPr>
          <p:cNvPr id="251" name="Google Shape;251;p43"/>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3"/>
                </a:solidFill>
              </a:defRPr>
            </a:lvl1pPr>
            <a:lvl2pPr lvl="1" rtl="0">
              <a:buNone/>
              <a:defRPr sz="1100">
                <a:solidFill>
                  <a:schemeClr val="accent3"/>
                </a:solidFill>
              </a:defRPr>
            </a:lvl2pPr>
            <a:lvl3pPr lvl="2" rtl="0">
              <a:buNone/>
              <a:defRPr sz="1100">
                <a:solidFill>
                  <a:schemeClr val="accent3"/>
                </a:solidFill>
              </a:defRPr>
            </a:lvl3pPr>
            <a:lvl4pPr lvl="3" rtl="0">
              <a:buNone/>
              <a:defRPr sz="1100">
                <a:solidFill>
                  <a:schemeClr val="accent3"/>
                </a:solidFill>
              </a:defRPr>
            </a:lvl4pPr>
            <a:lvl5pPr lvl="4" rtl="0">
              <a:buNone/>
              <a:defRPr sz="1100">
                <a:solidFill>
                  <a:schemeClr val="accent3"/>
                </a:solidFill>
              </a:defRPr>
            </a:lvl5pPr>
            <a:lvl6pPr lvl="5" rtl="0">
              <a:buNone/>
              <a:defRPr sz="1100">
                <a:solidFill>
                  <a:schemeClr val="accent3"/>
                </a:solidFill>
              </a:defRPr>
            </a:lvl6pPr>
            <a:lvl7pPr lvl="6" rtl="0">
              <a:buNone/>
              <a:defRPr sz="1100">
                <a:solidFill>
                  <a:schemeClr val="accent3"/>
                </a:solidFill>
              </a:defRPr>
            </a:lvl7pPr>
            <a:lvl8pPr lvl="7" rtl="0">
              <a:buNone/>
              <a:defRPr sz="1100">
                <a:solidFill>
                  <a:schemeClr val="accent3"/>
                </a:solidFill>
              </a:defRPr>
            </a:lvl8pPr>
            <a:lvl9pPr lvl="8" rtl="0">
              <a:buNone/>
              <a:defRPr sz="1100">
                <a:solidFill>
                  <a:schemeClr val="accent3"/>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losing / Thank You">
  <p:cSld name="CUSTOM_13">
    <p:bg>
      <p:bgPr>
        <a:solidFill>
          <a:schemeClr val="lt1"/>
        </a:solidFill>
      </p:bgPr>
    </p:bg>
    <p:spTree>
      <p:nvGrpSpPr>
        <p:cNvPr id="252" name="Shape 252"/>
        <p:cNvGrpSpPr/>
        <p:nvPr/>
      </p:nvGrpSpPr>
      <p:grpSpPr>
        <a:xfrm>
          <a:off x="0" y="0"/>
          <a:ext cx="0" cy="0"/>
          <a:chOff x="0" y="0"/>
          <a:chExt cx="0" cy="0"/>
        </a:xfrm>
      </p:grpSpPr>
      <p:sp>
        <p:nvSpPr>
          <p:cNvPr id="253" name="Google Shape;253;p44"/>
          <p:cNvSpPr txBox="1"/>
          <p:nvPr>
            <p:ph type="title"/>
          </p:nvPr>
        </p:nvSpPr>
        <p:spPr>
          <a:xfrm>
            <a:off x="455221" y="1321125"/>
            <a:ext cx="5094600" cy="1749900"/>
          </a:xfrm>
          <a:prstGeom prst="rect">
            <a:avLst/>
          </a:prstGeom>
          <a:noFill/>
        </p:spPr>
        <p:txBody>
          <a:bodyPr anchorCtr="0" anchor="t" bIns="91425" lIns="91425" spcFirstLastPara="1" rIns="91425" wrap="square" tIns="91425">
            <a:noAutofit/>
          </a:bodyPr>
          <a:lstStyle>
            <a:lvl1pPr lvl="0">
              <a:spcBef>
                <a:spcPts val="0"/>
              </a:spcBef>
              <a:spcAft>
                <a:spcPts val="0"/>
              </a:spcAft>
              <a:buSzPts val="5400"/>
              <a:buNone/>
              <a:defRPr sz="5400"/>
            </a:lvl1pPr>
            <a:lvl2pPr lvl="1">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2pPr>
            <a:lvl3pPr lvl="2">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3pPr>
            <a:lvl4pPr lvl="3">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4pPr>
            <a:lvl5pPr lvl="4">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5pPr>
            <a:lvl6pPr lvl="5">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6pPr>
            <a:lvl7pPr lvl="6">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7pPr>
            <a:lvl8pPr lvl="7">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8pPr>
            <a:lvl9pPr lvl="8">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9pPr>
          </a:lstStyle>
          <a:p/>
        </p:txBody>
      </p:sp>
      <p:sp>
        <p:nvSpPr>
          <p:cNvPr id="254" name="Google Shape;254;p44"/>
          <p:cNvSpPr txBox="1"/>
          <p:nvPr>
            <p:ph idx="1" type="body"/>
          </p:nvPr>
        </p:nvSpPr>
        <p:spPr>
          <a:xfrm>
            <a:off x="567029" y="4500404"/>
            <a:ext cx="1015800" cy="266100"/>
          </a:xfrm>
          <a:prstGeom prst="rect">
            <a:avLst/>
          </a:prstGeom>
          <a:ln cap="flat" cmpd="sng" w="9525">
            <a:solidFill>
              <a:schemeClr val="dk1"/>
            </a:solidFill>
            <a:prstDash val="solid"/>
            <a:round/>
            <a:headEnd len="sm" w="sm" type="none"/>
            <a:tailEnd len="sm" w="sm" type="none"/>
          </a:ln>
        </p:spPr>
        <p:txBody>
          <a:bodyPr anchorCtr="0" anchor="t" bIns="0" lIns="0" spcFirstLastPara="1" rIns="0" wrap="square" tIns="0">
            <a:spAutoFit/>
          </a:bodyPr>
          <a:lstStyle>
            <a:lvl1pPr indent="-298450" lvl="0" marL="457200">
              <a:spcBef>
                <a:spcPts val="0"/>
              </a:spcBef>
              <a:spcAft>
                <a:spcPts val="0"/>
              </a:spcAft>
              <a:buSzPts val="1100"/>
              <a:buFont typeface="Barlow Medium"/>
              <a:buChar char="●"/>
              <a:defRPr sz="1100">
                <a:latin typeface="Barlow Medium"/>
                <a:ea typeface="Barlow Medium"/>
                <a:cs typeface="Barlow Medium"/>
                <a:sym typeface="Barlow Medium"/>
              </a:defRPr>
            </a:lvl1pPr>
            <a:lvl2pPr indent="-298450" lvl="1" marL="914400">
              <a:spcBef>
                <a:spcPts val="0"/>
              </a:spcBef>
              <a:spcAft>
                <a:spcPts val="0"/>
              </a:spcAft>
              <a:buSzPts val="1100"/>
              <a:buFont typeface="Barlow Medium"/>
              <a:buChar char="○"/>
              <a:defRPr sz="1100">
                <a:latin typeface="Barlow Medium"/>
                <a:ea typeface="Barlow Medium"/>
                <a:cs typeface="Barlow Medium"/>
                <a:sym typeface="Barlow Medium"/>
              </a:defRPr>
            </a:lvl2pPr>
            <a:lvl3pPr indent="-298450" lvl="2" marL="1371600">
              <a:spcBef>
                <a:spcPts val="0"/>
              </a:spcBef>
              <a:spcAft>
                <a:spcPts val="0"/>
              </a:spcAft>
              <a:buSzPts val="1100"/>
              <a:buFont typeface="Barlow Medium"/>
              <a:buChar char="■"/>
              <a:defRPr sz="1100">
                <a:latin typeface="Barlow Medium"/>
                <a:ea typeface="Barlow Medium"/>
                <a:cs typeface="Barlow Medium"/>
                <a:sym typeface="Barlow Medium"/>
              </a:defRPr>
            </a:lvl3pPr>
            <a:lvl4pPr indent="-298450" lvl="3" marL="1828800">
              <a:spcBef>
                <a:spcPts val="0"/>
              </a:spcBef>
              <a:spcAft>
                <a:spcPts val="0"/>
              </a:spcAft>
              <a:buSzPts val="1100"/>
              <a:buFont typeface="Barlow Medium"/>
              <a:buChar char="●"/>
              <a:defRPr sz="1100">
                <a:latin typeface="Barlow Medium"/>
                <a:ea typeface="Barlow Medium"/>
                <a:cs typeface="Barlow Medium"/>
                <a:sym typeface="Barlow Medium"/>
              </a:defRPr>
            </a:lvl4pPr>
            <a:lvl5pPr indent="-298450" lvl="4" marL="2286000">
              <a:spcBef>
                <a:spcPts val="0"/>
              </a:spcBef>
              <a:spcAft>
                <a:spcPts val="0"/>
              </a:spcAft>
              <a:buSzPts val="1100"/>
              <a:buFont typeface="Barlow Medium"/>
              <a:buChar char="○"/>
              <a:defRPr>
                <a:latin typeface="Barlow Medium"/>
                <a:ea typeface="Barlow Medium"/>
                <a:cs typeface="Barlow Medium"/>
                <a:sym typeface="Barlow Medium"/>
              </a:defRPr>
            </a:lvl5pPr>
            <a:lvl6pPr indent="-298450" lvl="5" marL="2743200">
              <a:spcBef>
                <a:spcPts val="0"/>
              </a:spcBef>
              <a:spcAft>
                <a:spcPts val="0"/>
              </a:spcAft>
              <a:buSzPts val="1100"/>
              <a:buFont typeface="Barlow Medium"/>
              <a:buChar char="■"/>
              <a:defRPr sz="1100">
                <a:latin typeface="Barlow Medium"/>
                <a:ea typeface="Barlow Medium"/>
                <a:cs typeface="Barlow Medium"/>
                <a:sym typeface="Barlow Medium"/>
              </a:defRPr>
            </a:lvl6pPr>
            <a:lvl7pPr indent="-298450" lvl="6" marL="3200400">
              <a:spcBef>
                <a:spcPts val="0"/>
              </a:spcBef>
              <a:spcAft>
                <a:spcPts val="0"/>
              </a:spcAft>
              <a:buSzPts val="1100"/>
              <a:buFont typeface="Barlow Medium"/>
              <a:buChar char="●"/>
              <a:defRPr sz="1100">
                <a:latin typeface="Barlow Medium"/>
                <a:ea typeface="Barlow Medium"/>
                <a:cs typeface="Barlow Medium"/>
                <a:sym typeface="Barlow Medium"/>
              </a:defRPr>
            </a:lvl7pPr>
            <a:lvl8pPr indent="-298450" lvl="7" marL="3657600">
              <a:spcBef>
                <a:spcPts val="0"/>
              </a:spcBef>
              <a:spcAft>
                <a:spcPts val="0"/>
              </a:spcAft>
              <a:buSzPts val="1100"/>
              <a:buFont typeface="Barlow Medium"/>
              <a:buChar char="○"/>
              <a:defRPr sz="1100">
                <a:latin typeface="Barlow Medium"/>
                <a:ea typeface="Barlow Medium"/>
                <a:cs typeface="Barlow Medium"/>
                <a:sym typeface="Barlow Medium"/>
              </a:defRPr>
            </a:lvl8pPr>
            <a:lvl9pPr indent="-298450" lvl="8" marL="4114800">
              <a:spcBef>
                <a:spcPts val="0"/>
              </a:spcBef>
              <a:spcAft>
                <a:spcPts val="0"/>
              </a:spcAft>
              <a:buSzPts val="1100"/>
              <a:buFont typeface="Barlow Medium"/>
              <a:buChar char="■"/>
              <a:defRPr sz="1100">
                <a:latin typeface="Barlow Medium"/>
                <a:ea typeface="Barlow Medium"/>
                <a:cs typeface="Barlow Medium"/>
                <a:sym typeface="Barlow Medium"/>
              </a:defRPr>
            </a:lvl9pPr>
          </a:lstStyle>
          <a:p/>
        </p:txBody>
      </p:sp>
      <p:sp>
        <p:nvSpPr>
          <p:cNvPr id="255" name="Google Shape;255;p4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atin typeface="Barlow Medium"/>
                <a:ea typeface="Barlow Medium"/>
                <a:cs typeface="Barlow Medium"/>
                <a:sym typeface="Barlow Medium"/>
              </a:defRPr>
            </a:lvl1pPr>
            <a:lvl2pPr lvl="1">
              <a:buNone/>
              <a:defRPr>
                <a:latin typeface="Barlow Medium"/>
                <a:ea typeface="Barlow Medium"/>
                <a:cs typeface="Barlow Medium"/>
                <a:sym typeface="Barlow Medium"/>
              </a:defRPr>
            </a:lvl2pPr>
            <a:lvl3pPr lvl="2">
              <a:buNone/>
              <a:defRPr>
                <a:latin typeface="Barlow Medium"/>
                <a:ea typeface="Barlow Medium"/>
                <a:cs typeface="Barlow Medium"/>
                <a:sym typeface="Barlow Medium"/>
              </a:defRPr>
            </a:lvl3pPr>
            <a:lvl4pPr lvl="3">
              <a:buNone/>
              <a:defRPr>
                <a:latin typeface="Barlow Medium"/>
                <a:ea typeface="Barlow Medium"/>
                <a:cs typeface="Barlow Medium"/>
                <a:sym typeface="Barlow Medium"/>
              </a:defRPr>
            </a:lvl4pPr>
            <a:lvl5pPr lvl="4">
              <a:buNone/>
              <a:defRPr>
                <a:latin typeface="Barlow Medium"/>
                <a:ea typeface="Barlow Medium"/>
                <a:cs typeface="Barlow Medium"/>
                <a:sym typeface="Barlow Medium"/>
              </a:defRPr>
            </a:lvl5pPr>
            <a:lvl6pPr lvl="5">
              <a:buNone/>
              <a:defRPr>
                <a:latin typeface="Barlow Medium"/>
                <a:ea typeface="Barlow Medium"/>
                <a:cs typeface="Barlow Medium"/>
                <a:sym typeface="Barlow Medium"/>
              </a:defRPr>
            </a:lvl6pPr>
            <a:lvl7pPr lvl="6">
              <a:buNone/>
              <a:defRPr>
                <a:latin typeface="Barlow Medium"/>
                <a:ea typeface="Barlow Medium"/>
                <a:cs typeface="Barlow Medium"/>
                <a:sym typeface="Barlow Medium"/>
              </a:defRPr>
            </a:lvl7pPr>
            <a:lvl8pPr lvl="7">
              <a:buNone/>
              <a:defRPr>
                <a:latin typeface="Barlow Medium"/>
                <a:ea typeface="Barlow Medium"/>
                <a:cs typeface="Barlow Medium"/>
                <a:sym typeface="Barlow Medium"/>
              </a:defRPr>
            </a:lvl8pPr>
            <a:lvl9pPr lvl="8">
              <a:buNone/>
              <a:defRPr>
                <a:latin typeface="Barlow Medium"/>
                <a:ea typeface="Barlow Medium"/>
                <a:cs typeface="Barlow Medium"/>
                <a:sym typeface="Barlow Medium"/>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TITLE_AND_DESCRIPTION">
    <p:spTree>
      <p:nvGrpSpPr>
        <p:cNvPr id="256" name="Shape 256"/>
        <p:cNvGrpSpPr/>
        <p:nvPr/>
      </p:nvGrpSpPr>
      <p:grpSpPr>
        <a:xfrm>
          <a:off x="0" y="0"/>
          <a:ext cx="0" cy="0"/>
          <a:chOff x="0" y="0"/>
          <a:chExt cx="0" cy="0"/>
        </a:xfrm>
      </p:grpSpPr>
      <p:sp>
        <p:nvSpPr>
          <p:cNvPr id="257" name="Google Shape;257;p45"/>
          <p:cNvSpPr txBox="1"/>
          <p:nvPr>
            <p:ph type="title"/>
          </p:nvPr>
        </p:nvSpPr>
        <p:spPr>
          <a:xfrm>
            <a:off x="697350" y="2932550"/>
            <a:ext cx="7749300" cy="10158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accent5"/>
              </a:buClr>
              <a:buSzPts val="3600"/>
              <a:buFont typeface="Hepta Slab Medium"/>
              <a:buNone/>
              <a:defRPr>
                <a:solidFill>
                  <a:schemeClr val="accent5"/>
                </a:solidFill>
                <a:latin typeface="Hepta Slab Medium"/>
                <a:ea typeface="Hepta Slab Medium"/>
                <a:cs typeface="Hepta Slab Medium"/>
                <a:sym typeface="Hepta Slab Medium"/>
              </a:defRPr>
            </a:lvl1pPr>
            <a:lvl2pPr lvl="1"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2pPr>
            <a:lvl3pPr lvl="2"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3pPr>
            <a:lvl4pPr lvl="3"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4pPr>
            <a:lvl5pPr lvl="4"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5pPr>
            <a:lvl6pPr lvl="5"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6pPr>
            <a:lvl7pPr lvl="6"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7pPr>
            <a:lvl8pPr lvl="7"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8pPr>
            <a:lvl9pPr lvl="8"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9pPr>
          </a:lstStyle>
          <a:p/>
        </p:txBody>
      </p:sp>
      <p:sp>
        <p:nvSpPr>
          <p:cNvPr id="258" name="Google Shape;258;p45"/>
          <p:cNvSpPr txBox="1"/>
          <p:nvPr>
            <p:ph idx="2" type="title"/>
          </p:nvPr>
        </p:nvSpPr>
        <p:spPr>
          <a:xfrm>
            <a:off x="3278250" y="1194450"/>
            <a:ext cx="2587500" cy="19926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dk2"/>
              </a:buClr>
              <a:buSzPts val="12800"/>
              <a:buNone/>
              <a:defRPr sz="12800">
                <a:solidFill>
                  <a:schemeClr val="dk2"/>
                </a:solidFill>
              </a:defRPr>
            </a:lvl1pPr>
            <a:lvl2pPr lvl="1"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2pPr>
            <a:lvl3pPr lvl="2"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3pPr>
            <a:lvl4pPr lvl="3"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4pPr>
            <a:lvl5pPr lvl="4"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5pPr>
            <a:lvl6pPr lvl="5"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6pPr>
            <a:lvl7pPr lvl="6"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7pPr>
            <a:lvl8pPr lvl="7"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8pPr>
            <a:lvl9pPr lvl="8"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9pPr>
          </a:lstStyle>
          <a:p/>
        </p:txBody>
      </p:sp>
      <p:sp>
        <p:nvSpPr>
          <p:cNvPr id="259" name="Google Shape;259;p4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rket Size / Pie Graph">
  <p:cSld name="CAPTION_ONLY">
    <p:bg>
      <p:bgPr>
        <a:solidFill>
          <a:schemeClr val="dk1"/>
        </a:solidFill>
      </p:bgPr>
    </p:bg>
    <p:spTree>
      <p:nvGrpSpPr>
        <p:cNvPr id="260" name="Shape 260"/>
        <p:cNvGrpSpPr/>
        <p:nvPr/>
      </p:nvGrpSpPr>
      <p:grpSpPr>
        <a:xfrm>
          <a:off x="0" y="0"/>
          <a:ext cx="0" cy="0"/>
          <a:chOff x="0" y="0"/>
          <a:chExt cx="0" cy="0"/>
        </a:xfrm>
      </p:grpSpPr>
      <p:sp>
        <p:nvSpPr>
          <p:cNvPr id="261" name="Google Shape;261;p46"/>
          <p:cNvSpPr/>
          <p:nvPr/>
        </p:nvSpPr>
        <p:spPr>
          <a:xfrm>
            <a:off x="0" y="0"/>
            <a:ext cx="9144000" cy="16311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46"/>
          <p:cNvSpPr txBox="1"/>
          <p:nvPr>
            <p:ph idx="1" type="subTitle"/>
          </p:nvPr>
        </p:nvSpPr>
        <p:spPr>
          <a:xfrm>
            <a:off x="791150" y="522625"/>
            <a:ext cx="4977300" cy="1108200"/>
          </a:xfrm>
          <a:prstGeom prst="rect">
            <a:avLst/>
          </a:prstGeom>
        </p:spPr>
        <p:txBody>
          <a:bodyPr anchorCtr="0" anchor="t" bIns="0" lIns="0" spcFirstLastPara="1" rIns="0" wrap="square" tIns="0">
            <a:noAutofit/>
          </a:bodyPr>
          <a:lstStyle>
            <a:lvl1pPr lvl="0">
              <a:spcBef>
                <a:spcPts val="0"/>
              </a:spcBef>
              <a:spcAft>
                <a:spcPts val="0"/>
              </a:spcAft>
              <a:buClr>
                <a:schemeClr val="lt1"/>
              </a:buClr>
              <a:buSzPts val="3600"/>
              <a:buFont typeface="Hepta Slab Medium"/>
              <a:buNone/>
              <a:defRPr sz="3600">
                <a:solidFill>
                  <a:schemeClr val="lt1"/>
                </a:solidFill>
                <a:latin typeface="Hepta Slab Medium"/>
                <a:ea typeface="Hepta Slab Medium"/>
                <a:cs typeface="Hepta Slab Medium"/>
                <a:sym typeface="Hepta Slab Medium"/>
              </a:defRPr>
            </a:lvl1pPr>
            <a:lvl2pPr lvl="1">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2pPr>
            <a:lvl3pPr lvl="2">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3pPr>
            <a:lvl4pPr lvl="3">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4pPr>
            <a:lvl5pPr lvl="4">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5pPr>
            <a:lvl6pPr lvl="5">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6pPr>
            <a:lvl7pPr lvl="6">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7pPr>
            <a:lvl8pPr lvl="7">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8pPr>
            <a:lvl9pPr lvl="8">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9pPr>
          </a:lstStyle>
          <a:p/>
        </p:txBody>
      </p:sp>
      <p:sp>
        <p:nvSpPr>
          <p:cNvPr id="263" name="Google Shape;263;p46"/>
          <p:cNvSpPr txBox="1"/>
          <p:nvPr>
            <p:ph idx="2" type="body"/>
          </p:nvPr>
        </p:nvSpPr>
        <p:spPr>
          <a:xfrm>
            <a:off x="714950" y="1989025"/>
            <a:ext cx="2792400" cy="28041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Clr>
                <a:schemeClr val="lt1"/>
              </a:buClr>
              <a:buSzPts val="1500"/>
              <a:buChar char="●"/>
              <a:defRPr>
                <a:solidFill>
                  <a:schemeClr val="lt1"/>
                </a:solidFill>
              </a:defRPr>
            </a:lvl1pPr>
            <a:lvl2pPr indent="-323850" lvl="1" marL="914400">
              <a:spcBef>
                <a:spcPts val="0"/>
              </a:spcBef>
              <a:spcAft>
                <a:spcPts val="0"/>
              </a:spcAft>
              <a:buClr>
                <a:schemeClr val="lt1"/>
              </a:buClr>
              <a:buSzPts val="1500"/>
              <a:buChar char="○"/>
              <a:defRPr sz="1500">
                <a:solidFill>
                  <a:schemeClr val="lt1"/>
                </a:solidFill>
              </a:defRPr>
            </a:lvl2pPr>
            <a:lvl3pPr indent="-323850" lvl="2" marL="1371600">
              <a:spcBef>
                <a:spcPts val="0"/>
              </a:spcBef>
              <a:spcAft>
                <a:spcPts val="0"/>
              </a:spcAft>
              <a:buClr>
                <a:schemeClr val="lt1"/>
              </a:buClr>
              <a:buSzPts val="1500"/>
              <a:buChar char="■"/>
              <a:defRPr sz="1500">
                <a:solidFill>
                  <a:schemeClr val="lt1"/>
                </a:solidFill>
              </a:defRPr>
            </a:lvl3pPr>
            <a:lvl4pPr indent="-323850" lvl="3" marL="1828800">
              <a:spcBef>
                <a:spcPts val="0"/>
              </a:spcBef>
              <a:spcAft>
                <a:spcPts val="0"/>
              </a:spcAft>
              <a:buClr>
                <a:schemeClr val="lt1"/>
              </a:buClr>
              <a:buSzPts val="1500"/>
              <a:buChar char="●"/>
              <a:defRPr sz="1500">
                <a:solidFill>
                  <a:schemeClr val="lt1"/>
                </a:solidFill>
              </a:defRPr>
            </a:lvl4pPr>
            <a:lvl5pPr indent="-323850" lvl="4" marL="2286000">
              <a:spcBef>
                <a:spcPts val="0"/>
              </a:spcBef>
              <a:spcAft>
                <a:spcPts val="0"/>
              </a:spcAft>
              <a:buClr>
                <a:schemeClr val="lt1"/>
              </a:buClr>
              <a:buSzPts val="1500"/>
              <a:buChar char="○"/>
              <a:defRPr sz="1500">
                <a:solidFill>
                  <a:schemeClr val="lt1"/>
                </a:solidFill>
              </a:defRPr>
            </a:lvl5pPr>
            <a:lvl6pPr indent="-323850" lvl="5" marL="2743200">
              <a:spcBef>
                <a:spcPts val="0"/>
              </a:spcBef>
              <a:spcAft>
                <a:spcPts val="0"/>
              </a:spcAft>
              <a:buClr>
                <a:schemeClr val="lt1"/>
              </a:buClr>
              <a:buSzPts val="1500"/>
              <a:buChar char="■"/>
              <a:defRPr sz="1500">
                <a:solidFill>
                  <a:schemeClr val="lt1"/>
                </a:solidFill>
              </a:defRPr>
            </a:lvl6pPr>
            <a:lvl7pPr indent="-323850" lvl="6" marL="3200400">
              <a:spcBef>
                <a:spcPts val="0"/>
              </a:spcBef>
              <a:spcAft>
                <a:spcPts val="0"/>
              </a:spcAft>
              <a:buClr>
                <a:schemeClr val="lt1"/>
              </a:buClr>
              <a:buSzPts val="1500"/>
              <a:buChar char="●"/>
              <a:defRPr sz="1500">
                <a:solidFill>
                  <a:schemeClr val="lt1"/>
                </a:solidFill>
              </a:defRPr>
            </a:lvl7pPr>
            <a:lvl8pPr indent="-323850" lvl="7" marL="3657600">
              <a:spcBef>
                <a:spcPts val="0"/>
              </a:spcBef>
              <a:spcAft>
                <a:spcPts val="0"/>
              </a:spcAft>
              <a:buClr>
                <a:schemeClr val="lt1"/>
              </a:buClr>
              <a:buSzPts val="1500"/>
              <a:buChar char="○"/>
              <a:defRPr sz="1500">
                <a:solidFill>
                  <a:schemeClr val="lt1"/>
                </a:solidFill>
              </a:defRPr>
            </a:lvl8pPr>
            <a:lvl9pPr indent="-323850" lvl="8" marL="4114800">
              <a:spcBef>
                <a:spcPts val="0"/>
              </a:spcBef>
              <a:spcAft>
                <a:spcPts val="0"/>
              </a:spcAft>
              <a:buClr>
                <a:schemeClr val="lt1"/>
              </a:buClr>
              <a:buSzPts val="1500"/>
              <a:buChar char="■"/>
              <a:defRPr sz="1500">
                <a:solidFill>
                  <a:schemeClr val="lt1"/>
                </a:solidFill>
              </a:defRPr>
            </a:lvl9pPr>
          </a:lstStyle>
          <a:p/>
        </p:txBody>
      </p:sp>
      <p:sp>
        <p:nvSpPr>
          <p:cNvPr id="264" name="Google Shape;264;p46"/>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dk2"/>
                </a:solidFill>
              </a:defRPr>
            </a:lvl1pPr>
            <a:lvl2pPr lvl="1" rtl="0">
              <a:buNone/>
              <a:defRPr sz="1100">
                <a:solidFill>
                  <a:schemeClr val="dk2"/>
                </a:solidFill>
              </a:defRPr>
            </a:lvl2pPr>
            <a:lvl3pPr lvl="2" rtl="0">
              <a:buNone/>
              <a:defRPr sz="1100">
                <a:solidFill>
                  <a:schemeClr val="dk2"/>
                </a:solidFill>
              </a:defRPr>
            </a:lvl3pPr>
            <a:lvl4pPr lvl="3" rtl="0">
              <a:buNone/>
              <a:defRPr sz="1100">
                <a:solidFill>
                  <a:schemeClr val="dk2"/>
                </a:solidFill>
              </a:defRPr>
            </a:lvl4pPr>
            <a:lvl5pPr lvl="4" rtl="0">
              <a:buNone/>
              <a:defRPr sz="1100">
                <a:solidFill>
                  <a:schemeClr val="dk2"/>
                </a:solidFill>
              </a:defRPr>
            </a:lvl5pPr>
            <a:lvl6pPr lvl="5" rtl="0">
              <a:buNone/>
              <a:defRPr sz="1100">
                <a:solidFill>
                  <a:schemeClr val="dk2"/>
                </a:solidFill>
              </a:defRPr>
            </a:lvl6pPr>
            <a:lvl7pPr lvl="6" rtl="0">
              <a:buNone/>
              <a:defRPr sz="1100">
                <a:solidFill>
                  <a:schemeClr val="dk2"/>
                </a:solidFill>
              </a:defRPr>
            </a:lvl7pPr>
            <a:lvl8pPr lvl="7" rtl="0">
              <a:buNone/>
              <a:defRPr sz="1100">
                <a:solidFill>
                  <a:schemeClr val="dk2"/>
                </a:solidFill>
              </a:defRPr>
            </a:lvl8pPr>
            <a:lvl9pPr lvl="8" rtl="0">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265" name="Google Shape;265;p46"/>
          <p:cNvSpPr/>
          <p:nvPr/>
        </p:nvSpPr>
        <p:spPr>
          <a:xfrm>
            <a:off x="4416275" y="1976923"/>
            <a:ext cx="4045200" cy="2871300"/>
          </a:xfrm>
          <a:prstGeom prst="roundRect">
            <a:avLst>
              <a:gd fmla="val 16667" name="adj"/>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46"/>
          <p:cNvSpPr/>
          <p:nvPr/>
        </p:nvSpPr>
        <p:spPr>
          <a:xfrm rot="444408">
            <a:off x="5636457" y="2500588"/>
            <a:ext cx="1505663" cy="1505327"/>
          </a:xfrm>
          <a:prstGeom prst="pie">
            <a:avLst>
              <a:gd fmla="val 8241844" name="adj1"/>
              <a:gd fmla="val 12554936" name="adj2"/>
            </a:avLst>
          </a:prstGeom>
          <a:solidFill>
            <a:schemeClr val="lt1"/>
          </a:solidFill>
          <a:ln>
            <a:noFill/>
          </a:ln>
        </p:spPr>
        <p:txBody>
          <a:bodyPr anchorCtr="0" anchor="ctr" bIns="68575" lIns="68575" spcFirstLastPara="1" rIns="68575" wrap="square" tIns="68575">
            <a:noAutofit/>
          </a:bodyPr>
          <a:lstStyle/>
          <a:p>
            <a:pPr indent="0" lvl="0" marL="0" rtl="0" algn="l">
              <a:spcBef>
                <a:spcPts val="0"/>
              </a:spcBef>
              <a:spcAft>
                <a:spcPts val="0"/>
              </a:spcAft>
              <a:buSzPts val="1100"/>
              <a:buNone/>
            </a:pPr>
            <a:r>
              <a:t/>
            </a:r>
            <a:endParaRPr sz="110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fferentiators / 4 column text">
  <p:cSld name="BIG_NUMBER">
    <p:bg>
      <p:bgPr>
        <a:solidFill>
          <a:schemeClr val="dk1"/>
        </a:solidFill>
      </p:bgPr>
    </p:bg>
    <p:spTree>
      <p:nvGrpSpPr>
        <p:cNvPr id="267" name="Shape 267"/>
        <p:cNvGrpSpPr/>
        <p:nvPr/>
      </p:nvGrpSpPr>
      <p:grpSpPr>
        <a:xfrm>
          <a:off x="0" y="0"/>
          <a:ext cx="0" cy="0"/>
          <a:chOff x="0" y="0"/>
          <a:chExt cx="0" cy="0"/>
        </a:xfrm>
      </p:grpSpPr>
      <p:sp>
        <p:nvSpPr>
          <p:cNvPr id="268" name="Google Shape;268;p47"/>
          <p:cNvSpPr/>
          <p:nvPr/>
        </p:nvSpPr>
        <p:spPr>
          <a:xfrm>
            <a:off x="0" y="1324925"/>
            <a:ext cx="4572000" cy="19104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p>
        </p:txBody>
      </p:sp>
      <p:sp>
        <p:nvSpPr>
          <p:cNvPr id="269" name="Google Shape;269;p47"/>
          <p:cNvSpPr/>
          <p:nvPr/>
        </p:nvSpPr>
        <p:spPr>
          <a:xfrm>
            <a:off x="0" y="3235076"/>
            <a:ext cx="4572000" cy="19149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solidFill>
                <a:schemeClr val="dk2"/>
              </a:solidFill>
            </a:endParaRPr>
          </a:p>
        </p:txBody>
      </p:sp>
      <p:sp>
        <p:nvSpPr>
          <p:cNvPr id="270" name="Google Shape;270;p47"/>
          <p:cNvSpPr/>
          <p:nvPr/>
        </p:nvSpPr>
        <p:spPr>
          <a:xfrm>
            <a:off x="4571892" y="3235076"/>
            <a:ext cx="4572000" cy="19149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solidFill>
                <a:schemeClr val="lt1"/>
              </a:solidFill>
            </a:endParaRPr>
          </a:p>
        </p:txBody>
      </p:sp>
      <p:sp>
        <p:nvSpPr>
          <p:cNvPr id="271" name="Google Shape;271;p47"/>
          <p:cNvSpPr/>
          <p:nvPr/>
        </p:nvSpPr>
        <p:spPr>
          <a:xfrm>
            <a:off x="4571892" y="1324925"/>
            <a:ext cx="4572000" cy="19104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solidFill>
                <a:schemeClr val="accent5"/>
              </a:solidFill>
            </a:endParaRPr>
          </a:p>
        </p:txBody>
      </p:sp>
      <p:sp>
        <p:nvSpPr>
          <p:cNvPr id="272" name="Google Shape;272;p47"/>
          <p:cNvSpPr txBox="1"/>
          <p:nvPr>
            <p:ph idx="1" type="subTitle"/>
          </p:nvPr>
        </p:nvSpPr>
        <p:spPr>
          <a:xfrm>
            <a:off x="480420" y="290626"/>
            <a:ext cx="3592200" cy="3372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273" name="Google Shape;273;p47"/>
          <p:cNvSpPr txBox="1"/>
          <p:nvPr>
            <p:ph idx="2" type="body"/>
          </p:nvPr>
        </p:nvSpPr>
        <p:spPr>
          <a:xfrm>
            <a:off x="480425" y="610475"/>
            <a:ext cx="4878300" cy="6003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274" name="Google Shape;274;p47"/>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dk2"/>
                </a:solidFill>
              </a:defRPr>
            </a:lvl1pPr>
            <a:lvl2pPr lvl="1" rtl="0">
              <a:buNone/>
              <a:defRPr sz="1100">
                <a:solidFill>
                  <a:schemeClr val="dk2"/>
                </a:solidFill>
              </a:defRPr>
            </a:lvl2pPr>
            <a:lvl3pPr lvl="2" rtl="0">
              <a:buNone/>
              <a:defRPr sz="1100">
                <a:solidFill>
                  <a:schemeClr val="dk2"/>
                </a:solidFill>
              </a:defRPr>
            </a:lvl3pPr>
            <a:lvl4pPr lvl="3" rtl="0">
              <a:buNone/>
              <a:defRPr sz="1100">
                <a:solidFill>
                  <a:schemeClr val="dk2"/>
                </a:solidFill>
              </a:defRPr>
            </a:lvl4pPr>
            <a:lvl5pPr lvl="4" rtl="0">
              <a:buNone/>
              <a:defRPr sz="1100">
                <a:solidFill>
                  <a:schemeClr val="dk2"/>
                </a:solidFill>
              </a:defRPr>
            </a:lvl5pPr>
            <a:lvl6pPr lvl="5" rtl="0">
              <a:buNone/>
              <a:defRPr sz="1100">
                <a:solidFill>
                  <a:schemeClr val="dk2"/>
                </a:solidFill>
              </a:defRPr>
            </a:lvl6pPr>
            <a:lvl7pPr lvl="6" rtl="0">
              <a:buNone/>
              <a:defRPr sz="1100">
                <a:solidFill>
                  <a:schemeClr val="dk2"/>
                </a:solidFill>
              </a:defRPr>
            </a:lvl7pPr>
            <a:lvl8pPr lvl="7" rtl="0">
              <a:buNone/>
              <a:defRPr sz="1100">
                <a:solidFill>
                  <a:schemeClr val="dk2"/>
                </a:solidFill>
              </a:defRPr>
            </a:lvl8pPr>
            <a:lvl9pPr lvl="8" rtl="0">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blank">
  <p:cSld name="BLANK">
    <p:spTree>
      <p:nvGrpSpPr>
        <p:cNvPr id="275" name="Shape 275"/>
        <p:cNvGrpSpPr/>
        <p:nvPr/>
      </p:nvGrpSpPr>
      <p:grpSpPr>
        <a:xfrm>
          <a:off x="0" y="0"/>
          <a:ext cx="0" cy="0"/>
          <a:chOff x="0" y="0"/>
          <a:chExt cx="0" cy="0"/>
        </a:xfrm>
      </p:grpSpPr>
      <p:sp>
        <p:nvSpPr>
          <p:cNvPr id="276" name="Google Shape;276;p48"/>
          <p:cNvSpPr txBox="1"/>
          <p:nvPr>
            <p:ph type="title"/>
          </p:nvPr>
        </p:nvSpPr>
        <p:spPr>
          <a:xfrm>
            <a:off x="697350" y="2932550"/>
            <a:ext cx="7749300" cy="10158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dk1"/>
              </a:buClr>
              <a:buSzPts val="3600"/>
              <a:buFont typeface="Hepta Slab Medium"/>
              <a:buNone/>
              <a:defRPr>
                <a:latin typeface="Hepta Slab Medium"/>
                <a:ea typeface="Hepta Slab Medium"/>
                <a:cs typeface="Hepta Slab Medium"/>
                <a:sym typeface="Hepta Slab Medium"/>
              </a:defRPr>
            </a:lvl1pPr>
            <a:lvl2pPr lvl="1"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2pPr>
            <a:lvl3pPr lvl="2"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3pPr>
            <a:lvl4pPr lvl="3"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4pPr>
            <a:lvl5pPr lvl="4"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5pPr>
            <a:lvl6pPr lvl="5"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6pPr>
            <a:lvl7pPr lvl="6"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7pPr>
            <a:lvl8pPr lvl="7"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8pPr>
            <a:lvl9pPr lvl="8"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9pPr>
          </a:lstStyle>
          <a:p/>
        </p:txBody>
      </p:sp>
      <p:sp>
        <p:nvSpPr>
          <p:cNvPr id="277" name="Google Shape;277;p48"/>
          <p:cNvSpPr txBox="1"/>
          <p:nvPr>
            <p:ph idx="2" type="title"/>
          </p:nvPr>
        </p:nvSpPr>
        <p:spPr>
          <a:xfrm>
            <a:off x="3278250" y="1194450"/>
            <a:ext cx="2587500" cy="19926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accent1"/>
              </a:buClr>
              <a:buSzPts val="12800"/>
              <a:buNone/>
              <a:defRPr sz="12800">
                <a:solidFill>
                  <a:schemeClr val="accent1"/>
                </a:solidFill>
              </a:defRPr>
            </a:lvl1pPr>
            <a:lvl2pPr lvl="1"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2pPr>
            <a:lvl3pPr lvl="2"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3pPr>
            <a:lvl4pPr lvl="3"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4pPr>
            <a:lvl5pPr lvl="4"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5pPr>
            <a:lvl6pPr lvl="5"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6pPr>
            <a:lvl7pPr lvl="6"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7pPr>
            <a:lvl8pPr lvl="7"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8pPr>
            <a:lvl9pPr lvl="8"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9pPr>
          </a:lstStyle>
          <a:p/>
        </p:txBody>
      </p:sp>
      <p:sp>
        <p:nvSpPr>
          <p:cNvPr id="278" name="Google Shape;278;p4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text">
  <p:cSld name="TITLE_1">
    <p:bg>
      <p:bgPr>
        <a:solidFill>
          <a:schemeClr val="dk1"/>
        </a:solidFill>
      </p:bgPr>
    </p:bg>
    <p:spTree>
      <p:nvGrpSpPr>
        <p:cNvPr id="279" name="Shape 279"/>
        <p:cNvGrpSpPr/>
        <p:nvPr/>
      </p:nvGrpSpPr>
      <p:grpSpPr>
        <a:xfrm>
          <a:off x="0" y="0"/>
          <a:ext cx="0" cy="0"/>
          <a:chOff x="0" y="0"/>
          <a:chExt cx="0" cy="0"/>
        </a:xfrm>
      </p:grpSpPr>
      <p:sp>
        <p:nvSpPr>
          <p:cNvPr id="280" name="Google Shape;280;p49"/>
          <p:cNvSpPr/>
          <p:nvPr/>
        </p:nvSpPr>
        <p:spPr>
          <a:xfrm>
            <a:off x="0" y="0"/>
            <a:ext cx="9144000" cy="16311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49"/>
          <p:cNvSpPr txBox="1"/>
          <p:nvPr>
            <p:ph idx="1" type="subTitle"/>
          </p:nvPr>
        </p:nvSpPr>
        <p:spPr>
          <a:xfrm>
            <a:off x="791150" y="522625"/>
            <a:ext cx="5938800" cy="1108200"/>
          </a:xfrm>
          <a:prstGeom prst="rect">
            <a:avLst/>
          </a:prstGeom>
        </p:spPr>
        <p:txBody>
          <a:bodyPr anchorCtr="0" anchor="t" bIns="0" lIns="0" spcFirstLastPara="1" rIns="0" wrap="square" tIns="0">
            <a:noAutofit/>
          </a:bodyPr>
          <a:lstStyle>
            <a:lvl1pPr lvl="0">
              <a:spcBef>
                <a:spcPts val="0"/>
              </a:spcBef>
              <a:spcAft>
                <a:spcPts val="0"/>
              </a:spcAft>
              <a:buClr>
                <a:schemeClr val="accent1"/>
              </a:buClr>
              <a:buSzPts val="3600"/>
              <a:buFont typeface="Hepta Slab Medium"/>
              <a:buNone/>
              <a:defRPr sz="3600">
                <a:solidFill>
                  <a:schemeClr val="accent1"/>
                </a:solidFill>
                <a:latin typeface="Hepta Slab Medium"/>
                <a:ea typeface="Hepta Slab Medium"/>
                <a:cs typeface="Hepta Slab Medium"/>
                <a:sym typeface="Hepta Slab Medium"/>
              </a:defRPr>
            </a:lvl1pPr>
            <a:lvl2pPr lvl="1">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2pPr>
            <a:lvl3pPr lvl="2">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3pPr>
            <a:lvl4pPr lvl="3">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4pPr>
            <a:lvl5pPr lvl="4">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5pPr>
            <a:lvl6pPr lvl="5">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6pPr>
            <a:lvl7pPr lvl="6">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7pPr>
            <a:lvl8pPr lvl="7">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8pPr>
            <a:lvl9pPr lvl="8">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9pPr>
          </a:lstStyle>
          <a:p/>
        </p:txBody>
      </p:sp>
      <p:sp>
        <p:nvSpPr>
          <p:cNvPr id="282" name="Google Shape;282;p49"/>
          <p:cNvSpPr txBox="1"/>
          <p:nvPr>
            <p:ph idx="2" type="body"/>
          </p:nvPr>
        </p:nvSpPr>
        <p:spPr>
          <a:xfrm>
            <a:off x="810075" y="2065225"/>
            <a:ext cx="7539900" cy="2777400"/>
          </a:xfrm>
          <a:prstGeom prst="rect">
            <a:avLst/>
          </a:prstGeom>
        </p:spPr>
        <p:txBody>
          <a:bodyPr anchorCtr="0" anchor="t" bIns="91425" lIns="91425" spcFirstLastPara="1" rIns="91425" wrap="square" tIns="91425">
            <a:noAutofit/>
          </a:bodyPr>
          <a:lstStyle>
            <a:lvl1pPr indent="-406400" lvl="0" marL="457200">
              <a:spcBef>
                <a:spcPts val="0"/>
              </a:spcBef>
              <a:spcAft>
                <a:spcPts val="0"/>
              </a:spcAft>
              <a:buClr>
                <a:schemeClr val="lt1"/>
              </a:buClr>
              <a:buSzPts val="2800"/>
              <a:buChar char="●"/>
              <a:defRPr sz="2800">
                <a:solidFill>
                  <a:schemeClr val="lt1"/>
                </a:solidFill>
              </a:defRPr>
            </a:lvl1pPr>
            <a:lvl2pPr indent="-406400" lvl="1" marL="914400">
              <a:spcBef>
                <a:spcPts val="0"/>
              </a:spcBef>
              <a:spcAft>
                <a:spcPts val="0"/>
              </a:spcAft>
              <a:buClr>
                <a:schemeClr val="lt1"/>
              </a:buClr>
              <a:buSzPts val="2800"/>
              <a:buChar char="○"/>
              <a:defRPr sz="2800">
                <a:solidFill>
                  <a:schemeClr val="lt1"/>
                </a:solidFill>
              </a:defRPr>
            </a:lvl2pPr>
            <a:lvl3pPr indent="-406400" lvl="2" marL="1371600">
              <a:spcBef>
                <a:spcPts val="0"/>
              </a:spcBef>
              <a:spcAft>
                <a:spcPts val="0"/>
              </a:spcAft>
              <a:buClr>
                <a:schemeClr val="lt1"/>
              </a:buClr>
              <a:buSzPts val="2800"/>
              <a:buChar char="■"/>
              <a:defRPr sz="2800">
                <a:solidFill>
                  <a:schemeClr val="lt1"/>
                </a:solidFill>
              </a:defRPr>
            </a:lvl3pPr>
            <a:lvl4pPr indent="-406400" lvl="3" marL="1828800">
              <a:spcBef>
                <a:spcPts val="0"/>
              </a:spcBef>
              <a:spcAft>
                <a:spcPts val="0"/>
              </a:spcAft>
              <a:buClr>
                <a:schemeClr val="lt1"/>
              </a:buClr>
              <a:buSzPts val="2800"/>
              <a:buChar char="●"/>
              <a:defRPr sz="2800">
                <a:solidFill>
                  <a:schemeClr val="lt1"/>
                </a:solidFill>
              </a:defRPr>
            </a:lvl4pPr>
            <a:lvl5pPr indent="-406400" lvl="4" marL="2286000">
              <a:spcBef>
                <a:spcPts val="0"/>
              </a:spcBef>
              <a:spcAft>
                <a:spcPts val="0"/>
              </a:spcAft>
              <a:buClr>
                <a:schemeClr val="lt1"/>
              </a:buClr>
              <a:buSzPts val="2800"/>
              <a:buChar char="○"/>
              <a:defRPr sz="2800">
                <a:solidFill>
                  <a:schemeClr val="lt1"/>
                </a:solidFill>
              </a:defRPr>
            </a:lvl5pPr>
            <a:lvl6pPr indent="-406400" lvl="5" marL="2743200">
              <a:spcBef>
                <a:spcPts val="0"/>
              </a:spcBef>
              <a:spcAft>
                <a:spcPts val="0"/>
              </a:spcAft>
              <a:buClr>
                <a:schemeClr val="lt1"/>
              </a:buClr>
              <a:buSzPts val="2800"/>
              <a:buChar char="■"/>
              <a:defRPr sz="2800">
                <a:solidFill>
                  <a:schemeClr val="lt1"/>
                </a:solidFill>
              </a:defRPr>
            </a:lvl6pPr>
            <a:lvl7pPr indent="-406400" lvl="6" marL="3200400">
              <a:spcBef>
                <a:spcPts val="0"/>
              </a:spcBef>
              <a:spcAft>
                <a:spcPts val="0"/>
              </a:spcAft>
              <a:buClr>
                <a:schemeClr val="lt1"/>
              </a:buClr>
              <a:buSzPts val="2800"/>
              <a:buChar char="●"/>
              <a:defRPr sz="2800">
                <a:solidFill>
                  <a:schemeClr val="lt1"/>
                </a:solidFill>
              </a:defRPr>
            </a:lvl7pPr>
            <a:lvl8pPr indent="-406400" lvl="7" marL="3657600">
              <a:spcBef>
                <a:spcPts val="0"/>
              </a:spcBef>
              <a:spcAft>
                <a:spcPts val="0"/>
              </a:spcAft>
              <a:buClr>
                <a:schemeClr val="lt1"/>
              </a:buClr>
              <a:buSzPts val="2800"/>
              <a:buChar char="○"/>
              <a:defRPr sz="2800">
                <a:solidFill>
                  <a:schemeClr val="lt1"/>
                </a:solidFill>
              </a:defRPr>
            </a:lvl8pPr>
            <a:lvl9pPr indent="-406400" lvl="8" marL="4114800">
              <a:spcBef>
                <a:spcPts val="0"/>
              </a:spcBef>
              <a:spcAft>
                <a:spcPts val="0"/>
              </a:spcAft>
              <a:buClr>
                <a:schemeClr val="lt1"/>
              </a:buClr>
              <a:buSzPts val="2800"/>
              <a:buChar char="■"/>
              <a:defRPr sz="2800">
                <a:solidFill>
                  <a:schemeClr val="lt1"/>
                </a:solidFill>
              </a:defRPr>
            </a:lvl9pPr>
          </a:lstStyle>
          <a:p/>
        </p:txBody>
      </p:sp>
      <p:sp>
        <p:nvSpPr>
          <p:cNvPr id="283" name="Google Shape;283;p49"/>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1"/>
                </a:solidFill>
              </a:defRPr>
            </a:lvl1pPr>
            <a:lvl2pPr lvl="1" rtl="0">
              <a:buNone/>
              <a:defRPr sz="1100">
                <a:solidFill>
                  <a:schemeClr val="accent1"/>
                </a:solidFill>
              </a:defRPr>
            </a:lvl2pPr>
            <a:lvl3pPr lvl="2" rtl="0">
              <a:buNone/>
              <a:defRPr sz="1100">
                <a:solidFill>
                  <a:schemeClr val="accent1"/>
                </a:solidFill>
              </a:defRPr>
            </a:lvl3pPr>
            <a:lvl4pPr lvl="3" rtl="0">
              <a:buNone/>
              <a:defRPr sz="1100">
                <a:solidFill>
                  <a:schemeClr val="accent1"/>
                </a:solidFill>
              </a:defRPr>
            </a:lvl4pPr>
            <a:lvl5pPr lvl="4" rtl="0">
              <a:buNone/>
              <a:defRPr sz="1100">
                <a:solidFill>
                  <a:schemeClr val="accent1"/>
                </a:solidFill>
              </a:defRPr>
            </a:lvl5pPr>
            <a:lvl6pPr lvl="5" rtl="0">
              <a:buNone/>
              <a:defRPr sz="1100">
                <a:solidFill>
                  <a:schemeClr val="accent1"/>
                </a:solidFill>
              </a:defRPr>
            </a:lvl6pPr>
            <a:lvl7pPr lvl="6" rtl="0">
              <a:buNone/>
              <a:defRPr sz="1100">
                <a:solidFill>
                  <a:schemeClr val="accent1"/>
                </a:solidFill>
              </a:defRPr>
            </a:lvl7pPr>
            <a:lvl8pPr lvl="7" rtl="0">
              <a:buNone/>
              <a:defRPr sz="1100">
                <a:solidFill>
                  <a:schemeClr val="accent1"/>
                </a:solidFill>
              </a:defRPr>
            </a:lvl8pPr>
            <a:lvl9pPr lvl="8" rtl="0">
              <a:buNone/>
              <a:defRPr sz="1100">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 Background Image + Text">
  <p:cSld name="CUSTOM">
    <p:spTree>
      <p:nvGrpSpPr>
        <p:cNvPr id="284" name="Shape 284"/>
        <p:cNvGrpSpPr/>
        <p:nvPr/>
      </p:nvGrpSpPr>
      <p:grpSpPr>
        <a:xfrm>
          <a:off x="0" y="0"/>
          <a:ext cx="0" cy="0"/>
          <a:chOff x="0" y="0"/>
          <a:chExt cx="0" cy="0"/>
        </a:xfrm>
      </p:grpSpPr>
      <p:sp>
        <p:nvSpPr>
          <p:cNvPr id="285" name="Google Shape;285;p50"/>
          <p:cNvSpPr/>
          <p:nvPr>
            <p:ph idx="2" type="pic"/>
          </p:nvPr>
        </p:nvSpPr>
        <p:spPr>
          <a:xfrm>
            <a:off x="0" y="0"/>
            <a:ext cx="9144000" cy="5143500"/>
          </a:xfrm>
          <a:prstGeom prst="rect">
            <a:avLst/>
          </a:prstGeom>
          <a:noFill/>
          <a:ln>
            <a:noFill/>
          </a:ln>
        </p:spPr>
      </p:sp>
      <p:sp>
        <p:nvSpPr>
          <p:cNvPr id="286" name="Google Shape;286;p50"/>
          <p:cNvSpPr txBox="1"/>
          <p:nvPr>
            <p:ph idx="1" type="body"/>
          </p:nvPr>
        </p:nvSpPr>
        <p:spPr>
          <a:xfrm>
            <a:off x="4655675" y="956675"/>
            <a:ext cx="3965400" cy="775200"/>
          </a:xfrm>
          <a:prstGeom prst="rect">
            <a:avLst/>
          </a:prstGeom>
          <a:solidFill>
            <a:schemeClr val="lt1"/>
          </a:solidFill>
        </p:spPr>
        <p:txBody>
          <a:bodyPr anchorCtr="0" anchor="t" bIns="274300" lIns="274300" spcFirstLastPara="1" rIns="274300" wrap="square" tIns="0">
            <a:noAutofit/>
          </a:bodyPr>
          <a:lstStyle>
            <a:lvl1pPr indent="-298450" lvl="0" marL="457200">
              <a:spcBef>
                <a:spcPts val="0"/>
              </a:spcBef>
              <a:spcAft>
                <a:spcPts val="0"/>
              </a:spcAft>
              <a:buClr>
                <a:schemeClr val="dk1"/>
              </a:buClr>
              <a:buSzPts val="1100"/>
              <a:buFont typeface="Barlow"/>
              <a:buChar char="●"/>
              <a:defRPr sz="1100">
                <a:latin typeface="Barlow"/>
                <a:ea typeface="Barlow"/>
                <a:cs typeface="Barlow"/>
                <a:sym typeface="Barlow"/>
              </a:defRPr>
            </a:lvl1pPr>
            <a:lvl2pPr indent="-298450" lvl="1" marL="914400">
              <a:spcBef>
                <a:spcPts val="0"/>
              </a:spcBef>
              <a:spcAft>
                <a:spcPts val="0"/>
              </a:spcAft>
              <a:buClr>
                <a:schemeClr val="dk1"/>
              </a:buClr>
              <a:buSzPts val="1100"/>
              <a:buFont typeface="Barlow"/>
              <a:buChar char="○"/>
              <a:defRPr sz="1100">
                <a:latin typeface="Barlow"/>
                <a:ea typeface="Barlow"/>
                <a:cs typeface="Barlow"/>
                <a:sym typeface="Barlow"/>
              </a:defRPr>
            </a:lvl2pPr>
            <a:lvl3pPr indent="-298450" lvl="2" marL="1371600">
              <a:spcBef>
                <a:spcPts val="0"/>
              </a:spcBef>
              <a:spcAft>
                <a:spcPts val="0"/>
              </a:spcAft>
              <a:buClr>
                <a:schemeClr val="dk1"/>
              </a:buClr>
              <a:buSzPts val="1100"/>
              <a:buFont typeface="Barlow"/>
              <a:buChar char="■"/>
              <a:defRPr sz="1100">
                <a:latin typeface="Barlow"/>
                <a:ea typeface="Barlow"/>
                <a:cs typeface="Barlow"/>
                <a:sym typeface="Barlow"/>
              </a:defRPr>
            </a:lvl3pPr>
            <a:lvl4pPr indent="-298450" lvl="3" marL="1828800">
              <a:spcBef>
                <a:spcPts val="0"/>
              </a:spcBef>
              <a:spcAft>
                <a:spcPts val="0"/>
              </a:spcAft>
              <a:buClr>
                <a:schemeClr val="dk1"/>
              </a:buClr>
              <a:buSzPts val="1100"/>
              <a:buFont typeface="Barlow"/>
              <a:buChar char="●"/>
              <a:defRPr sz="1100">
                <a:latin typeface="Barlow"/>
                <a:ea typeface="Barlow"/>
                <a:cs typeface="Barlow"/>
                <a:sym typeface="Barlow"/>
              </a:defRPr>
            </a:lvl4pPr>
            <a:lvl5pPr indent="-298450" lvl="4" marL="2286000">
              <a:spcBef>
                <a:spcPts val="0"/>
              </a:spcBef>
              <a:spcAft>
                <a:spcPts val="0"/>
              </a:spcAft>
              <a:buClr>
                <a:schemeClr val="dk1"/>
              </a:buClr>
              <a:buSzPts val="1100"/>
              <a:buFont typeface="Barlow"/>
              <a:buChar char="○"/>
              <a:defRPr>
                <a:latin typeface="Barlow"/>
                <a:ea typeface="Barlow"/>
                <a:cs typeface="Barlow"/>
                <a:sym typeface="Barlow"/>
              </a:defRPr>
            </a:lvl5pPr>
            <a:lvl6pPr indent="-298450" lvl="5" marL="2743200">
              <a:spcBef>
                <a:spcPts val="0"/>
              </a:spcBef>
              <a:spcAft>
                <a:spcPts val="0"/>
              </a:spcAft>
              <a:buClr>
                <a:schemeClr val="dk1"/>
              </a:buClr>
              <a:buSzPts val="1100"/>
              <a:buFont typeface="Barlow"/>
              <a:buChar char="■"/>
              <a:defRPr sz="1100">
                <a:latin typeface="Barlow"/>
                <a:ea typeface="Barlow"/>
                <a:cs typeface="Barlow"/>
                <a:sym typeface="Barlow"/>
              </a:defRPr>
            </a:lvl6pPr>
            <a:lvl7pPr indent="-298450" lvl="6" marL="3200400">
              <a:spcBef>
                <a:spcPts val="0"/>
              </a:spcBef>
              <a:spcAft>
                <a:spcPts val="0"/>
              </a:spcAft>
              <a:buClr>
                <a:schemeClr val="dk1"/>
              </a:buClr>
              <a:buSzPts val="1100"/>
              <a:buFont typeface="Barlow"/>
              <a:buChar char="●"/>
              <a:defRPr sz="1100">
                <a:latin typeface="Barlow"/>
                <a:ea typeface="Barlow"/>
                <a:cs typeface="Barlow"/>
                <a:sym typeface="Barlow"/>
              </a:defRPr>
            </a:lvl7pPr>
            <a:lvl8pPr indent="-298450" lvl="7" marL="3657600">
              <a:spcBef>
                <a:spcPts val="0"/>
              </a:spcBef>
              <a:spcAft>
                <a:spcPts val="0"/>
              </a:spcAft>
              <a:buClr>
                <a:schemeClr val="dk1"/>
              </a:buClr>
              <a:buSzPts val="1100"/>
              <a:buFont typeface="Barlow"/>
              <a:buChar char="○"/>
              <a:defRPr sz="1100">
                <a:latin typeface="Barlow"/>
                <a:ea typeface="Barlow"/>
                <a:cs typeface="Barlow"/>
                <a:sym typeface="Barlow"/>
              </a:defRPr>
            </a:lvl8pPr>
            <a:lvl9pPr indent="-298450" lvl="8" marL="4114800">
              <a:spcBef>
                <a:spcPts val="0"/>
              </a:spcBef>
              <a:spcAft>
                <a:spcPts val="0"/>
              </a:spcAft>
              <a:buClr>
                <a:schemeClr val="dk1"/>
              </a:buClr>
              <a:buSzPts val="1100"/>
              <a:buFont typeface="Barlow"/>
              <a:buChar char="■"/>
              <a:defRPr sz="1100">
                <a:latin typeface="Barlow"/>
                <a:ea typeface="Barlow"/>
                <a:cs typeface="Barlow"/>
                <a:sym typeface="Barlow"/>
              </a:defRPr>
            </a:lvl9pPr>
          </a:lstStyle>
          <a:p/>
        </p:txBody>
      </p:sp>
      <p:sp>
        <p:nvSpPr>
          <p:cNvPr id="287" name="Google Shape;287;p50"/>
          <p:cNvSpPr txBox="1"/>
          <p:nvPr>
            <p:ph idx="3" type="subTitle"/>
          </p:nvPr>
        </p:nvSpPr>
        <p:spPr>
          <a:xfrm>
            <a:off x="4655675" y="522900"/>
            <a:ext cx="3965400" cy="442800"/>
          </a:xfrm>
          <a:prstGeom prst="rect">
            <a:avLst/>
          </a:prstGeom>
          <a:solidFill>
            <a:schemeClr val="lt1"/>
          </a:solidFill>
        </p:spPr>
        <p:txBody>
          <a:bodyPr anchorCtr="0" anchor="b" bIns="0" lIns="274300" spcFirstLastPara="1" rIns="274300" wrap="square" tIns="274300">
            <a:noAutofit/>
          </a:bodyPr>
          <a:lstStyle>
            <a:lvl1pPr lvl="0">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1pPr>
            <a:lvl2pPr lvl="1">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2pPr>
            <a:lvl3pPr lvl="2">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3pPr>
            <a:lvl4pPr lvl="3">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4pPr>
            <a:lvl5pPr lvl="4">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5pPr>
            <a:lvl6pPr lvl="5">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6pPr>
            <a:lvl7pPr lvl="6">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7pPr>
            <a:lvl8pPr lvl="7">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8pPr>
            <a:lvl9pPr lvl="8">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9pPr>
          </a:lstStyle>
          <a:p/>
        </p:txBody>
      </p:sp>
      <p:sp>
        <p:nvSpPr>
          <p:cNvPr id="288" name="Google Shape;288;p50"/>
          <p:cNvSpPr txBox="1"/>
          <p:nvPr>
            <p:ph idx="4" type="body"/>
          </p:nvPr>
        </p:nvSpPr>
        <p:spPr>
          <a:xfrm>
            <a:off x="524350" y="4144800"/>
            <a:ext cx="1558800" cy="475800"/>
          </a:xfrm>
          <a:prstGeom prst="rect">
            <a:avLst/>
          </a:prstGeom>
          <a:solidFill>
            <a:schemeClr val="lt1"/>
          </a:solidFill>
        </p:spPr>
        <p:txBody>
          <a:bodyPr anchorCtr="0" anchor="t" bIns="137150" lIns="137150" spcFirstLastPara="1" rIns="137150" wrap="square" tIns="137150">
            <a:noAutofit/>
          </a:bodyPr>
          <a:lstStyle>
            <a:lvl1pPr indent="-273050" lvl="0" marL="457200">
              <a:spcBef>
                <a:spcPts val="0"/>
              </a:spcBef>
              <a:spcAft>
                <a:spcPts val="0"/>
              </a:spcAft>
              <a:buClr>
                <a:schemeClr val="dk1"/>
              </a:buClr>
              <a:buSzPts val="700"/>
              <a:buFont typeface="Barlow"/>
              <a:buChar char="●"/>
              <a:defRPr sz="700">
                <a:latin typeface="Barlow"/>
                <a:ea typeface="Barlow"/>
                <a:cs typeface="Barlow"/>
                <a:sym typeface="Barlow"/>
              </a:defRPr>
            </a:lvl1pPr>
            <a:lvl2pPr indent="-273050" lvl="1" marL="914400">
              <a:spcBef>
                <a:spcPts val="0"/>
              </a:spcBef>
              <a:spcAft>
                <a:spcPts val="0"/>
              </a:spcAft>
              <a:buClr>
                <a:schemeClr val="dk1"/>
              </a:buClr>
              <a:buSzPts val="700"/>
              <a:buFont typeface="Barlow"/>
              <a:buChar char="○"/>
              <a:defRPr sz="700">
                <a:latin typeface="Barlow"/>
                <a:ea typeface="Barlow"/>
                <a:cs typeface="Barlow"/>
                <a:sym typeface="Barlow"/>
              </a:defRPr>
            </a:lvl2pPr>
            <a:lvl3pPr indent="-273050" lvl="2" marL="1371600">
              <a:spcBef>
                <a:spcPts val="0"/>
              </a:spcBef>
              <a:spcAft>
                <a:spcPts val="0"/>
              </a:spcAft>
              <a:buClr>
                <a:schemeClr val="dk1"/>
              </a:buClr>
              <a:buSzPts val="700"/>
              <a:buFont typeface="Barlow"/>
              <a:buChar char="■"/>
              <a:defRPr sz="700">
                <a:latin typeface="Barlow"/>
                <a:ea typeface="Barlow"/>
                <a:cs typeface="Barlow"/>
                <a:sym typeface="Barlow"/>
              </a:defRPr>
            </a:lvl3pPr>
            <a:lvl4pPr indent="-273050" lvl="3" marL="1828800">
              <a:spcBef>
                <a:spcPts val="0"/>
              </a:spcBef>
              <a:spcAft>
                <a:spcPts val="0"/>
              </a:spcAft>
              <a:buClr>
                <a:schemeClr val="dk1"/>
              </a:buClr>
              <a:buSzPts val="700"/>
              <a:buFont typeface="Barlow"/>
              <a:buChar char="●"/>
              <a:defRPr sz="700">
                <a:latin typeface="Barlow"/>
                <a:ea typeface="Barlow"/>
                <a:cs typeface="Barlow"/>
                <a:sym typeface="Barlow"/>
              </a:defRPr>
            </a:lvl4pPr>
            <a:lvl5pPr indent="-273050" lvl="4" marL="2286000">
              <a:spcBef>
                <a:spcPts val="0"/>
              </a:spcBef>
              <a:spcAft>
                <a:spcPts val="0"/>
              </a:spcAft>
              <a:buClr>
                <a:schemeClr val="dk1"/>
              </a:buClr>
              <a:buSzPts val="700"/>
              <a:buFont typeface="Barlow"/>
              <a:buChar char="○"/>
              <a:defRPr sz="700">
                <a:latin typeface="Barlow"/>
                <a:ea typeface="Barlow"/>
                <a:cs typeface="Barlow"/>
                <a:sym typeface="Barlow"/>
              </a:defRPr>
            </a:lvl5pPr>
            <a:lvl6pPr indent="-273050" lvl="5" marL="2743200">
              <a:spcBef>
                <a:spcPts val="0"/>
              </a:spcBef>
              <a:spcAft>
                <a:spcPts val="0"/>
              </a:spcAft>
              <a:buClr>
                <a:schemeClr val="dk1"/>
              </a:buClr>
              <a:buSzPts val="700"/>
              <a:buFont typeface="Barlow"/>
              <a:buChar char="■"/>
              <a:defRPr sz="700">
                <a:latin typeface="Barlow"/>
                <a:ea typeface="Barlow"/>
                <a:cs typeface="Barlow"/>
                <a:sym typeface="Barlow"/>
              </a:defRPr>
            </a:lvl6pPr>
            <a:lvl7pPr indent="-273050" lvl="6" marL="3200400">
              <a:spcBef>
                <a:spcPts val="0"/>
              </a:spcBef>
              <a:spcAft>
                <a:spcPts val="0"/>
              </a:spcAft>
              <a:buClr>
                <a:schemeClr val="dk1"/>
              </a:buClr>
              <a:buSzPts val="700"/>
              <a:buFont typeface="Barlow"/>
              <a:buChar char="●"/>
              <a:defRPr sz="700">
                <a:latin typeface="Barlow"/>
                <a:ea typeface="Barlow"/>
                <a:cs typeface="Barlow"/>
                <a:sym typeface="Barlow"/>
              </a:defRPr>
            </a:lvl7pPr>
            <a:lvl8pPr indent="-273050" lvl="7" marL="3657600">
              <a:spcBef>
                <a:spcPts val="0"/>
              </a:spcBef>
              <a:spcAft>
                <a:spcPts val="0"/>
              </a:spcAft>
              <a:buClr>
                <a:schemeClr val="dk1"/>
              </a:buClr>
              <a:buSzPts val="700"/>
              <a:buFont typeface="Barlow"/>
              <a:buChar char="○"/>
              <a:defRPr sz="700">
                <a:latin typeface="Barlow"/>
                <a:ea typeface="Barlow"/>
                <a:cs typeface="Barlow"/>
                <a:sym typeface="Barlow"/>
              </a:defRPr>
            </a:lvl8pPr>
            <a:lvl9pPr indent="-273050" lvl="8" marL="4114800">
              <a:spcBef>
                <a:spcPts val="0"/>
              </a:spcBef>
              <a:spcAft>
                <a:spcPts val="0"/>
              </a:spcAft>
              <a:buClr>
                <a:schemeClr val="dk1"/>
              </a:buClr>
              <a:buSzPts val="700"/>
              <a:buFont typeface="Barlow"/>
              <a:buChar char="■"/>
              <a:defRPr sz="700">
                <a:latin typeface="Barlow"/>
                <a:ea typeface="Barlow"/>
                <a:cs typeface="Barlow"/>
                <a:sym typeface="Barlow"/>
              </a:defRPr>
            </a:lvl9pPr>
          </a:lstStyle>
          <a:p/>
        </p:txBody>
      </p:sp>
      <p:sp>
        <p:nvSpPr>
          <p:cNvPr id="289" name="Google Shape;289;p5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atin typeface="Barlow"/>
                <a:ea typeface="Barlow"/>
                <a:cs typeface="Barlow"/>
                <a:sym typeface="Barlow"/>
              </a:defRPr>
            </a:lvl1pPr>
            <a:lvl2pPr lvl="1">
              <a:buNone/>
              <a:defRPr>
                <a:latin typeface="Barlow"/>
                <a:ea typeface="Barlow"/>
                <a:cs typeface="Barlow"/>
                <a:sym typeface="Barlow"/>
              </a:defRPr>
            </a:lvl2pPr>
            <a:lvl3pPr lvl="2">
              <a:buNone/>
              <a:defRPr>
                <a:latin typeface="Barlow"/>
                <a:ea typeface="Barlow"/>
                <a:cs typeface="Barlow"/>
                <a:sym typeface="Barlow"/>
              </a:defRPr>
            </a:lvl3pPr>
            <a:lvl4pPr lvl="3">
              <a:buNone/>
              <a:defRPr>
                <a:latin typeface="Barlow"/>
                <a:ea typeface="Barlow"/>
                <a:cs typeface="Barlow"/>
                <a:sym typeface="Barlow"/>
              </a:defRPr>
            </a:lvl4pPr>
            <a:lvl5pPr lvl="4">
              <a:buNone/>
              <a:defRPr>
                <a:latin typeface="Barlow"/>
                <a:ea typeface="Barlow"/>
                <a:cs typeface="Barlow"/>
                <a:sym typeface="Barlow"/>
              </a:defRPr>
            </a:lvl5pPr>
            <a:lvl6pPr lvl="5">
              <a:buNone/>
              <a:defRPr>
                <a:latin typeface="Barlow"/>
                <a:ea typeface="Barlow"/>
                <a:cs typeface="Barlow"/>
                <a:sym typeface="Barlow"/>
              </a:defRPr>
            </a:lvl6pPr>
            <a:lvl7pPr lvl="6">
              <a:buNone/>
              <a:defRPr>
                <a:latin typeface="Barlow"/>
                <a:ea typeface="Barlow"/>
                <a:cs typeface="Barlow"/>
                <a:sym typeface="Barlow"/>
              </a:defRPr>
            </a:lvl7pPr>
            <a:lvl8pPr lvl="7">
              <a:buNone/>
              <a:defRPr>
                <a:latin typeface="Barlow"/>
                <a:ea typeface="Barlow"/>
                <a:cs typeface="Barlow"/>
                <a:sym typeface="Barlow"/>
              </a:defRPr>
            </a:lvl8pPr>
            <a:lvl9pPr lvl="8">
              <a:buNone/>
              <a:defRPr>
                <a:latin typeface="Barlow"/>
                <a:ea typeface="Barlow"/>
                <a:cs typeface="Barlow"/>
                <a:sym typeface="Barlow"/>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 Image">
  <p:cSld name="CUSTOM_1">
    <p:bg>
      <p:bgPr>
        <a:solidFill>
          <a:schemeClr val="lt2"/>
        </a:solidFill>
      </p:bgPr>
    </p:bg>
    <p:spTree>
      <p:nvGrpSpPr>
        <p:cNvPr id="290" name="Shape 290"/>
        <p:cNvGrpSpPr/>
        <p:nvPr/>
      </p:nvGrpSpPr>
      <p:grpSpPr>
        <a:xfrm>
          <a:off x="0" y="0"/>
          <a:ext cx="0" cy="0"/>
          <a:chOff x="0" y="0"/>
          <a:chExt cx="0" cy="0"/>
        </a:xfrm>
      </p:grpSpPr>
      <p:sp>
        <p:nvSpPr>
          <p:cNvPr id="291" name="Google Shape;291;p51"/>
          <p:cNvSpPr/>
          <p:nvPr>
            <p:ph idx="2" type="pic"/>
          </p:nvPr>
        </p:nvSpPr>
        <p:spPr>
          <a:xfrm>
            <a:off x="5485725" y="523025"/>
            <a:ext cx="3135300" cy="4097700"/>
          </a:xfrm>
          <a:prstGeom prst="roundRect">
            <a:avLst>
              <a:gd fmla="val 16667" name="adj"/>
            </a:avLst>
          </a:prstGeom>
          <a:noFill/>
          <a:ln>
            <a:noFill/>
          </a:ln>
        </p:spPr>
      </p:sp>
      <p:sp>
        <p:nvSpPr>
          <p:cNvPr id="292" name="Google Shape;292;p51"/>
          <p:cNvSpPr txBox="1"/>
          <p:nvPr>
            <p:ph type="title"/>
          </p:nvPr>
        </p:nvSpPr>
        <p:spPr>
          <a:xfrm>
            <a:off x="591441" y="391675"/>
            <a:ext cx="4397400" cy="31782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36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293" name="Google Shape;293;p51"/>
          <p:cNvSpPr txBox="1"/>
          <p:nvPr>
            <p:ph idx="1" type="body"/>
          </p:nvPr>
        </p:nvSpPr>
        <p:spPr>
          <a:xfrm>
            <a:off x="638750" y="4413181"/>
            <a:ext cx="5537100" cy="310500"/>
          </a:xfrm>
          <a:prstGeom prst="rect">
            <a:avLst/>
          </a:prstGeom>
        </p:spPr>
        <p:txBody>
          <a:bodyPr anchorCtr="0" anchor="b" bIns="91425" lIns="91425" spcFirstLastPara="1" rIns="91425" wrap="square" tIns="91425">
            <a:noAutofit/>
          </a:bodyPr>
          <a:lstStyle>
            <a:lvl1pPr indent="-298450" lvl="0" marL="4572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1pPr>
            <a:lvl2pPr indent="-298450" lvl="1" marL="9144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2pPr>
            <a:lvl3pPr indent="-298450" lvl="2" marL="13716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3pPr>
            <a:lvl4pPr indent="-298450" lvl="3" marL="18288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4pPr>
            <a:lvl5pPr indent="-298450" lvl="4" marL="2286000">
              <a:spcBef>
                <a:spcPts val="0"/>
              </a:spcBef>
              <a:spcAft>
                <a:spcPts val="0"/>
              </a:spcAft>
              <a:buClr>
                <a:schemeClr val="lt1"/>
              </a:buClr>
              <a:buSzPts val="1100"/>
              <a:buFont typeface="Barlow Medium"/>
              <a:buChar char="○"/>
              <a:defRPr>
                <a:solidFill>
                  <a:schemeClr val="lt1"/>
                </a:solidFill>
                <a:latin typeface="Barlow Medium"/>
                <a:ea typeface="Barlow Medium"/>
                <a:cs typeface="Barlow Medium"/>
                <a:sym typeface="Barlow Medium"/>
              </a:defRPr>
            </a:lvl5pPr>
            <a:lvl6pPr indent="-298450" lvl="5" marL="27432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6pPr>
            <a:lvl7pPr indent="-298450" lvl="6" marL="32004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7pPr>
            <a:lvl8pPr indent="-298450" lvl="7" marL="36576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8pPr>
            <a:lvl9pPr indent="-298450" lvl="8" marL="41148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9pPr>
          </a:lstStyle>
          <a:p/>
        </p:txBody>
      </p:sp>
      <p:sp>
        <p:nvSpPr>
          <p:cNvPr id="294" name="Google Shape;294;p51"/>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1"/>
                </a:solidFill>
              </a:defRPr>
            </a:lvl1pPr>
            <a:lvl2pPr lvl="1" rtl="0">
              <a:buNone/>
              <a:defRPr sz="1100">
                <a:solidFill>
                  <a:schemeClr val="accent1"/>
                </a:solidFill>
              </a:defRPr>
            </a:lvl2pPr>
            <a:lvl3pPr lvl="2" rtl="0">
              <a:buNone/>
              <a:defRPr sz="1100">
                <a:solidFill>
                  <a:schemeClr val="accent1"/>
                </a:solidFill>
              </a:defRPr>
            </a:lvl3pPr>
            <a:lvl4pPr lvl="3" rtl="0">
              <a:buNone/>
              <a:defRPr sz="1100">
                <a:solidFill>
                  <a:schemeClr val="accent1"/>
                </a:solidFill>
              </a:defRPr>
            </a:lvl4pPr>
            <a:lvl5pPr lvl="4" rtl="0">
              <a:buNone/>
              <a:defRPr sz="1100">
                <a:solidFill>
                  <a:schemeClr val="accent1"/>
                </a:solidFill>
              </a:defRPr>
            </a:lvl5pPr>
            <a:lvl6pPr lvl="5" rtl="0">
              <a:buNone/>
              <a:defRPr sz="1100">
                <a:solidFill>
                  <a:schemeClr val="accent1"/>
                </a:solidFill>
              </a:defRPr>
            </a:lvl6pPr>
            <a:lvl7pPr lvl="6" rtl="0">
              <a:buNone/>
              <a:defRPr sz="1100">
                <a:solidFill>
                  <a:schemeClr val="accent1"/>
                </a:solidFill>
              </a:defRPr>
            </a:lvl7pPr>
            <a:lvl8pPr lvl="7" rtl="0">
              <a:buNone/>
              <a:defRPr sz="1100">
                <a:solidFill>
                  <a:schemeClr val="accent1"/>
                </a:solidFill>
              </a:defRPr>
            </a:lvl8pPr>
            <a:lvl9pPr lvl="8" rtl="0">
              <a:buNone/>
              <a:defRPr sz="1100">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als + 5 Images">
  <p:cSld name="CUSTOM_2">
    <p:bg>
      <p:bgPr>
        <a:solidFill>
          <a:schemeClr val="dk1"/>
        </a:solidFill>
      </p:bgPr>
    </p:bg>
    <p:spTree>
      <p:nvGrpSpPr>
        <p:cNvPr id="295" name="Shape 295"/>
        <p:cNvGrpSpPr/>
        <p:nvPr/>
      </p:nvGrpSpPr>
      <p:grpSpPr>
        <a:xfrm>
          <a:off x="0" y="0"/>
          <a:ext cx="0" cy="0"/>
          <a:chOff x="0" y="0"/>
          <a:chExt cx="0" cy="0"/>
        </a:xfrm>
      </p:grpSpPr>
      <p:sp>
        <p:nvSpPr>
          <p:cNvPr id="296" name="Google Shape;296;p52"/>
          <p:cNvSpPr txBox="1"/>
          <p:nvPr>
            <p:ph idx="1" type="body"/>
          </p:nvPr>
        </p:nvSpPr>
        <p:spPr>
          <a:xfrm>
            <a:off x="5481425" y="2715575"/>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297" name="Google Shape;297;p52"/>
          <p:cNvSpPr txBox="1"/>
          <p:nvPr>
            <p:ph idx="2" type="body"/>
          </p:nvPr>
        </p:nvSpPr>
        <p:spPr>
          <a:xfrm>
            <a:off x="3918400" y="2715725"/>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298" name="Google Shape;298;p52"/>
          <p:cNvSpPr txBox="1"/>
          <p:nvPr>
            <p:ph idx="3" type="body"/>
          </p:nvPr>
        </p:nvSpPr>
        <p:spPr>
          <a:xfrm>
            <a:off x="2349550" y="2715575"/>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299" name="Google Shape;299;p52"/>
          <p:cNvSpPr txBox="1"/>
          <p:nvPr>
            <p:ph idx="4" type="body"/>
          </p:nvPr>
        </p:nvSpPr>
        <p:spPr>
          <a:xfrm>
            <a:off x="791150"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1pPr>
            <a:lvl2pPr indent="-273050" lvl="1" marL="914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2pPr>
            <a:lvl3pPr indent="-273050" lvl="2" marL="1371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3pPr>
            <a:lvl4pPr indent="-273050" lvl="3" marL="1828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4pPr>
            <a:lvl5pPr indent="-273050" lvl="4" marL="22860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5pPr>
            <a:lvl6pPr indent="-273050" lvl="5" marL="2743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6pPr>
            <a:lvl7pPr indent="-273050" lvl="6" marL="3200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7pPr>
            <a:lvl8pPr indent="-273050" lvl="7" marL="3657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8pPr>
            <a:lvl9pPr indent="-273050" lvl="8" marL="4114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9pPr>
          </a:lstStyle>
          <a:p/>
        </p:txBody>
      </p:sp>
      <p:sp>
        <p:nvSpPr>
          <p:cNvPr id="300" name="Google Shape;300;p52"/>
          <p:cNvSpPr txBox="1"/>
          <p:nvPr>
            <p:ph idx="5" type="body"/>
          </p:nvPr>
        </p:nvSpPr>
        <p:spPr>
          <a:xfrm>
            <a:off x="791150"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01" name="Google Shape;301;p52"/>
          <p:cNvSpPr txBox="1"/>
          <p:nvPr>
            <p:ph idx="6" type="body"/>
          </p:nvPr>
        </p:nvSpPr>
        <p:spPr>
          <a:xfrm>
            <a:off x="7044450"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cxnSp>
        <p:nvCxnSpPr>
          <p:cNvPr id="302" name="Google Shape;302;p52"/>
          <p:cNvCxnSpPr/>
          <p:nvPr/>
        </p:nvCxnSpPr>
        <p:spPr>
          <a:xfrm rot="10800000">
            <a:off x="827250" y="1481375"/>
            <a:ext cx="7489500" cy="0"/>
          </a:xfrm>
          <a:prstGeom prst="straightConnector1">
            <a:avLst/>
          </a:prstGeom>
          <a:noFill/>
          <a:ln cap="flat" cmpd="sng" w="19050">
            <a:solidFill>
              <a:schemeClr val="accent1"/>
            </a:solidFill>
            <a:prstDash val="solid"/>
            <a:round/>
            <a:headEnd len="med" w="med" type="none"/>
            <a:tailEnd len="med" w="med" type="none"/>
          </a:ln>
        </p:spPr>
      </p:cxnSp>
      <p:sp>
        <p:nvSpPr>
          <p:cNvPr id="303" name="Google Shape;303;p52"/>
          <p:cNvSpPr/>
          <p:nvPr>
            <p:ph idx="7" type="pic"/>
          </p:nvPr>
        </p:nvSpPr>
        <p:spPr>
          <a:xfrm>
            <a:off x="7049625" y="523025"/>
            <a:ext cx="1305900" cy="1918500"/>
          </a:xfrm>
          <a:prstGeom prst="roundRect">
            <a:avLst>
              <a:gd fmla="val 16667" name="adj"/>
            </a:avLst>
          </a:prstGeom>
          <a:noFill/>
          <a:ln>
            <a:noFill/>
          </a:ln>
        </p:spPr>
      </p:sp>
      <p:sp>
        <p:nvSpPr>
          <p:cNvPr id="304" name="Google Shape;304;p52"/>
          <p:cNvSpPr/>
          <p:nvPr>
            <p:ph idx="8" type="pic"/>
          </p:nvPr>
        </p:nvSpPr>
        <p:spPr>
          <a:xfrm>
            <a:off x="784775" y="522100"/>
            <a:ext cx="1305900" cy="1918500"/>
          </a:xfrm>
          <a:prstGeom prst="roundRect">
            <a:avLst>
              <a:gd fmla="val 16667" name="adj"/>
            </a:avLst>
          </a:prstGeom>
          <a:noFill/>
          <a:ln>
            <a:noFill/>
          </a:ln>
        </p:spPr>
      </p:sp>
      <p:sp>
        <p:nvSpPr>
          <p:cNvPr id="305" name="Google Shape;305;p52"/>
          <p:cNvSpPr/>
          <p:nvPr>
            <p:ph idx="9" type="pic"/>
          </p:nvPr>
        </p:nvSpPr>
        <p:spPr>
          <a:xfrm>
            <a:off x="2343950" y="523500"/>
            <a:ext cx="1305900" cy="1918500"/>
          </a:xfrm>
          <a:prstGeom prst="roundRect">
            <a:avLst>
              <a:gd fmla="val 16667" name="adj"/>
            </a:avLst>
          </a:prstGeom>
          <a:noFill/>
          <a:ln>
            <a:noFill/>
          </a:ln>
        </p:spPr>
      </p:sp>
      <p:sp>
        <p:nvSpPr>
          <p:cNvPr id="306" name="Google Shape;306;p52"/>
          <p:cNvSpPr/>
          <p:nvPr>
            <p:ph idx="13" type="pic"/>
          </p:nvPr>
        </p:nvSpPr>
        <p:spPr>
          <a:xfrm>
            <a:off x="3915213" y="523500"/>
            <a:ext cx="1305900" cy="1918500"/>
          </a:xfrm>
          <a:prstGeom prst="roundRect">
            <a:avLst>
              <a:gd fmla="val 16667" name="adj"/>
            </a:avLst>
          </a:prstGeom>
          <a:noFill/>
          <a:ln>
            <a:noFill/>
          </a:ln>
        </p:spPr>
      </p:sp>
      <p:sp>
        <p:nvSpPr>
          <p:cNvPr id="307" name="Google Shape;307;p52"/>
          <p:cNvSpPr/>
          <p:nvPr>
            <p:ph idx="14" type="pic"/>
          </p:nvPr>
        </p:nvSpPr>
        <p:spPr>
          <a:xfrm>
            <a:off x="5490975" y="523500"/>
            <a:ext cx="1305900" cy="1918500"/>
          </a:xfrm>
          <a:prstGeom prst="roundRect">
            <a:avLst>
              <a:gd fmla="val 16667" name="adj"/>
            </a:avLst>
          </a:prstGeom>
          <a:noFill/>
          <a:ln>
            <a:noFill/>
          </a:ln>
        </p:spPr>
      </p:sp>
      <p:sp>
        <p:nvSpPr>
          <p:cNvPr id="308" name="Google Shape;308;p52"/>
          <p:cNvSpPr txBox="1"/>
          <p:nvPr>
            <p:ph idx="15" type="body"/>
          </p:nvPr>
        </p:nvSpPr>
        <p:spPr>
          <a:xfrm>
            <a:off x="5481425" y="4112700"/>
            <a:ext cx="2877600" cy="505200"/>
          </a:xfrm>
          <a:prstGeom prst="rect">
            <a:avLst/>
          </a:prstGeom>
        </p:spPr>
        <p:txBody>
          <a:bodyPr anchorCtr="0" anchor="t" bIns="0" lIns="0" spcFirstLastPara="1" rIns="0" wrap="square" tIns="0">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309" name="Google Shape;309;p52"/>
          <p:cNvSpPr txBox="1"/>
          <p:nvPr>
            <p:ph idx="16" type="subTitle"/>
          </p:nvPr>
        </p:nvSpPr>
        <p:spPr>
          <a:xfrm>
            <a:off x="5481425" y="3897300"/>
            <a:ext cx="2877600" cy="215400"/>
          </a:xfrm>
          <a:prstGeom prst="rect">
            <a:avLst/>
          </a:prstGeom>
        </p:spPr>
        <p:txBody>
          <a:bodyPr anchorCtr="0" anchor="t" bIns="0" lIns="0" spcFirstLastPara="1" rIns="0" wrap="square" tIns="0">
            <a:noAutofit/>
          </a:bodyPr>
          <a:lstStyle>
            <a:lvl1pPr lvl="0">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1pPr>
            <a:lvl2pPr lvl="1">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2pPr>
            <a:lvl3pPr lvl="2">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3pPr>
            <a:lvl4pPr lvl="3">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4pPr>
            <a:lvl5pPr lvl="4">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5pPr>
            <a:lvl6pPr lvl="5">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6pPr>
            <a:lvl7pPr lvl="6">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7pPr>
            <a:lvl8pPr lvl="7">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8pPr>
            <a:lvl9pPr lvl="8">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9pPr>
          </a:lstStyle>
          <a:p/>
        </p:txBody>
      </p:sp>
      <p:sp>
        <p:nvSpPr>
          <p:cNvPr id="310" name="Google Shape;310;p52"/>
          <p:cNvSpPr txBox="1"/>
          <p:nvPr>
            <p:ph idx="17" type="body"/>
          </p:nvPr>
        </p:nvSpPr>
        <p:spPr>
          <a:xfrm>
            <a:off x="2349500"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1pPr>
            <a:lvl2pPr indent="-273050" lvl="1" marL="914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2pPr>
            <a:lvl3pPr indent="-273050" lvl="2" marL="1371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3pPr>
            <a:lvl4pPr indent="-273050" lvl="3" marL="1828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4pPr>
            <a:lvl5pPr indent="-273050" lvl="4" marL="22860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5pPr>
            <a:lvl6pPr indent="-273050" lvl="5" marL="2743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6pPr>
            <a:lvl7pPr indent="-273050" lvl="6" marL="3200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7pPr>
            <a:lvl8pPr indent="-273050" lvl="7" marL="3657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8pPr>
            <a:lvl9pPr indent="-273050" lvl="8" marL="4114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9pPr>
          </a:lstStyle>
          <a:p/>
        </p:txBody>
      </p:sp>
      <p:sp>
        <p:nvSpPr>
          <p:cNvPr id="311" name="Google Shape;311;p52"/>
          <p:cNvSpPr txBox="1"/>
          <p:nvPr>
            <p:ph idx="18" type="body"/>
          </p:nvPr>
        </p:nvSpPr>
        <p:spPr>
          <a:xfrm>
            <a:off x="3915488"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1pPr>
            <a:lvl2pPr indent="-273050" lvl="1" marL="914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2pPr>
            <a:lvl3pPr indent="-273050" lvl="2" marL="1371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3pPr>
            <a:lvl4pPr indent="-273050" lvl="3" marL="1828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4pPr>
            <a:lvl5pPr indent="-273050" lvl="4" marL="22860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5pPr>
            <a:lvl6pPr indent="-273050" lvl="5" marL="2743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6pPr>
            <a:lvl7pPr indent="-273050" lvl="6" marL="3200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7pPr>
            <a:lvl8pPr indent="-273050" lvl="7" marL="3657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8pPr>
            <a:lvl9pPr indent="-273050" lvl="8" marL="4114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9pPr>
          </a:lstStyle>
          <a:p/>
        </p:txBody>
      </p:sp>
      <p:sp>
        <p:nvSpPr>
          <p:cNvPr id="312" name="Google Shape;312;p52"/>
          <p:cNvSpPr txBox="1"/>
          <p:nvPr>
            <p:ph idx="19" type="body"/>
          </p:nvPr>
        </p:nvSpPr>
        <p:spPr>
          <a:xfrm>
            <a:off x="5479963"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1pPr>
            <a:lvl2pPr indent="-273050" lvl="1" marL="914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2pPr>
            <a:lvl3pPr indent="-273050" lvl="2" marL="1371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3pPr>
            <a:lvl4pPr indent="-273050" lvl="3" marL="1828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4pPr>
            <a:lvl5pPr indent="-273050" lvl="4" marL="22860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5pPr>
            <a:lvl6pPr indent="-273050" lvl="5" marL="2743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6pPr>
            <a:lvl7pPr indent="-273050" lvl="6" marL="3200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7pPr>
            <a:lvl8pPr indent="-273050" lvl="7" marL="3657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8pPr>
            <a:lvl9pPr indent="-273050" lvl="8" marL="4114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9pPr>
          </a:lstStyle>
          <a:p/>
        </p:txBody>
      </p:sp>
      <p:sp>
        <p:nvSpPr>
          <p:cNvPr id="313" name="Google Shape;313;p52"/>
          <p:cNvSpPr txBox="1"/>
          <p:nvPr>
            <p:ph idx="20" type="body"/>
          </p:nvPr>
        </p:nvSpPr>
        <p:spPr>
          <a:xfrm>
            <a:off x="7047338"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1pPr>
            <a:lvl2pPr indent="-273050" lvl="1" marL="914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2pPr>
            <a:lvl3pPr indent="-273050" lvl="2" marL="1371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3pPr>
            <a:lvl4pPr indent="-273050" lvl="3" marL="1828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4pPr>
            <a:lvl5pPr indent="-273050" lvl="4" marL="22860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5pPr>
            <a:lvl6pPr indent="-273050" lvl="5" marL="2743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6pPr>
            <a:lvl7pPr indent="-273050" lvl="6" marL="3200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7pPr>
            <a:lvl8pPr indent="-273050" lvl="7" marL="3657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8pPr>
            <a:lvl9pPr indent="-273050" lvl="8" marL="4114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9pPr>
          </a:lstStyle>
          <a:p/>
        </p:txBody>
      </p:sp>
      <p:sp>
        <p:nvSpPr>
          <p:cNvPr id="314" name="Google Shape;314;p52"/>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1"/>
                </a:solidFill>
              </a:defRPr>
            </a:lvl1pPr>
            <a:lvl2pPr lvl="1" rtl="0">
              <a:buNone/>
              <a:defRPr sz="1100">
                <a:solidFill>
                  <a:schemeClr val="accent1"/>
                </a:solidFill>
              </a:defRPr>
            </a:lvl2pPr>
            <a:lvl3pPr lvl="2" rtl="0">
              <a:buNone/>
              <a:defRPr sz="1100">
                <a:solidFill>
                  <a:schemeClr val="accent1"/>
                </a:solidFill>
              </a:defRPr>
            </a:lvl3pPr>
            <a:lvl4pPr lvl="3" rtl="0">
              <a:buNone/>
              <a:defRPr sz="1100">
                <a:solidFill>
                  <a:schemeClr val="accent1"/>
                </a:solidFill>
              </a:defRPr>
            </a:lvl4pPr>
            <a:lvl5pPr lvl="4" rtl="0">
              <a:buNone/>
              <a:defRPr sz="1100">
                <a:solidFill>
                  <a:schemeClr val="accent1"/>
                </a:solidFill>
              </a:defRPr>
            </a:lvl5pPr>
            <a:lvl6pPr lvl="5" rtl="0">
              <a:buNone/>
              <a:defRPr sz="1100">
                <a:solidFill>
                  <a:schemeClr val="accent1"/>
                </a:solidFill>
              </a:defRPr>
            </a:lvl6pPr>
            <a:lvl7pPr lvl="6" rtl="0">
              <a:buNone/>
              <a:defRPr sz="1100">
                <a:solidFill>
                  <a:schemeClr val="accent1"/>
                </a:solidFill>
              </a:defRPr>
            </a:lvl7pPr>
            <a:lvl8pPr lvl="7" rtl="0">
              <a:buNone/>
              <a:defRPr sz="1100">
                <a:solidFill>
                  <a:schemeClr val="accent1"/>
                </a:solidFill>
              </a:defRPr>
            </a:lvl8pPr>
            <a:lvl9pPr lvl="8" rtl="0">
              <a:buNone/>
              <a:defRPr sz="1100">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rategy Canvas / Line Graph">
  <p:cSld name="CUSTOM_3">
    <p:bg>
      <p:bgPr>
        <a:solidFill>
          <a:schemeClr val="dk1"/>
        </a:solidFill>
      </p:bgPr>
    </p:bg>
    <p:spTree>
      <p:nvGrpSpPr>
        <p:cNvPr id="315" name="Shape 315"/>
        <p:cNvGrpSpPr/>
        <p:nvPr/>
      </p:nvGrpSpPr>
      <p:grpSpPr>
        <a:xfrm>
          <a:off x="0" y="0"/>
          <a:ext cx="0" cy="0"/>
          <a:chOff x="0" y="0"/>
          <a:chExt cx="0" cy="0"/>
        </a:xfrm>
      </p:grpSpPr>
      <p:sp>
        <p:nvSpPr>
          <p:cNvPr id="316" name="Google Shape;316;p53"/>
          <p:cNvSpPr txBox="1"/>
          <p:nvPr>
            <p:ph idx="1" type="body"/>
          </p:nvPr>
        </p:nvSpPr>
        <p:spPr>
          <a:xfrm>
            <a:off x="3917825" y="4024920"/>
            <a:ext cx="4441200" cy="505200"/>
          </a:xfrm>
          <a:prstGeom prst="rect">
            <a:avLst/>
          </a:prstGeom>
        </p:spPr>
        <p:txBody>
          <a:bodyPr anchorCtr="0" anchor="t" bIns="0" lIns="0" spcFirstLastPara="1" rIns="0" wrap="square" tIns="0">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317" name="Google Shape;317;p53"/>
          <p:cNvSpPr txBox="1"/>
          <p:nvPr>
            <p:ph idx="2" type="subTitle"/>
          </p:nvPr>
        </p:nvSpPr>
        <p:spPr>
          <a:xfrm>
            <a:off x="783675" y="3967895"/>
            <a:ext cx="2877600" cy="431100"/>
          </a:xfrm>
          <a:prstGeom prst="rect">
            <a:avLst/>
          </a:prstGeom>
        </p:spPr>
        <p:txBody>
          <a:bodyPr anchorCtr="0" anchor="t" bIns="0" lIns="0" spcFirstLastPara="1" rIns="0" wrap="square" tIns="0">
            <a:noAutofit/>
          </a:bodyPr>
          <a:lstStyle>
            <a:lvl1pPr lvl="0">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1pPr>
            <a:lvl2pPr lvl="1">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2pPr>
            <a:lvl3pPr lvl="2">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3pPr>
            <a:lvl4pPr lvl="3">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4pPr>
            <a:lvl5pPr lvl="4">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5pPr>
            <a:lvl6pPr lvl="5">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6pPr>
            <a:lvl7pPr lvl="6">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7pPr>
            <a:lvl8pPr lvl="7">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8pPr>
            <a:lvl9pPr lvl="8">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9pPr>
          </a:lstStyle>
          <a:p/>
        </p:txBody>
      </p:sp>
      <p:sp>
        <p:nvSpPr>
          <p:cNvPr id="318" name="Google Shape;318;p53"/>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1"/>
                </a:solidFill>
              </a:defRPr>
            </a:lvl1pPr>
            <a:lvl2pPr lvl="1" rtl="0">
              <a:buNone/>
              <a:defRPr sz="1100">
                <a:solidFill>
                  <a:schemeClr val="accent1"/>
                </a:solidFill>
              </a:defRPr>
            </a:lvl2pPr>
            <a:lvl3pPr lvl="2" rtl="0">
              <a:buNone/>
              <a:defRPr sz="1100">
                <a:solidFill>
                  <a:schemeClr val="accent1"/>
                </a:solidFill>
              </a:defRPr>
            </a:lvl3pPr>
            <a:lvl4pPr lvl="3" rtl="0">
              <a:buNone/>
              <a:defRPr sz="1100">
                <a:solidFill>
                  <a:schemeClr val="accent1"/>
                </a:solidFill>
              </a:defRPr>
            </a:lvl4pPr>
            <a:lvl5pPr lvl="4" rtl="0">
              <a:buNone/>
              <a:defRPr sz="1100">
                <a:solidFill>
                  <a:schemeClr val="accent1"/>
                </a:solidFill>
              </a:defRPr>
            </a:lvl5pPr>
            <a:lvl6pPr lvl="5" rtl="0">
              <a:buNone/>
              <a:defRPr sz="1100">
                <a:solidFill>
                  <a:schemeClr val="accent1"/>
                </a:solidFill>
              </a:defRPr>
            </a:lvl6pPr>
            <a:lvl7pPr lvl="6" rtl="0">
              <a:buNone/>
              <a:defRPr sz="1100">
                <a:solidFill>
                  <a:schemeClr val="accent1"/>
                </a:solidFill>
              </a:defRPr>
            </a:lvl7pPr>
            <a:lvl8pPr lvl="7" rtl="0">
              <a:buNone/>
              <a:defRPr sz="1100">
                <a:solidFill>
                  <a:schemeClr val="accent1"/>
                </a:solidFill>
              </a:defRPr>
            </a:lvl8pPr>
            <a:lvl9pPr lvl="8" rtl="0">
              <a:buNone/>
              <a:defRPr sz="1100">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CUSTOM_4">
    <p:spTree>
      <p:nvGrpSpPr>
        <p:cNvPr id="319" name="Shape 319"/>
        <p:cNvGrpSpPr/>
        <p:nvPr/>
      </p:nvGrpSpPr>
      <p:grpSpPr>
        <a:xfrm>
          <a:off x="0" y="0"/>
          <a:ext cx="0" cy="0"/>
          <a:chOff x="0" y="0"/>
          <a:chExt cx="0" cy="0"/>
        </a:xfrm>
      </p:grpSpPr>
      <p:sp>
        <p:nvSpPr>
          <p:cNvPr id="320" name="Google Shape;320;p54"/>
          <p:cNvSpPr txBox="1"/>
          <p:nvPr>
            <p:ph type="title"/>
          </p:nvPr>
        </p:nvSpPr>
        <p:spPr>
          <a:xfrm>
            <a:off x="697350" y="2932550"/>
            <a:ext cx="7749300" cy="10158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dk1"/>
              </a:buClr>
              <a:buSzPts val="3600"/>
              <a:buFont typeface="Hepta Slab Medium"/>
              <a:buNone/>
              <a:defRPr>
                <a:latin typeface="Hepta Slab Medium"/>
                <a:ea typeface="Hepta Slab Medium"/>
                <a:cs typeface="Hepta Slab Medium"/>
                <a:sym typeface="Hepta Slab Medium"/>
              </a:defRPr>
            </a:lvl1pPr>
            <a:lvl2pPr lvl="1"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2pPr>
            <a:lvl3pPr lvl="2"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3pPr>
            <a:lvl4pPr lvl="3"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4pPr>
            <a:lvl5pPr lvl="4"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5pPr>
            <a:lvl6pPr lvl="5"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6pPr>
            <a:lvl7pPr lvl="6"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7pPr>
            <a:lvl8pPr lvl="7"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8pPr>
            <a:lvl9pPr lvl="8"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9pPr>
          </a:lstStyle>
          <a:p/>
        </p:txBody>
      </p:sp>
      <p:sp>
        <p:nvSpPr>
          <p:cNvPr id="321" name="Google Shape;321;p54"/>
          <p:cNvSpPr txBox="1"/>
          <p:nvPr>
            <p:ph idx="2" type="title"/>
          </p:nvPr>
        </p:nvSpPr>
        <p:spPr>
          <a:xfrm>
            <a:off x="3278250" y="1194450"/>
            <a:ext cx="2587500" cy="19926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accent2"/>
              </a:buClr>
              <a:buSzPts val="12800"/>
              <a:buNone/>
              <a:defRPr sz="12800">
                <a:solidFill>
                  <a:schemeClr val="accent2"/>
                </a:solidFill>
              </a:defRPr>
            </a:lvl1pPr>
            <a:lvl2pPr lvl="1"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2pPr>
            <a:lvl3pPr lvl="2"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3pPr>
            <a:lvl4pPr lvl="3"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4pPr>
            <a:lvl5pPr lvl="4"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5pPr>
            <a:lvl6pPr lvl="5"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6pPr>
            <a:lvl7pPr lvl="6"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7pPr>
            <a:lvl8pPr lvl="7"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8pPr>
            <a:lvl9pPr lvl="8"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9pPr>
          </a:lstStyle>
          <a:p/>
        </p:txBody>
      </p:sp>
      <p:sp>
        <p:nvSpPr>
          <p:cNvPr id="322" name="Google Shape;322;p5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PIs / Objectives">
  <p:cSld name="CUSTOM_5">
    <p:bg>
      <p:bgPr>
        <a:solidFill>
          <a:schemeClr val="dk1"/>
        </a:solidFill>
      </p:bgPr>
    </p:bg>
    <p:spTree>
      <p:nvGrpSpPr>
        <p:cNvPr id="323" name="Shape 323"/>
        <p:cNvGrpSpPr/>
        <p:nvPr/>
      </p:nvGrpSpPr>
      <p:grpSpPr>
        <a:xfrm>
          <a:off x="0" y="0"/>
          <a:ext cx="0" cy="0"/>
          <a:chOff x="0" y="0"/>
          <a:chExt cx="0" cy="0"/>
        </a:xfrm>
      </p:grpSpPr>
      <p:sp>
        <p:nvSpPr>
          <p:cNvPr id="324" name="Google Shape;324;p55"/>
          <p:cNvSpPr/>
          <p:nvPr/>
        </p:nvSpPr>
        <p:spPr>
          <a:xfrm rot="-5400000">
            <a:off x="4090300" y="-436575"/>
            <a:ext cx="4099200" cy="6015000"/>
          </a:xfrm>
          <a:prstGeom prst="round2SameRect">
            <a:avLst>
              <a:gd fmla="val 16667" name="adj1"/>
              <a:gd fmla="val 0" name="adj2"/>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2"/>
              </a:solidFill>
            </a:endParaRPr>
          </a:p>
        </p:txBody>
      </p:sp>
      <p:sp>
        <p:nvSpPr>
          <p:cNvPr id="325" name="Google Shape;325;p55"/>
          <p:cNvSpPr txBox="1"/>
          <p:nvPr>
            <p:ph idx="1" type="body"/>
          </p:nvPr>
        </p:nvSpPr>
        <p:spPr>
          <a:xfrm>
            <a:off x="3918400" y="3680775"/>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26" name="Google Shape;326;p55"/>
          <p:cNvSpPr txBox="1"/>
          <p:nvPr>
            <p:ph idx="2" type="body"/>
          </p:nvPr>
        </p:nvSpPr>
        <p:spPr>
          <a:xfrm>
            <a:off x="3918400" y="3780825"/>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27" name="Google Shape;327;p55"/>
          <p:cNvSpPr txBox="1"/>
          <p:nvPr>
            <p:ph idx="3" type="body"/>
          </p:nvPr>
        </p:nvSpPr>
        <p:spPr>
          <a:xfrm>
            <a:off x="7044450" y="36805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28" name="Google Shape;328;p55"/>
          <p:cNvSpPr txBox="1"/>
          <p:nvPr>
            <p:ph idx="4" type="body"/>
          </p:nvPr>
        </p:nvSpPr>
        <p:spPr>
          <a:xfrm>
            <a:off x="7044450" y="37806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29" name="Google Shape;329;p55"/>
          <p:cNvSpPr/>
          <p:nvPr>
            <p:ph idx="5" type="pic"/>
          </p:nvPr>
        </p:nvSpPr>
        <p:spPr>
          <a:xfrm>
            <a:off x="7049625" y="1588125"/>
            <a:ext cx="1305900" cy="1918500"/>
          </a:xfrm>
          <a:prstGeom prst="roundRect">
            <a:avLst>
              <a:gd fmla="val 16667" name="adj"/>
            </a:avLst>
          </a:prstGeom>
          <a:noFill/>
          <a:ln>
            <a:noFill/>
          </a:ln>
        </p:spPr>
      </p:sp>
      <p:sp>
        <p:nvSpPr>
          <p:cNvPr id="330" name="Google Shape;330;p55"/>
          <p:cNvSpPr/>
          <p:nvPr>
            <p:ph idx="6" type="pic"/>
          </p:nvPr>
        </p:nvSpPr>
        <p:spPr>
          <a:xfrm>
            <a:off x="3915213" y="1588600"/>
            <a:ext cx="1305900" cy="1918500"/>
          </a:xfrm>
          <a:prstGeom prst="roundRect">
            <a:avLst>
              <a:gd fmla="val 16667" name="adj"/>
            </a:avLst>
          </a:prstGeom>
          <a:noFill/>
          <a:ln>
            <a:noFill/>
          </a:ln>
        </p:spPr>
      </p:sp>
      <p:sp>
        <p:nvSpPr>
          <p:cNvPr id="331" name="Google Shape;331;p55"/>
          <p:cNvSpPr/>
          <p:nvPr>
            <p:ph idx="7" type="pic"/>
          </p:nvPr>
        </p:nvSpPr>
        <p:spPr>
          <a:xfrm>
            <a:off x="5490975" y="1588600"/>
            <a:ext cx="1305900" cy="1918500"/>
          </a:xfrm>
          <a:prstGeom prst="roundRect">
            <a:avLst>
              <a:gd fmla="val 16667" name="adj"/>
            </a:avLst>
          </a:prstGeom>
          <a:noFill/>
          <a:ln>
            <a:noFill/>
          </a:ln>
        </p:spPr>
      </p:sp>
      <p:sp>
        <p:nvSpPr>
          <p:cNvPr id="332" name="Google Shape;332;p55"/>
          <p:cNvSpPr txBox="1"/>
          <p:nvPr>
            <p:ph idx="8" type="subTitle"/>
          </p:nvPr>
        </p:nvSpPr>
        <p:spPr>
          <a:xfrm>
            <a:off x="3918800" y="1034575"/>
            <a:ext cx="1307100" cy="554100"/>
          </a:xfrm>
          <a:prstGeom prst="rect">
            <a:avLst/>
          </a:prstGeom>
        </p:spPr>
        <p:txBody>
          <a:bodyPr anchorCtr="0" anchor="b" bIns="0" lIns="0" spcFirstLastPara="1" rIns="0" wrap="square" tIns="0">
            <a:noAutofit/>
          </a:bodyPr>
          <a:lstStyle>
            <a:lvl1pPr lvl="0">
              <a:spcBef>
                <a:spcPts val="0"/>
              </a:spcBef>
              <a:spcAft>
                <a:spcPts val="0"/>
              </a:spcAft>
              <a:buClr>
                <a:schemeClr val="accent2"/>
              </a:buClr>
              <a:buSzPts val="3600"/>
              <a:buFont typeface="Barlow ExtraLight"/>
              <a:buNone/>
              <a:defRPr sz="3600">
                <a:solidFill>
                  <a:schemeClr val="accent2"/>
                </a:solidFill>
                <a:latin typeface="Barlow ExtraLight"/>
                <a:ea typeface="Barlow ExtraLight"/>
                <a:cs typeface="Barlow ExtraLight"/>
                <a:sym typeface="Barlow ExtraLight"/>
              </a:defRPr>
            </a:lvl1pPr>
            <a:lvl2pPr lvl="1"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2pPr>
            <a:lvl3pPr lvl="2"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3pPr>
            <a:lvl4pPr lvl="3"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4pPr>
            <a:lvl5pPr lvl="4"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5pPr>
            <a:lvl6pPr lvl="5"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6pPr>
            <a:lvl7pPr lvl="6"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7pPr>
            <a:lvl8pPr lvl="7"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8pPr>
            <a:lvl9pPr lvl="8"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9pPr>
          </a:lstStyle>
          <a:p/>
        </p:txBody>
      </p:sp>
      <p:sp>
        <p:nvSpPr>
          <p:cNvPr id="333" name="Google Shape;333;p55"/>
          <p:cNvSpPr txBox="1"/>
          <p:nvPr>
            <p:ph idx="9" type="subTitle"/>
          </p:nvPr>
        </p:nvSpPr>
        <p:spPr>
          <a:xfrm>
            <a:off x="5484775" y="1034575"/>
            <a:ext cx="1307100" cy="554100"/>
          </a:xfrm>
          <a:prstGeom prst="rect">
            <a:avLst/>
          </a:prstGeom>
        </p:spPr>
        <p:txBody>
          <a:bodyPr anchorCtr="0" anchor="b" bIns="0" lIns="0" spcFirstLastPara="1" rIns="0" wrap="square" tIns="0">
            <a:noAutofit/>
          </a:bodyPr>
          <a:lstStyle>
            <a:lvl1pPr lvl="0">
              <a:spcBef>
                <a:spcPts val="0"/>
              </a:spcBef>
              <a:spcAft>
                <a:spcPts val="0"/>
              </a:spcAft>
              <a:buClr>
                <a:schemeClr val="accent2"/>
              </a:buClr>
              <a:buSzPts val="3600"/>
              <a:buFont typeface="Barlow ExtraLight"/>
              <a:buNone/>
              <a:defRPr sz="3600">
                <a:solidFill>
                  <a:schemeClr val="accent2"/>
                </a:solidFill>
                <a:latin typeface="Barlow ExtraLight"/>
                <a:ea typeface="Barlow ExtraLight"/>
                <a:cs typeface="Barlow ExtraLight"/>
                <a:sym typeface="Barlow ExtraLight"/>
              </a:defRPr>
            </a:lvl1pPr>
            <a:lvl2pPr lvl="1"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2pPr>
            <a:lvl3pPr lvl="2"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3pPr>
            <a:lvl4pPr lvl="3"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4pPr>
            <a:lvl5pPr lvl="4"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5pPr>
            <a:lvl6pPr lvl="5"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6pPr>
            <a:lvl7pPr lvl="6"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7pPr>
            <a:lvl8pPr lvl="7"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8pPr>
            <a:lvl9pPr lvl="8"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9pPr>
          </a:lstStyle>
          <a:p/>
        </p:txBody>
      </p:sp>
      <p:sp>
        <p:nvSpPr>
          <p:cNvPr id="334" name="Google Shape;334;p55"/>
          <p:cNvSpPr txBox="1"/>
          <p:nvPr>
            <p:ph idx="13" type="subTitle"/>
          </p:nvPr>
        </p:nvSpPr>
        <p:spPr>
          <a:xfrm>
            <a:off x="7050750" y="1032775"/>
            <a:ext cx="1307100" cy="554100"/>
          </a:xfrm>
          <a:prstGeom prst="rect">
            <a:avLst/>
          </a:prstGeom>
        </p:spPr>
        <p:txBody>
          <a:bodyPr anchorCtr="0" anchor="b" bIns="0" lIns="0" spcFirstLastPara="1" rIns="0" wrap="square" tIns="0">
            <a:noAutofit/>
          </a:bodyPr>
          <a:lstStyle>
            <a:lvl1pPr lvl="0">
              <a:spcBef>
                <a:spcPts val="0"/>
              </a:spcBef>
              <a:spcAft>
                <a:spcPts val="0"/>
              </a:spcAft>
              <a:buClr>
                <a:schemeClr val="accent2"/>
              </a:buClr>
              <a:buSzPts val="3600"/>
              <a:buFont typeface="Barlow ExtraLight"/>
              <a:buNone/>
              <a:defRPr sz="3600">
                <a:solidFill>
                  <a:schemeClr val="accent2"/>
                </a:solidFill>
                <a:latin typeface="Barlow ExtraLight"/>
                <a:ea typeface="Barlow ExtraLight"/>
                <a:cs typeface="Barlow ExtraLight"/>
                <a:sym typeface="Barlow ExtraLight"/>
              </a:defRPr>
            </a:lvl1pPr>
            <a:lvl2pPr lvl="1"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2pPr>
            <a:lvl3pPr lvl="2"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3pPr>
            <a:lvl4pPr lvl="3"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4pPr>
            <a:lvl5pPr lvl="4"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5pPr>
            <a:lvl6pPr lvl="5"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6pPr>
            <a:lvl7pPr lvl="6"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7pPr>
            <a:lvl8pPr lvl="7"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8pPr>
            <a:lvl9pPr lvl="8"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9pPr>
          </a:lstStyle>
          <a:p/>
        </p:txBody>
      </p:sp>
      <p:sp>
        <p:nvSpPr>
          <p:cNvPr id="335" name="Google Shape;335;p55"/>
          <p:cNvSpPr txBox="1"/>
          <p:nvPr>
            <p:ph idx="14" type="body"/>
          </p:nvPr>
        </p:nvSpPr>
        <p:spPr>
          <a:xfrm>
            <a:off x="507400" y="1828050"/>
            <a:ext cx="2136300" cy="2973300"/>
          </a:xfrm>
          <a:prstGeom prst="rect">
            <a:avLst/>
          </a:prstGeom>
        </p:spPr>
        <p:txBody>
          <a:bodyPr anchorCtr="0" anchor="t" bIns="91425" lIns="91425" spcFirstLastPara="1" rIns="91425" wrap="square" tIns="91425">
            <a:noAutofit/>
          </a:bodyPr>
          <a:lstStyle>
            <a:lvl1pPr indent="-406400" lvl="0" marL="457200">
              <a:spcBef>
                <a:spcPts val="0"/>
              </a:spcBef>
              <a:spcAft>
                <a:spcPts val="0"/>
              </a:spcAft>
              <a:buClr>
                <a:schemeClr val="accent2"/>
              </a:buClr>
              <a:buSzPts val="2800"/>
              <a:buChar char="●"/>
              <a:defRPr sz="2800">
                <a:solidFill>
                  <a:schemeClr val="accent2"/>
                </a:solidFill>
              </a:defRPr>
            </a:lvl1pPr>
            <a:lvl2pPr indent="-406400" lvl="1" marL="914400">
              <a:spcBef>
                <a:spcPts val="0"/>
              </a:spcBef>
              <a:spcAft>
                <a:spcPts val="0"/>
              </a:spcAft>
              <a:buClr>
                <a:schemeClr val="accent2"/>
              </a:buClr>
              <a:buSzPts val="2800"/>
              <a:buChar char="○"/>
              <a:defRPr sz="2800">
                <a:solidFill>
                  <a:schemeClr val="accent2"/>
                </a:solidFill>
              </a:defRPr>
            </a:lvl2pPr>
            <a:lvl3pPr indent="-406400" lvl="2" marL="1371600">
              <a:spcBef>
                <a:spcPts val="0"/>
              </a:spcBef>
              <a:spcAft>
                <a:spcPts val="0"/>
              </a:spcAft>
              <a:buClr>
                <a:schemeClr val="accent2"/>
              </a:buClr>
              <a:buSzPts val="2800"/>
              <a:buChar char="■"/>
              <a:defRPr sz="2800">
                <a:solidFill>
                  <a:schemeClr val="accent2"/>
                </a:solidFill>
              </a:defRPr>
            </a:lvl3pPr>
            <a:lvl4pPr indent="-406400" lvl="3" marL="1828800">
              <a:spcBef>
                <a:spcPts val="0"/>
              </a:spcBef>
              <a:spcAft>
                <a:spcPts val="0"/>
              </a:spcAft>
              <a:buClr>
                <a:schemeClr val="accent2"/>
              </a:buClr>
              <a:buSzPts val="2800"/>
              <a:buChar char="●"/>
              <a:defRPr sz="2800">
                <a:solidFill>
                  <a:schemeClr val="accent2"/>
                </a:solidFill>
              </a:defRPr>
            </a:lvl4pPr>
            <a:lvl5pPr indent="-406400" lvl="4" marL="2286000">
              <a:spcBef>
                <a:spcPts val="0"/>
              </a:spcBef>
              <a:spcAft>
                <a:spcPts val="0"/>
              </a:spcAft>
              <a:buClr>
                <a:schemeClr val="accent2"/>
              </a:buClr>
              <a:buSzPts val="2800"/>
              <a:buChar char="○"/>
              <a:defRPr sz="2800">
                <a:solidFill>
                  <a:schemeClr val="accent2"/>
                </a:solidFill>
              </a:defRPr>
            </a:lvl5pPr>
            <a:lvl6pPr indent="-406400" lvl="5" marL="2743200">
              <a:spcBef>
                <a:spcPts val="0"/>
              </a:spcBef>
              <a:spcAft>
                <a:spcPts val="0"/>
              </a:spcAft>
              <a:buClr>
                <a:schemeClr val="accent2"/>
              </a:buClr>
              <a:buSzPts val="2800"/>
              <a:buChar char="■"/>
              <a:defRPr sz="2800">
                <a:solidFill>
                  <a:schemeClr val="accent2"/>
                </a:solidFill>
              </a:defRPr>
            </a:lvl6pPr>
            <a:lvl7pPr indent="-406400" lvl="6" marL="3200400">
              <a:spcBef>
                <a:spcPts val="0"/>
              </a:spcBef>
              <a:spcAft>
                <a:spcPts val="0"/>
              </a:spcAft>
              <a:buClr>
                <a:schemeClr val="accent2"/>
              </a:buClr>
              <a:buSzPts val="2800"/>
              <a:buChar char="●"/>
              <a:defRPr sz="2800">
                <a:solidFill>
                  <a:schemeClr val="accent2"/>
                </a:solidFill>
              </a:defRPr>
            </a:lvl7pPr>
            <a:lvl8pPr indent="-406400" lvl="7" marL="3657600">
              <a:spcBef>
                <a:spcPts val="0"/>
              </a:spcBef>
              <a:spcAft>
                <a:spcPts val="0"/>
              </a:spcAft>
              <a:buClr>
                <a:schemeClr val="accent2"/>
              </a:buClr>
              <a:buSzPts val="2800"/>
              <a:buChar char="○"/>
              <a:defRPr sz="2800">
                <a:solidFill>
                  <a:schemeClr val="accent2"/>
                </a:solidFill>
              </a:defRPr>
            </a:lvl8pPr>
            <a:lvl9pPr indent="-406400" lvl="8" marL="4114800">
              <a:spcBef>
                <a:spcPts val="0"/>
              </a:spcBef>
              <a:spcAft>
                <a:spcPts val="0"/>
              </a:spcAft>
              <a:buClr>
                <a:schemeClr val="accent2"/>
              </a:buClr>
              <a:buSzPts val="2800"/>
              <a:buChar char="■"/>
              <a:defRPr sz="2800">
                <a:solidFill>
                  <a:schemeClr val="accent2"/>
                </a:solidFill>
              </a:defRPr>
            </a:lvl9pPr>
          </a:lstStyle>
          <a:p/>
        </p:txBody>
      </p:sp>
      <p:sp>
        <p:nvSpPr>
          <p:cNvPr id="336" name="Google Shape;336;p55"/>
          <p:cNvSpPr txBox="1"/>
          <p:nvPr>
            <p:ph idx="15" type="body"/>
          </p:nvPr>
        </p:nvSpPr>
        <p:spPr>
          <a:xfrm>
            <a:off x="5481425" y="3680775"/>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37" name="Google Shape;337;p55"/>
          <p:cNvSpPr txBox="1"/>
          <p:nvPr>
            <p:ph idx="16" type="body"/>
          </p:nvPr>
        </p:nvSpPr>
        <p:spPr>
          <a:xfrm>
            <a:off x="5481425" y="3780825"/>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38" name="Google Shape;338;p55"/>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2"/>
                </a:solidFill>
              </a:defRPr>
            </a:lvl1pPr>
            <a:lvl2pPr lvl="1" rtl="0">
              <a:buNone/>
              <a:defRPr sz="1100">
                <a:solidFill>
                  <a:schemeClr val="accent2"/>
                </a:solidFill>
              </a:defRPr>
            </a:lvl2pPr>
            <a:lvl3pPr lvl="2" rtl="0">
              <a:buNone/>
              <a:defRPr sz="1100">
                <a:solidFill>
                  <a:schemeClr val="accent2"/>
                </a:solidFill>
              </a:defRPr>
            </a:lvl3pPr>
            <a:lvl4pPr lvl="3" rtl="0">
              <a:buNone/>
              <a:defRPr sz="1100">
                <a:solidFill>
                  <a:schemeClr val="accent2"/>
                </a:solidFill>
              </a:defRPr>
            </a:lvl4pPr>
            <a:lvl5pPr lvl="4" rtl="0">
              <a:buNone/>
              <a:defRPr sz="1100">
                <a:solidFill>
                  <a:schemeClr val="accent2"/>
                </a:solidFill>
              </a:defRPr>
            </a:lvl5pPr>
            <a:lvl6pPr lvl="5" rtl="0">
              <a:buNone/>
              <a:defRPr sz="1100">
                <a:solidFill>
                  <a:schemeClr val="accent2"/>
                </a:solidFill>
              </a:defRPr>
            </a:lvl6pPr>
            <a:lvl7pPr lvl="6" rtl="0">
              <a:buNone/>
              <a:defRPr sz="1100">
                <a:solidFill>
                  <a:schemeClr val="accent2"/>
                </a:solidFill>
              </a:defRPr>
            </a:lvl7pPr>
            <a:lvl8pPr lvl="7" rtl="0">
              <a:buNone/>
              <a:defRPr sz="1100">
                <a:solidFill>
                  <a:schemeClr val="accent2"/>
                </a:solidFill>
              </a:defRPr>
            </a:lvl8pPr>
            <a:lvl9pPr lvl="8" rtl="0">
              <a:buNone/>
              <a:defRPr sz="1100">
                <a:solidFill>
                  <a:schemeClr val="accent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432">
          <p15:clr>
            <a:srgbClr val="E46962"/>
          </p15:clr>
        </p15:guide>
        <p15:guide id="2" orient="horz" pos="2088">
          <p15:clr>
            <a:srgbClr val="E46962"/>
          </p15:clr>
        </p15:guide>
      </p15:sldGuideLst>
    </p:ext>
  </p:extLst>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ction Plan + 5 Images">
  <p:cSld name="CUSTOM_6">
    <p:bg>
      <p:bgPr>
        <a:solidFill>
          <a:schemeClr val="accent6"/>
        </a:solidFill>
      </p:bgPr>
    </p:bg>
    <p:spTree>
      <p:nvGrpSpPr>
        <p:cNvPr id="339" name="Shape 339"/>
        <p:cNvGrpSpPr/>
        <p:nvPr/>
      </p:nvGrpSpPr>
      <p:grpSpPr>
        <a:xfrm>
          <a:off x="0" y="0"/>
          <a:ext cx="0" cy="0"/>
          <a:chOff x="0" y="0"/>
          <a:chExt cx="0" cy="0"/>
        </a:xfrm>
      </p:grpSpPr>
      <p:sp>
        <p:nvSpPr>
          <p:cNvPr id="340" name="Google Shape;340;p56"/>
          <p:cNvSpPr txBox="1"/>
          <p:nvPr>
            <p:ph idx="1" type="body"/>
          </p:nvPr>
        </p:nvSpPr>
        <p:spPr>
          <a:xfrm>
            <a:off x="791150"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41" name="Google Shape;341;p56"/>
          <p:cNvSpPr txBox="1"/>
          <p:nvPr>
            <p:ph idx="2" type="body"/>
          </p:nvPr>
        </p:nvSpPr>
        <p:spPr>
          <a:xfrm>
            <a:off x="791150"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cxnSp>
        <p:nvCxnSpPr>
          <p:cNvPr id="342" name="Google Shape;342;p56"/>
          <p:cNvCxnSpPr/>
          <p:nvPr/>
        </p:nvCxnSpPr>
        <p:spPr>
          <a:xfrm rot="10800000">
            <a:off x="827250" y="1481375"/>
            <a:ext cx="7489500" cy="0"/>
          </a:xfrm>
          <a:prstGeom prst="straightConnector1">
            <a:avLst/>
          </a:prstGeom>
          <a:noFill/>
          <a:ln cap="flat" cmpd="sng" w="19050">
            <a:solidFill>
              <a:schemeClr val="accent2"/>
            </a:solidFill>
            <a:prstDash val="solid"/>
            <a:round/>
            <a:headEnd len="med" w="med" type="none"/>
            <a:tailEnd len="med" w="med" type="none"/>
          </a:ln>
        </p:spPr>
      </p:cxnSp>
      <p:sp>
        <p:nvSpPr>
          <p:cNvPr id="343" name="Google Shape;343;p56"/>
          <p:cNvSpPr/>
          <p:nvPr>
            <p:ph idx="3" type="pic"/>
          </p:nvPr>
        </p:nvSpPr>
        <p:spPr>
          <a:xfrm>
            <a:off x="7049625" y="523025"/>
            <a:ext cx="1305900" cy="1918500"/>
          </a:xfrm>
          <a:prstGeom prst="roundRect">
            <a:avLst>
              <a:gd fmla="val 16667" name="adj"/>
            </a:avLst>
          </a:prstGeom>
          <a:noFill/>
          <a:ln>
            <a:noFill/>
          </a:ln>
        </p:spPr>
      </p:sp>
      <p:sp>
        <p:nvSpPr>
          <p:cNvPr id="344" name="Google Shape;344;p56"/>
          <p:cNvSpPr/>
          <p:nvPr>
            <p:ph idx="4" type="pic"/>
          </p:nvPr>
        </p:nvSpPr>
        <p:spPr>
          <a:xfrm>
            <a:off x="784775" y="522100"/>
            <a:ext cx="1305900" cy="1918500"/>
          </a:xfrm>
          <a:prstGeom prst="roundRect">
            <a:avLst>
              <a:gd fmla="val 16667" name="adj"/>
            </a:avLst>
          </a:prstGeom>
          <a:noFill/>
          <a:ln>
            <a:noFill/>
          </a:ln>
        </p:spPr>
      </p:sp>
      <p:sp>
        <p:nvSpPr>
          <p:cNvPr id="345" name="Google Shape;345;p56"/>
          <p:cNvSpPr/>
          <p:nvPr>
            <p:ph idx="5" type="pic"/>
          </p:nvPr>
        </p:nvSpPr>
        <p:spPr>
          <a:xfrm>
            <a:off x="2343950" y="523500"/>
            <a:ext cx="1305900" cy="1918500"/>
          </a:xfrm>
          <a:prstGeom prst="roundRect">
            <a:avLst>
              <a:gd fmla="val 16667" name="adj"/>
            </a:avLst>
          </a:prstGeom>
          <a:noFill/>
          <a:ln>
            <a:noFill/>
          </a:ln>
        </p:spPr>
      </p:sp>
      <p:sp>
        <p:nvSpPr>
          <p:cNvPr id="346" name="Google Shape;346;p56"/>
          <p:cNvSpPr/>
          <p:nvPr>
            <p:ph idx="6" type="pic"/>
          </p:nvPr>
        </p:nvSpPr>
        <p:spPr>
          <a:xfrm>
            <a:off x="3915213" y="523500"/>
            <a:ext cx="1305900" cy="1918500"/>
          </a:xfrm>
          <a:prstGeom prst="roundRect">
            <a:avLst>
              <a:gd fmla="val 16667" name="adj"/>
            </a:avLst>
          </a:prstGeom>
          <a:noFill/>
          <a:ln>
            <a:noFill/>
          </a:ln>
        </p:spPr>
      </p:sp>
      <p:sp>
        <p:nvSpPr>
          <p:cNvPr id="347" name="Google Shape;347;p56"/>
          <p:cNvSpPr/>
          <p:nvPr>
            <p:ph idx="7" type="pic"/>
          </p:nvPr>
        </p:nvSpPr>
        <p:spPr>
          <a:xfrm>
            <a:off x="5490975" y="523500"/>
            <a:ext cx="1305900" cy="1918500"/>
          </a:xfrm>
          <a:prstGeom prst="roundRect">
            <a:avLst>
              <a:gd fmla="val 16667" name="adj"/>
            </a:avLst>
          </a:prstGeom>
          <a:noFill/>
          <a:ln>
            <a:noFill/>
          </a:ln>
        </p:spPr>
      </p:sp>
      <p:sp>
        <p:nvSpPr>
          <p:cNvPr id="348" name="Google Shape;348;p56"/>
          <p:cNvSpPr txBox="1"/>
          <p:nvPr>
            <p:ph idx="8" type="body"/>
          </p:nvPr>
        </p:nvSpPr>
        <p:spPr>
          <a:xfrm>
            <a:off x="5481425" y="4112700"/>
            <a:ext cx="2877600" cy="505200"/>
          </a:xfrm>
          <a:prstGeom prst="rect">
            <a:avLst/>
          </a:prstGeom>
        </p:spPr>
        <p:txBody>
          <a:bodyPr anchorCtr="0" anchor="t" bIns="0" lIns="0" spcFirstLastPara="1" rIns="0" wrap="square" tIns="0">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349" name="Google Shape;349;p56"/>
          <p:cNvSpPr txBox="1"/>
          <p:nvPr>
            <p:ph idx="9" type="subTitle"/>
          </p:nvPr>
        </p:nvSpPr>
        <p:spPr>
          <a:xfrm>
            <a:off x="5481425" y="3897300"/>
            <a:ext cx="2877600" cy="215400"/>
          </a:xfrm>
          <a:prstGeom prst="rect">
            <a:avLst/>
          </a:prstGeom>
        </p:spPr>
        <p:txBody>
          <a:bodyPr anchorCtr="0" anchor="t" bIns="0" lIns="0" spcFirstLastPara="1" rIns="0" wrap="square" tIns="0">
            <a:noAutofit/>
          </a:bodyPr>
          <a:lstStyle>
            <a:lvl1pPr lvl="0">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1pPr>
            <a:lvl2pPr lvl="1">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2pPr>
            <a:lvl3pPr lvl="2">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3pPr>
            <a:lvl4pPr lvl="3">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4pPr>
            <a:lvl5pPr lvl="4">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5pPr>
            <a:lvl6pPr lvl="5">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6pPr>
            <a:lvl7pPr lvl="6">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7pPr>
            <a:lvl8pPr lvl="7">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8pPr>
            <a:lvl9pPr lvl="8">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9pPr>
          </a:lstStyle>
          <a:p/>
        </p:txBody>
      </p:sp>
      <p:sp>
        <p:nvSpPr>
          <p:cNvPr id="350" name="Google Shape;350;p56"/>
          <p:cNvSpPr txBox="1"/>
          <p:nvPr>
            <p:ph idx="13" type="body"/>
          </p:nvPr>
        </p:nvSpPr>
        <p:spPr>
          <a:xfrm>
            <a:off x="2349500"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51" name="Google Shape;351;p56"/>
          <p:cNvSpPr txBox="1"/>
          <p:nvPr>
            <p:ph idx="14" type="body"/>
          </p:nvPr>
        </p:nvSpPr>
        <p:spPr>
          <a:xfrm>
            <a:off x="2349500"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52" name="Google Shape;352;p56"/>
          <p:cNvSpPr txBox="1"/>
          <p:nvPr>
            <p:ph idx="15" type="body"/>
          </p:nvPr>
        </p:nvSpPr>
        <p:spPr>
          <a:xfrm>
            <a:off x="3907850"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53" name="Google Shape;353;p56"/>
          <p:cNvSpPr txBox="1"/>
          <p:nvPr>
            <p:ph idx="16" type="body"/>
          </p:nvPr>
        </p:nvSpPr>
        <p:spPr>
          <a:xfrm>
            <a:off x="3907850"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54" name="Google Shape;354;p56"/>
          <p:cNvSpPr txBox="1"/>
          <p:nvPr>
            <p:ph idx="17" type="body"/>
          </p:nvPr>
        </p:nvSpPr>
        <p:spPr>
          <a:xfrm>
            <a:off x="5496525"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55" name="Google Shape;355;p56"/>
          <p:cNvSpPr txBox="1"/>
          <p:nvPr>
            <p:ph idx="18" type="body"/>
          </p:nvPr>
        </p:nvSpPr>
        <p:spPr>
          <a:xfrm>
            <a:off x="5496525"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56" name="Google Shape;356;p56"/>
          <p:cNvSpPr txBox="1"/>
          <p:nvPr>
            <p:ph idx="19" type="body"/>
          </p:nvPr>
        </p:nvSpPr>
        <p:spPr>
          <a:xfrm>
            <a:off x="7085200"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57" name="Google Shape;357;p56"/>
          <p:cNvSpPr txBox="1"/>
          <p:nvPr>
            <p:ph idx="20" type="body"/>
          </p:nvPr>
        </p:nvSpPr>
        <p:spPr>
          <a:xfrm>
            <a:off x="7085200"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58" name="Google Shape;358;p56"/>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2"/>
                </a:solidFill>
              </a:defRPr>
            </a:lvl1pPr>
            <a:lvl2pPr lvl="1" rtl="0">
              <a:buNone/>
              <a:defRPr sz="1100">
                <a:solidFill>
                  <a:schemeClr val="accent2"/>
                </a:solidFill>
              </a:defRPr>
            </a:lvl2pPr>
            <a:lvl3pPr lvl="2" rtl="0">
              <a:buNone/>
              <a:defRPr sz="1100">
                <a:solidFill>
                  <a:schemeClr val="accent2"/>
                </a:solidFill>
              </a:defRPr>
            </a:lvl3pPr>
            <a:lvl4pPr lvl="3" rtl="0">
              <a:buNone/>
              <a:defRPr sz="1100">
                <a:solidFill>
                  <a:schemeClr val="accent2"/>
                </a:solidFill>
              </a:defRPr>
            </a:lvl4pPr>
            <a:lvl5pPr lvl="4" rtl="0">
              <a:buNone/>
              <a:defRPr sz="1100">
                <a:solidFill>
                  <a:schemeClr val="accent2"/>
                </a:solidFill>
              </a:defRPr>
            </a:lvl5pPr>
            <a:lvl6pPr lvl="5" rtl="0">
              <a:buNone/>
              <a:defRPr sz="1100">
                <a:solidFill>
                  <a:schemeClr val="accent2"/>
                </a:solidFill>
              </a:defRPr>
            </a:lvl6pPr>
            <a:lvl7pPr lvl="6" rtl="0">
              <a:buNone/>
              <a:defRPr sz="1100">
                <a:solidFill>
                  <a:schemeClr val="accent2"/>
                </a:solidFill>
              </a:defRPr>
            </a:lvl7pPr>
            <a:lvl8pPr lvl="7" rtl="0">
              <a:buNone/>
              <a:defRPr sz="1100">
                <a:solidFill>
                  <a:schemeClr val="accent2"/>
                </a:solidFill>
              </a:defRPr>
            </a:lvl8pPr>
            <a:lvl9pPr lvl="8" rtl="0">
              <a:buNone/>
              <a:defRPr sz="1100">
                <a:solidFill>
                  <a:schemeClr val="accent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meline Graphic">
  <p:cSld name="CUSTOM_9">
    <p:bg>
      <p:bgPr>
        <a:solidFill>
          <a:schemeClr val="dk1"/>
        </a:solidFill>
      </p:bgPr>
    </p:bg>
    <p:spTree>
      <p:nvGrpSpPr>
        <p:cNvPr id="359" name="Shape 359"/>
        <p:cNvGrpSpPr/>
        <p:nvPr/>
      </p:nvGrpSpPr>
      <p:grpSpPr>
        <a:xfrm>
          <a:off x="0" y="0"/>
          <a:ext cx="0" cy="0"/>
          <a:chOff x="0" y="0"/>
          <a:chExt cx="0" cy="0"/>
        </a:xfrm>
      </p:grpSpPr>
      <p:sp>
        <p:nvSpPr>
          <p:cNvPr id="360" name="Google Shape;360;p57"/>
          <p:cNvSpPr txBox="1"/>
          <p:nvPr>
            <p:ph idx="1" type="body"/>
          </p:nvPr>
        </p:nvSpPr>
        <p:spPr>
          <a:xfrm>
            <a:off x="3133000" y="514275"/>
            <a:ext cx="3890700" cy="505200"/>
          </a:xfrm>
          <a:prstGeom prst="rect">
            <a:avLst/>
          </a:prstGeom>
        </p:spPr>
        <p:txBody>
          <a:bodyPr anchorCtr="0" anchor="t" bIns="0" lIns="0" spcFirstLastPara="1" rIns="0" wrap="square" tIns="0">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361" name="Google Shape;361;p57"/>
          <p:cNvSpPr txBox="1"/>
          <p:nvPr>
            <p:ph idx="2" type="body"/>
          </p:nvPr>
        </p:nvSpPr>
        <p:spPr>
          <a:xfrm>
            <a:off x="657679" y="436194"/>
            <a:ext cx="2278800" cy="1985100"/>
          </a:xfrm>
          <a:prstGeom prst="rect">
            <a:avLst/>
          </a:prstGeom>
        </p:spPr>
        <p:txBody>
          <a:bodyPr anchorCtr="0" anchor="t" bIns="91425" lIns="91425" spcFirstLastPara="1" rIns="91425" wrap="square" tIns="91425">
            <a:noAutofit/>
          </a:bodyPr>
          <a:lstStyle>
            <a:lvl1pPr indent="-406400" lvl="0" marL="457200">
              <a:lnSpc>
                <a:spcPct val="80000"/>
              </a:lnSpc>
              <a:spcBef>
                <a:spcPts val="0"/>
              </a:spcBef>
              <a:spcAft>
                <a:spcPts val="0"/>
              </a:spcAft>
              <a:buClr>
                <a:schemeClr val="accent2"/>
              </a:buClr>
              <a:buSzPts val="2800"/>
              <a:buChar char="●"/>
              <a:defRPr sz="2800">
                <a:solidFill>
                  <a:schemeClr val="accent2"/>
                </a:solidFill>
              </a:defRPr>
            </a:lvl1pPr>
            <a:lvl2pPr indent="-406400" lvl="1" marL="914400">
              <a:lnSpc>
                <a:spcPct val="80000"/>
              </a:lnSpc>
              <a:spcBef>
                <a:spcPts val="0"/>
              </a:spcBef>
              <a:spcAft>
                <a:spcPts val="0"/>
              </a:spcAft>
              <a:buClr>
                <a:schemeClr val="accent2"/>
              </a:buClr>
              <a:buSzPts val="2800"/>
              <a:buChar char="○"/>
              <a:defRPr sz="2800">
                <a:solidFill>
                  <a:schemeClr val="accent2"/>
                </a:solidFill>
              </a:defRPr>
            </a:lvl2pPr>
            <a:lvl3pPr indent="-406400" lvl="2" marL="1371600">
              <a:lnSpc>
                <a:spcPct val="80000"/>
              </a:lnSpc>
              <a:spcBef>
                <a:spcPts val="0"/>
              </a:spcBef>
              <a:spcAft>
                <a:spcPts val="0"/>
              </a:spcAft>
              <a:buClr>
                <a:schemeClr val="accent2"/>
              </a:buClr>
              <a:buSzPts val="2800"/>
              <a:buChar char="■"/>
              <a:defRPr sz="2800">
                <a:solidFill>
                  <a:schemeClr val="accent2"/>
                </a:solidFill>
              </a:defRPr>
            </a:lvl3pPr>
            <a:lvl4pPr indent="-406400" lvl="3" marL="1828800">
              <a:lnSpc>
                <a:spcPct val="80000"/>
              </a:lnSpc>
              <a:spcBef>
                <a:spcPts val="0"/>
              </a:spcBef>
              <a:spcAft>
                <a:spcPts val="0"/>
              </a:spcAft>
              <a:buClr>
                <a:schemeClr val="accent2"/>
              </a:buClr>
              <a:buSzPts val="2800"/>
              <a:buChar char="●"/>
              <a:defRPr sz="2800">
                <a:solidFill>
                  <a:schemeClr val="accent2"/>
                </a:solidFill>
              </a:defRPr>
            </a:lvl4pPr>
            <a:lvl5pPr indent="-406400" lvl="4" marL="2286000">
              <a:lnSpc>
                <a:spcPct val="80000"/>
              </a:lnSpc>
              <a:spcBef>
                <a:spcPts val="0"/>
              </a:spcBef>
              <a:spcAft>
                <a:spcPts val="0"/>
              </a:spcAft>
              <a:buClr>
                <a:schemeClr val="accent2"/>
              </a:buClr>
              <a:buSzPts val="2800"/>
              <a:buChar char="○"/>
              <a:defRPr sz="2800">
                <a:solidFill>
                  <a:schemeClr val="accent2"/>
                </a:solidFill>
              </a:defRPr>
            </a:lvl5pPr>
            <a:lvl6pPr indent="-406400" lvl="5" marL="2743200">
              <a:lnSpc>
                <a:spcPct val="80000"/>
              </a:lnSpc>
              <a:spcBef>
                <a:spcPts val="0"/>
              </a:spcBef>
              <a:spcAft>
                <a:spcPts val="0"/>
              </a:spcAft>
              <a:buClr>
                <a:schemeClr val="accent2"/>
              </a:buClr>
              <a:buSzPts val="2800"/>
              <a:buChar char="■"/>
              <a:defRPr sz="2800">
                <a:solidFill>
                  <a:schemeClr val="accent2"/>
                </a:solidFill>
              </a:defRPr>
            </a:lvl6pPr>
            <a:lvl7pPr indent="-406400" lvl="6" marL="3200400">
              <a:lnSpc>
                <a:spcPct val="80000"/>
              </a:lnSpc>
              <a:spcBef>
                <a:spcPts val="0"/>
              </a:spcBef>
              <a:spcAft>
                <a:spcPts val="0"/>
              </a:spcAft>
              <a:buClr>
                <a:schemeClr val="accent2"/>
              </a:buClr>
              <a:buSzPts val="2800"/>
              <a:buChar char="●"/>
              <a:defRPr sz="2800">
                <a:solidFill>
                  <a:schemeClr val="accent2"/>
                </a:solidFill>
              </a:defRPr>
            </a:lvl7pPr>
            <a:lvl8pPr indent="-406400" lvl="7" marL="3657600">
              <a:lnSpc>
                <a:spcPct val="80000"/>
              </a:lnSpc>
              <a:spcBef>
                <a:spcPts val="0"/>
              </a:spcBef>
              <a:spcAft>
                <a:spcPts val="0"/>
              </a:spcAft>
              <a:buClr>
                <a:schemeClr val="accent2"/>
              </a:buClr>
              <a:buSzPts val="2800"/>
              <a:buChar char="○"/>
              <a:defRPr sz="2800">
                <a:solidFill>
                  <a:schemeClr val="accent2"/>
                </a:solidFill>
              </a:defRPr>
            </a:lvl8pPr>
            <a:lvl9pPr indent="-406400" lvl="8" marL="4114800">
              <a:lnSpc>
                <a:spcPct val="80000"/>
              </a:lnSpc>
              <a:spcBef>
                <a:spcPts val="0"/>
              </a:spcBef>
              <a:spcAft>
                <a:spcPts val="0"/>
              </a:spcAft>
              <a:buClr>
                <a:schemeClr val="accent2"/>
              </a:buClr>
              <a:buSzPts val="2800"/>
              <a:buChar char="■"/>
              <a:defRPr sz="2800">
                <a:solidFill>
                  <a:schemeClr val="accent2"/>
                </a:solidFill>
              </a:defRPr>
            </a:lvl9pPr>
          </a:lstStyle>
          <a:p/>
        </p:txBody>
      </p:sp>
      <p:sp>
        <p:nvSpPr>
          <p:cNvPr id="362" name="Google Shape;362;p57"/>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2"/>
                </a:solidFill>
              </a:defRPr>
            </a:lvl1pPr>
            <a:lvl2pPr lvl="1" rtl="0">
              <a:buNone/>
              <a:defRPr sz="1100">
                <a:solidFill>
                  <a:schemeClr val="accent2"/>
                </a:solidFill>
              </a:defRPr>
            </a:lvl2pPr>
            <a:lvl3pPr lvl="2" rtl="0">
              <a:buNone/>
              <a:defRPr sz="1100">
                <a:solidFill>
                  <a:schemeClr val="accent2"/>
                </a:solidFill>
              </a:defRPr>
            </a:lvl3pPr>
            <a:lvl4pPr lvl="3" rtl="0">
              <a:buNone/>
              <a:defRPr sz="1100">
                <a:solidFill>
                  <a:schemeClr val="accent2"/>
                </a:solidFill>
              </a:defRPr>
            </a:lvl4pPr>
            <a:lvl5pPr lvl="4" rtl="0">
              <a:buNone/>
              <a:defRPr sz="1100">
                <a:solidFill>
                  <a:schemeClr val="accent2"/>
                </a:solidFill>
              </a:defRPr>
            </a:lvl5pPr>
            <a:lvl6pPr lvl="5" rtl="0">
              <a:buNone/>
              <a:defRPr sz="1100">
                <a:solidFill>
                  <a:schemeClr val="accent2"/>
                </a:solidFill>
              </a:defRPr>
            </a:lvl6pPr>
            <a:lvl7pPr lvl="6" rtl="0">
              <a:buNone/>
              <a:defRPr sz="1100">
                <a:solidFill>
                  <a:schemeClr val="accent2"/>
                </a:solidFill>
              </a:defRPr>
            </a:lvl7pPr>
            <a:lvl8pPr lvl="7" rtl="0">
              <a:buNone/>
              <a:defRPr sz="1100">
                <a:solidFill>
                  <a:schemeClr val="accent2"/>
                </a:solidFill>
              </a:defRPr>
            </a:lvl8pPr>
            <a:lvl9pPr lvl="8" rtl="0">
              <a:buNone/>
              <a:defRPr sz="1100">
                <a:solidFill>
                  <a:schemeClr val="accent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494">
          <p15:clr>
            <a:srgbClr val="E46962"/>
          </p15:clr>
        </p15:guide>
        <p15:guide id="2" orient="horz" pos="504">
          <p15:clr>
            <a:srgbClr val="E46962"/>
          </p15:clr>
        </p15:guide>
      </p15:sldGuideLst>
    </p:ext>
  </p:extLst>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venue / Graphic">
  <p:cSld name="CUSTOM_12">
    <p:bg>
      <p:bgPr>
        <a:solidFill>
          <a:schemeClr val="dk1"/>
        </a:solidFill>
      </p:bgPr>
    </p:bg>
    <p:spTree>
      <p:nvGrpSpPr>
        <p:cNvPr id="363" name="Shape 363"/>
        <p:cNvGrpSpPr/>
        <p:nvPr/>
      </p:nvGrpSpPr>
      <p:grpSpPr>
        <a:xfrm>
          <a:off x="0" y="0"/>
          <a:ext cx="0" cy="0"/>
          <a:chOff x="0" y="0"/>
          <a:chExt cx="0" cy="0"/>
        </a:xfrm>
      </p:grpSpPr>
      <p:sp>
        <p:nvSpPr>
          <p:cNvPr id="364" name="Google Shape;364;p58"/>
          <p:cNvSpPr txBox="1"/>
          <p:nvPr>
            <p:ph idx="1" type="body"/>
          </p:nvPr>
        </p:nvSpPr>
        <p:spPr>
          <a:xfrm>
            <a:off x="569725" y="3435300"/>
            <a:ext cx="2884200" cy="1185300"/>
          </a:xfrm>
          <a:prstGeom prst="rect">
            <a:avLst/>
          </a:prstGeom>
        </p:spPr>
        <p:txBody>
          <a:bodyPr anchorCtr="0" anchor="b" bIns="0" lIns="0" spcFirstLastPara="1" rIns="0" wrap="square" tIns="0">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365" name="Google Shape;365;p58"/>
          <p:cNvSpPr txBox="1"/>
          <p:nvPr>
            <p:ph idx="2" type="subTitle"/>
          </p:nvPr>
        </p:nvSpPr>
        <p:spPr>
          <a:xfrm>
            <a:off x="466802" y="445100"/>
            <a:ext cx="2403600" cy="5379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1pPr>
            <a:lvl2pPr lvl="1">
              <a:spcBef>
                <a:spcPts val="0"/>
              </a:spcBef>
              <a:spcAft>
                <a:spcPts val="0"/>
              </a:spcAft>
              <a:buSzPts val="1400"/>
              <a:buFont typeface="Hepta Slab Medium"/>
              <a:buNone/>
              <a:defRPr>
                <a:latin typeface="Hepta Slab Medium"/>
                <a:ea typeface="Hepta Slab Medium"/>
                <a:cs typeface="Hepta Slab Medium"/>
                <a:sym typeface="Hepta Slab Medium"/>
              </a:defRPr>
            </a:lvl2pPr>
            <a:lvl3pPr lvl="2">
              <a:spcBef>
                <a:spcPts val="0"/>
              </a:spcBef>
              <a:spcAft>
                <a:spcPts val="0"/>
              </a:spcAft>
              <a:buSzPts val="1400"/>
              <a:buFont typeface="Hepta Slab Medium"/>
              <a:buNone/>
              <a:defRPr>
                <a:latin typeface="Hepta Slab Medium"/>
                <a:ea typeface="Hepta Slab Medium"/>
                <a:cs typeface="Hepta Slab Medium"/>
                <a:sym typeface="Hepta Slab Medium"/>
              </a:defRPr>
            </a:lvl3pPr>
            <a:lvl4pPr lvl="3">
              <a:spcBef>
                <a:spcPts val="0"/>
              </a:spcBef>
              <a:spcAft>
                <a:spcPts val="0"/>
              </a:spcAft>
              <a:buSzPts val="1400"/>
              <a:buFont typeface="Hepta Slab Medium"/>
              <a:buNone/>
              <a:defRPr>
                <a:latin typeface="Hepta Slab Medium"/>
                <a:ea typeface="Hepta Slab Medium"/>
                <a:cs typeface="Hepta Slab Medium"/>
                <a:sym typeface="Hepta Slab Medium"/>
              </a:defRPr>
            </a:lvl4pPr>
            <a:lvl5pPr lvl="4">
              <a:spcBef>
                <a:spcPts val="0"/>
              </a:spcBef>
              <a:spcAft>
                <a:spcPts val="0"/>
              </a:spcAft>
              <a:buSzPts val="1400"/>
              <a:buFont typeface="Hepta Slab Medium"/>
              <a:buNone/>
              <a:defRPr>
                <a:latin typeface="Hepta Slab Medium"/>
                <a:ea typeface="Hepta Slab Medium"/>
                <a:cs typeface="Hepta Slab Medium"/>
                <a:sym typeface="Hepta Slab Medium"/>
              </a:defRPr>
            </a:lvl5pPr>
            <a:lvl6pPr lvl="5">
              <a:spcBef>
                <a:spcPts val="0"/>
              </a:spcBef>
              <a:spcAft>
                <a:spcPts val="0"/>
              </a:spcAft>
              <a:buSzPts val="1400"/>
              <a:buFont typeface="Hepta Slab Medium"/>
              <a:buNone/>
              <a:defRPr>
                <a:latin typeface="Hepta Slab Medium"/>
                <a:ea typeface="Hepta Slab Medium"/>
                <a:cs typeface="Hepta Slab Medium"/>
                <a:sym typeface="Hepta Slab Medium"/>
              </a:defRPr>
            </a:lvl6pPr>
            <a:lvl7pPr lvl="6">
              <a:spcBef>
                <a:spcPts val="0"/>
              </a:spcBef>
              <a:spcAft>
                <a:spcPts val="0"/>
              </a:spcAft>
              <a:buSzPts val="1400"/>
              <a:buFont typeface="Hepta Slab Medium"/>
              <a:buNone/>
              <a:defRPr>
                <a:latin typeface="Hepta Slab Medium"/>
                <a:ea typeface="Hepta Slab Medium"/>
                <a:cs typeface="Hepta Slab Medium"/>
                <a:sym typeface="Hepta Slab Medium"/>
              </a:defRPr>
            </a:lvl7pPr>
            <a:lvl8pPr lvl="7">
              <a:spcBef>
                <a:spcPts val="0"/>
              </a:spcBef>
              <a:spcAft>
                <a:spcPts val="0"/>
              </a:spcAft>
              <a:buSzPts val="1400"/>
              <a:buFont typeface="Hepta Slab Medium"/>
              <a:buNone/>
              <a:defRPr>
                <a:latin typeface="Hepta Slab Medium"/>
                <a:ea typeface="Hepta Slab Medium"/>
                <a:cs typeface="Hepta Slab Medium"/>
                <a:sym typeface="Hepta Slab Medium"/>
              </a:defRPr>
            </a:lvl8pPr>
            <a:lvl9pPr lvl="8">
              <a:spcBef>
                <a:spcPts val="0"/>
              </a:spcBef>
              <a:spcAft>
                <a:spcPts val="0"/>
              </a:spcAft>
              <a:buSzPts val="1400"/>
              <a:buFont typeface="Hepta Slab Medium"/>
              <a:buNone/>
              <a:defRPr>
                <a:latin typeface="Hepta Slab Medium"/>
                <a:ea typeface="Hepta Slab Medium"/>
                <a:cs typeface="Hepta Slab Medium"/>
                <a:sym typeface="Hepta Slab Medium"/>
              </a:defRPr>
            </a:lvl9pPr>
          </a:lstStyle>
          <a:p/>
        </p:txBody>
      </p:sp>
      <p:sp>
        <p:nvSpPr>
          <p:cNvPr id="366" name="Google Shape;366;p58"/>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2"/>
                </a:solidFill>
              </a:defRPr>
            </a:lvl1pPr>
            <a:lvl2pPr lvl="1" rtl="0">
              <a:buNone/>
              <a:defRPr sz="1100">
                <a:solidFill>
                  <a:schemeClr val="accent2"/>
                </a:solidFill>
              </a:defRPr>
            </a:lvl2pPr>
            <a:lvl3pPr lvl="2" rtl="0">
              <a:buNone/>
              <a:defRPr sz="1100">
                <a:solidFill>
                  <a:schemeClr val="accent2"/>
                </a:solidFill>
              </a:defRPr>
            </a:lvl3pPr>
            <a:lvl4pPr lvl="3" rtl="0">
              <a:buNone/>
              <a:defRPr sz="1100">
                <a:solidFill>
                  <a:schemeClr val="accent2"/>
                </a:solidFill>
              </a:defRPr>
            </a:lvl4pPr>
            <a:lvl5pPr lvl="4" rtl="0">
              <a:buNone/>
              <a:defRPr sz="1100">
                <a:solidFill>
                  <a:schemeClr val="accent2"/>
                </a:solidFill>
              </a:defRPr>
            </a:lvl5pPr>
            <a:lvl6pPr lvl="5" rtl="0">
              <a:buNone/>
              <a:defRPr sz="1100">
                <a:solidFill>
                  <a:schemeClr val="accent2"/>
                </a:solidFill>
              </a:defRPr>
            </a:lvl6pPr>
            <a:lvl7pPr lvl="6" rtl="0">
              <a:buNone/>
              <a:defRPr sz="1100">
                <a:solidFill>
                  <a:schemeClr val="accent2"/>
                </a:solidFill>
              </a:defRPr>
            </a:lvl7pPr>
            <a:lvl8pPr lvl="7" rtl="0">
              <a:buNone/>
              <a:defRPr sz="1100">
                <a:solidFill>
                  <a:schemeClr val="accent2"/>
                </a:solidFill>
              </a:defRPr>
            </a:lvl8pPr>
            <a:lvl9pPr lvl="8" rtl="0">
              <a:buNone/>
              <a:defRPr sz="1100">
                <a:solidFill>
                  <a:schemeClr val="accent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331">
          <p15:clr>
            <a:srgbClr val="E46962"/>
          </p15:clr>
        </p15:guide>
      </p15:sldGuideLst>
    </p:ext>
  </p:extLs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40" Type="http://schemas.openxmlformats.org/officeDocument/2006/relationships/slideLayout" Target="../slideLayouts/slideLayout51.xml"/><Relationship Id="rId20" Type="http://schemas.openxmlformats.org/officeDocument/2006/relationships/slideLayout" Target="../slideLayouts/slideLayout31.xml"/><Relationship Id="rId42" Type="http://schemas.openxmlformats.org/officeDocument/2006/relationships/slideLayout" Target="../slideLayouts/slideLayout53.xml"/><Relationship Id="rId41" Type="http://schemas.openxmlformats.org/officeDocument/2006/relationships/slideLayout" Target="../slideLayouts/slideLayout52.xml"/><Relationship Id="rId22" Type="http://schemas.openxmlformats.org/officeDocument/2006/relationships/slideLayout" Target="../slideLayouts/slideLayout33.xml"/><Relationship Id="rId44" Type="http://schemas.openxmlformats.org/officeDocument/2006/relationships/slideLayout" Target="../slideLayouts/slideLayout55.xml"/><Relationship Id="rId21" Type="http://schemas.openxmlformats.org/officeDocument/2006/relationships/slideLayout" Target="../slideLayouts/slideLayout32.xml"/><Relationship Id="rId43" Type="http://schemas.openxmlformats.org/officeDocument/2006/relationships/slideLayout" Target="../slideLayouts/slideLayout54.xml"/><Relationship Id="rId24" Type="http://schemas.openxmlformats.org/officeDocument/2006/relationships/slideLayout" Target="../slideLayouts/slideLayout35.xml"/><Relationship Id="rId46" Type="http://schemas.openxmlformats.org/officeDocument/2006/relationships/theme" Target="../theme/theme2.xml"/><Relationship Id="rId23" Type="http://schemas.openxmlformats.org/officeDocument/2006/relationships/slideLayout" Target="../slideLayouts/slideLayout34.xml"/><Relationship Id="rId45" Type="http://schemas.openxmlformats.org/officeDocument/2006/relationships/slideLayout" Target="../slideLayouts/slideLayout56.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26" Type="http://schemas.openxmlformats.org/officeDocument/2006/relationships/slideLayout" Target="../slideLayouts/slideLayout37.xml"/><Relationship Id="rId25" Type="http://schemas.openxmlformats.org/officeDocument/2006/relationships/slideLayout" Target="../slideLayouts/slideLayout36.xml"/><Relationship Id="rId28" Type="http://schemas.openxmlformats.org/officeDocument/2006/relationships/slideLayout" Target="../slideLayouts/slideLayout39.xml"/><Relationship Id="rId27" Type="http://schemas.openxmlformats.org/officeDocument/2006/relationships/slideLayout" Target="../slideLayouts/slideLayout38.xml"/><Relationship Id="rId5" Type="http://schemas.openxmlformats.org/officeDocument/2006/relationships/slideLayout" Target="../slideLayouts/slideLayout16.xml"/><Relationship Id="rId6" Type="http://schemas.openxmlformats.org/officeDocument/2006/relationships/slideLayout" Target="../slideLayouts/slideLayout17.xml"/><Relationship Id="rId29" Type="http://schemas.openxmlformats.org/officeDocument/2006/relationships/slideLayout" Target="../slideLayouts/slideLayout40.xml"/><Relationship Id="rId7" Type="http://schemas.openxmlformats.org/officeDocument/2006/relationships/slideLayout" Target="../slideLayouts/slideLayout18.xml"/><Relationship Id="rId8" Type="http://schemas.openxmlformats.org/officeDocument/2006/relationships/slideLayout" Target="../slideLayouts/slideLayout19.xml"/><Relationship Id="rId31" Type="http://schemas.openxmlformats.org/officeDocument/2006/relationships/slideLayout" Target="../slideLayouts/slideLayout42.xml"/><Relationship Id="rId30" Type="http://schemas.openxmlformats.org/officeDocument/2006/relationships/slideLayout" Target="../slideLayouts/slideLayout41.xml"/><Relationship Id="rId11" Type="http://schemas.openxmlformats.org/officeDocument/2006/relationships/slideLayout" Target="../slideLayouts/slideLayout22.xml"/><Relationship Id="rId33" Type="http://schemas.openxmlformats.org/officeDocument/2006/relationships/slideLayout" Target="../slideLayouts/slideLayout44.xml"/><Relationship Id="rId10" Type="http://schemas.openxmlformats.org/officeDocument/2006/relationships/slideLayout" Target="../slideLayouts/slideLayout21.xml"/><Relationship Id="rId32" Type="http://schemas.openxmlformats.org/officeDocument/2006/relationships/slideLayout" Target="../slideLayouts/slideLayout43.xml"/><Relationship Id="rId13" Type="http://schemas.openxmlformats.org/officeDocument/2006/relationships/slideLayout" Target="../slideLayouts/slideLayout24.xml"/><Relationship Id="rId35" Type="http://schemas.openxmlformats.org/officeDocument/2006/relationships/slideLayout" Target="../slideLayouts/slideLayout46.xml"/><Relationship Id="rId12" Type="http://schemas.openxmlformats.org/officeDocument/2006/relationships/slideLayout" Target="../slideLayouts/slideLayout23.xml"/><Relationship Id="rId34" Type="http://schemas.openxmlformats.org/officeDocument/2006/relationships/slideLayout" Target="../slideLayouts/slideLayout45.xml"/><Relationship Id="rId15" Type="http://schemas.openxmlformats.org/officeDocument/2006/relationships/slideLayout" Target="../slideLayouts/slideLayout26.xml"/><Relationship Id="rId37" Type="http://schemas.openxmlformats.org/officeDocument/2006/relationships/slideLayout" Target="../slideLayouts/slideLayout48.xml"/><Relationship Id="rId14" Type="http://schemas.openxmlformats.org/officeDocument/2006/relationships/slideLayout" Target="../slideLayouts/slideLayout25.xml"/><Relationship Id="rId36" Type="http://schemas.openxmlformats.org/officeDocument/2006/relationships/slideLayout" Target="../slideLayouts/slideLayout47.xml"/><Relationship Id="rId17" Type="http://schemas.openxmlformats.org/officeDocument/2006/relationships/slideLayout" Target="../slideLayouts/slideLayout28.xml"/><Relationship Id="rId39" Type="http://schemas.openxmlformats.org/officeDocument/2006/relationships/slideLayout" Target="../slideLayouts/slideLayout50.xml"/><Relationship Id="rId16" Type="http://schemas.openxmlformats.org/officeDocument/2006/relationships/slideLayout" Target="../slideLayouts/slideLayout27.xml"/><Relationship Id="rId38" Type="http://schemas.openxmlformats.org/officeDocument/2006/relationships/slideLayout" Target="../slideLayouts/slideLayout49.xml"/><Relationship Id="rId19" Type="http://schemas.openxmlformats.org/officeDocument/2006/relationships/slideLayout" Target="../slideLayouts/slideLayout30.xml"/><Relationship Id="rId18"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459950" y="300125"/>
            <a:ext cx="8353800" cy="8388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3600"/>
              <a:buFont typeface="Hepta Slab"/>
              <a:buNone/>
              <a:defRPr sz="3600">
                <a:solidFill>
                  <a:schemeClr val="dk1"/>
                </a:solidFill>
                <a:latin typeface="Hepta Slab"/>
                <a:ea typeface="Hepta Slab"/>
                <a:cs typeface="Hepta Slab"/>
                <a:sym typeface="Hepta Slab"/>
              </a:defRPr>
            </a:lvl1pPr>
            <a:lvl2pPr lvl="1">
              <a:spcBef>
                <a:spcPts val="0"/>
              </a:spcBef>
              <a:spcAft>
                <a:spcPts val="0"/>
              </a:spcAft>
              <a:buSzPts val="1400"/>
              <a:buFont typeface="Hepta Slab"/>
              <a:buNone/>
              <a:defRPr>
                <a:latin typeface="Hepta Slab"/>
                <a:ea typeface="Hepta Slab"/>
                <a:cs typeface="Hepta Slab"/>
                <a:sym typeface="Hepta Slab"/>
              </a:defRPr>
            </a:lvl2pPr>
            <a:lvl3pPr lvl="2">
              <a:spcBef>
                <a:spcPts val="0"/>
              </a:spcBef>
              <a:spcAft>
                <a:spcPts val="0"/>
              </a:spcAft>
              <a:buSzPts val="1400"/>
              <a:buFont typeface="Hepta Slab"/>
              <a:buNone/>
              <a:defRPr>
                <a:latin typeface="Hepta Slab"/>
                <a:ea typeface="Hepta Slab"/>
                <a:cs typeface="Hepta Slab"/>
                <a:sym typeface="Hepta Slab"/>
              </a:defRPr>
            </a:lvl3pPr>
            <a:lvl4pPr lvl="3">
              <a:spcBef>
                <a:spcPts val="0"/>
              </a:spcBef>
              <a:spcAft>
                <a:spcPts val="0"/>
              </a:spcAft>
              <a:buSzPts val="1400"/>
              <a:buFont typeface="Hepta Slab"/>
              <a:buNone/>
              <a:defRPr>
                <a:latin typeface="Hepta Slab"/>
                <a:ea typeface="Hepta Slab"/>
                <a:cs typeface="Hepta Slab"/>
                <a:sym typeface="Hepta Slab"/>
              </a:defRPr>
            </a:lvl4pPr>
            <a:lvl5pPr lvl="4">
              <a:spcBef>
                <a:spcPts val="0"/>
              </a:spcBef>
              <a:spcAft>
                <a:spcPts val="0"/>
              </a:spcAft>
              <a:buSzPts val="1400"/>
              <a:buFont typeface="Hepta Slab"/>
              <a:buNone/>
              <a:defRPr>
                <a:latin typeface="Hepta Slab"/>
                <a:ea typeface="Hepta Slab"/>
                <a:cs typeface="Hepta Slab"/>
                <a:sym typeface="Hepta Slab"/>
              </a:defRPr>
            </a:lvl5pPr>
            <a:lvl6pPr lvl="5">
              <a:spcBef>
                <a:spcPts val="0"/>
              </a:spcBef>
              <a:spcAft>
                <a:spcPts val="0"/>
              </a:spcAft>
              <a:buSzPts val="1400"/>
              <a:buFont typeface="Hepta Slab"/>
              <a:buNone/>
              <a:defRPr>
                <a:latin typeface="Hepta Slab"/>
                <a:ea typeface="Hepta Slab"/>
                <a:cs typeface="Hepta Slab"/>
                <a:sym typeface="Hepta Slab"/>
              </a:defRPr>
            </a:lvl6pPr>
            <a:lvl7pPr lvl="6">
              <a:spcBef>
                <a:spcPts val="0"/>
              </a:spcBef>
              <a:spcAft>
                <a:spcPts val="0"/>
              </a:spcAft>
              <a:buSzPts val="1400"/>
              <a:buFont typeface="Hepta Slab"/>
              <a:buNone/>
              <a:defRPr>
                <a:latin typeface="Hepta Slab"/>
                <a:ea typeface="Hepta Slab"/>
                <a:cs typeface="Hepta Slab"/>
                <a:sym typeface="Hepta Slab"/>
              </a:defRPr>
            </a:lvl7pPr>
            <a:lvl8pPr lvl="7">
              <a:spcBef>
                <a:spcPts val="0"/>
              </a:spcBef>
              <a:spcAft>
                <a:spcPts val="0"/>
              </a:spcAft>
              <a:buSzPts val="1400"/>
              <a:buFont typeface="Hepta Slab"/>
              <a:buNone/>
              <a:defRPr>
                <a:latin typeface="Hepta Slab"/>
                <a:ea typeface="Hepta Slab"/>
                <a:cs typeface="Hepta Slab"/>
                <a:sym typeface="Hepta Slab"/>
              </a:defRPr>
            </a:lvl8pPr>
            <a:lvl9pPr lvl="8">
              <a:spcBef>
                <a:spcPts val="0"/>
              </a:spcBef>
              <a:spcAft>
                <a:spcPts val="0"/>
              </a:spcAft>
              <a:buSzPts val="1400"/>
              <a:buFont typeface="Hepta Slab"/>
              <a:buNone/>
              <a:defRPr>
                <a:latin typeface="Hepta Slab"/>
                <a:ea typeface="Hepta Slab"/>
                <a:cs typeface="Hepta Slab"/>
                <a:sym typeface="Hepta Slab"/>
              </a:defRPr>
            </a:lvl9pPr>
          </a:lstStyle>
          <a:p/>
        </p:txBody>
      </p:sp>
      <p:sp>
        <p:nvSpPr>
          <p:cNvPr id="52" name="Google Shape;52;p13"/>
          <p:cNvSpPr txBox="1"/>
          <p:nvPr>
            <p:ph idx="1" type="body"/>
          </p:nvPr>
        </p:nvSpPr>
        <p:spPr>
          <a:xfrm>
            <a:off x="536575" y="2676025"/>
            <a:ext cx="5275500" cy="2201100"/>
          </a:xfrm>
          <a:prstGeom prst="rect">
            <a:avLst/>
          </a:prstGeom>
          <a:noFill/>
          <a:ln>
            <a:noFill/>
          </a:ln>
        </p:spPr>
        <p:txBody>
          <a:bodyPr anchorCtr="0" anchor="t" bIns="91425" lIns="91425" spcFirstLastPara="1" rIns="91425" wrap="square" tIns="91425">
            <a:noAutofit/>
          </a:bodyPr>
          <a:lstStyle>
            <a:lvl1pPr indent="-323850" lvl="0" marL="457200">
              <a:spcBef>
                <a:spcPts val="0"/>
              </a:spcBef>
              <a:spcAft>
                <a:spcPts val="0"/>
              </a:spcAft>
              <a:buClr>
                <a:schemeClr val="dk1"/>
              </a:buClr>
              <a:buSzPts val="1500"/>
              <a:buFont typeface="Barlow Light"/>
              <a:buChar char="●"/>
              <a:defRPr sz="1500">
                <a:solidFill>
                  <a:schemeClr val="dk1"/>
                </a:solidFill>
                <a:latin typeface="Barlow Light"/>
                <a:ea typeface="Barlow Light"/>
                <a:cs typeface="Barlow Light"/>
                <a:sym typeface="Barlow Light"/>
              </a:defRPr>
            </a:lvl1pPr>
            <a:lvl2pPr indent="-317500" lvl="1" marL="914400">
              <a:spcBef>
                <a:spcPts val="0"/>
              </a:spcBef>
              <a:spcAft>
                <a:spcPts val="0"/>
              </a:spcAft>
              <a:buClr>
                <a:schemeClr val="dk1"/>
              </a:buClr>
              <a:buSzPts val="1400"/>
              <a:buFont typeface="Barlow Light"/>
              <a:buChar char="○"/>
              <a:defRPr>
                <a:solidFill>
                  <a:schemeClr val="dk1"/>
                </a:solidFill>
                <a:latin typeface="Barlow Light"/>
                <a:ea typeface="Barlow Light"/>
                <a:cs typeface="Barlow Light"/>
                <a:sym typeface="Barlow Light"/>
              </a:defRPr>
            </a:lvl2pPr>
            <a:lvl3pPr indent="-311150" lvl="2" marL="1371600">
              <a:spcBef>
                <a:spcPts val="0"/>
              </a:spcBef>
              <a:spcAft>
                <a:spcPts val="0"/>
              </a:spcAft>
              <a:buClr>
                <a:schemeClr val="dk1"/>
              </a:buClr>
              <a:buSzPts val="1300"/>
              <a:buFont typeface="Barlow Light"/>
              <a:buChar char="■"/>
              <a:defRPr sz="1300">
                <a:solidFill>
                  <a:schemeClr val="dk1"/>
                </a:solidFill>
                <a:latin typeface="Barlow Light"/>
                <a:ea typeface="Barlow Light"/>
                <a:cs typeface="Barlow Light"/>
                <a:sym typeface="Barlow Light"/>
              </a:defRPr>
            </a:lvl3pPr>
            <a:lvl4pPr indent="-304800" lvl="3" marL="1828800">
              <a:spcBef>
                <a:spcPts val="0"/>
              </a:spcBef>
              <a:spcAft>
                <a:spcPts val="0"/>
              </a:spcAft>
              <a:buClr>
                <a:schemeClr val="dk1"/>
              </a:buClr>
              <a:buSzPts val="1200"/>
              <a:buFont typeface="Barlow Light"/>
              <a:buChar char="●"/>
              <a:defRPr sz="1200">
                <a:solidFill>
                  <a:schemeClr val="dk1"/>
                </a:solidFill>
                <a:latin typeface="Barlow Light"/>
                <a:ea typeface="Barlow Light"/>
                <a:cs typeface="Barlow Light"/>
                <a:sym typeface="Barlow Light"/>
              </a:defRPr>
            </a:lvl4pPr>
            <a:lvl5pPr indent="-298450" lvl="4" marL="2286000">
              <a:spcBef>
                <a:spcPts val="0"/>
              </a:spcBef>
              <a:spcAft>
                <a:spcPts val="0"/>
              </a:spcAft>
              <a:buClr>
                <a:schemeClr val="dk1"/>
              </a:buClr>
              <a:buSzPts val="1100"/>
              <a:buFont typeface="Barlow Light"/>
              <a:buChar char="○"/>
              <a:defRPr sz="1100">
                <a:solidFill>
                  <a:schemeClr val="dk1"/>
                </a:solidFill>
                <a:latin typeface="Barlow Light"/>
                <a:ea typeface="Barlow Light"/>
                <a:cs typeface="Barlow Light"/>
                <a:sym typeface="Barlow Light"/>
              </a:defRPr>
            </a:lvl5pPr>
            <a:lvl6pPr indent="-292100" lvl="5" marL="2743200">
              <a:spcBef>
                <a:spcPts val="0"/>
              </a:spcBef>
              <a:spcAft>
                <a:spcPts val="0"/>
              </a:spcAft>
              <a:buClr>
                <a:schemeClr val="dk1"/>
              </a:buClr>
              <a:buSzPts val="1000"/>
              <a:buFont typeface="Barlow Light"/>
              <a:buChar char="■"/>
              <a:defRPr sz="1000">
                <a:solidFill>
                  <a:schemeClr val="dk1"/>
                </a:solidFill>
                <a:latin typeface="Barlow Light"/>
                <a:ea typeface="Barlow Light"/>
                <a:cs typeface="Barlow Light"/>
                <a:sym typeface="Barlow Light"/>
              </a:defRPr>
            </a:lvl6pPr>
            <a:lvl7pPr indent="-285750" lvl="6" marL="3200400">
              <a:spcBef>
                <a:spcPts val="0"/>
              </a:spcBef>
              <a:spcAft>
                <a:spcPts val="0"/>
              </a:spcAft>
              <a:buClr>
                <a:schemeClr val="dk1"/>
              </a:buClr>
              <a:buSzPts val="900"/>
              <a:buFont typeface="Barlow Light"/>
              <a:buChar char="●"/>
              <a:defRPr sz="900">
                <a:solidFill>
                  <a:schemeClr val="dk1"/>
                </a:solidFill>
                <a:latin typeface="Barlow Light"/>
                <a:ea typeface="Barlow Light"/>
                <a:cs typeface="Barlow Light"/>
                <a:sym typeface="Barlow Light"/>
              </a:defRPr>
            </a:lvl7pPr>
            <a:lvl8pPr indent="-279400" lvl="7" marL="3657600">
              <a:spcBef>
                <a:spcPts val="0"/>
              </a:spcBef>
              <a:spcAft>
                <a:spcPts val="0"/>
              </a:spcAft>
              <a:buClr>
                <a:schemeClr val="dk1"/>
              </a:buClr>
              <a:buSzPts val="800"/>
              <a:buFont typeface="Barlow Light"/>
              <a:buChar char="○"/>
              <a:defRPr sz="800">
                <a:solidFill>
                  <a:schemeClr val="dk1"/>
                </a:solidFill>
                <a:latin typeface="Barlow Light"/>
                <a:ea typeface="Barlow Light"/>
                <a:cs typeface="Barlow Light"/>
                <a:sym typeface="Barlow Light"/>
              </a:defRPr>
            </a:lvl8pPr>
            <a:lvl9pPr indent="-273050" lvl="8" marL="4114800">
              <a:spcBef>
                <a:spcPts val="0"/>
              </a:spcBef>
              <a:spcAft>
                <a:spcPts val="0"/>
              </a:spcAft>
              <a:buClr>
                <a:schemeClr val="dk1"/>
              </a:buClr>
              <a:buSzPts val="700"/>
              <a:buFont typeface="Barlow Light"/>
              <a:buChar char="■"/>
              <a:defRPr sz="800">
                <a:solidFill>
                  <a:schemeClr val="dk1"/>
                </a:solidFill>
                <a:latin typeface="Barlow Light"/>
                <a:ea typeface="Barlow Light"/>
                <a:cs typeface="Barlow Light"/>
                <a:sym typeface="Barlow Light"/>
              </a:defRPr>
            </a:lvl9pPr>
          </a:lstStyle>
          <a:p/>
        </p:txBody>
      </p:sp>
      <p:sp>
        <p:nvSpPr>
          <p:cNvPr id="53" name="Google Shape;53;p13"/>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Autofit/>
          </a:bodyPr>
          <a:lstStyle>
            <a:lvl1pPr lvl="0" algn="r">
              <a:buNone/>
              <a:defRPr sz="1300">
                <a:solidFill>
                  <a:schemeClr val="dk1"/>
                </a:solidFill>
                <a:latin typeface="Barlow Light"/>
                <a:ea typeface="Barlow Light"/>
                <a:cs typeface="Barlow Light"/>
                <a:sym typeface="Barlow Light"/>
              </a:defRPr>
            </a:lvl1pPr>
            <a:lvl2pPr lvl="1" algn="r">
              <a:buNone/>
              <a:defRPr sz="1300">
                <a:solidFill>
                  <a:schemeClr val="dk1"/>
                </a:solidFill>
                <a:latin typeface="Barlow Light"/>
                <a:ea typeface="Barlow Light"/>
                <a:cs typeface="Barlow Light"/>
                <a:sym typeface="Barlow Light"/>
              </a:defRPr>
            </a:lvl2pPr>
            <a:lvl3pPr lvl="2" algn="r">
              <a:buNone/>
              <a:defRPr sz="1300">
                <a:solidFill>
                  <a:schemeClr val="dk1"/>
                </a:solidFill>
                <a:latin typeface="Barlow Light"/>
                <a:ea typeface="Barlow Light"/>
                <a:cs typeface="Barlow Light"/>
                <a:sym typeface="Barlow Light"/>
              </a:defRPr>
            </a:lvl3pPr>
            <a:lvl4pPr lvl="3" algn="r">
              <a:buNone/>
              <a:defRPr sz="1300">
                <a:solidFill>
                  <a:schemeClr val="dk1"/>
                </a:solidFill>
                <a:latin typeface="Barlow Light"/>
                <a:ea typeface="Barlow Light"/>
                <a:cs typeface="Barlow Light"/>
                <a:sym typeface="Barlow Light"/>
              </a:defRPr>
            </a:lvl4pPr>
            <a:lvl5pPr lvl="4" algn="r">
              <a:buNone/>
              <a:defRPr sz="1300">
                <a:solidFill>
                  <a:schemeClr val="dk1"/>
                </a:solidFill>
                <a:latin typeface="Barlow Light"/>
                <a:ea typeface="Barlow Light"/>
                <a:cs typeface="Barlow Light"/>
                <a:sym typeface="Barlow Light"/>
              </a:defRPr>
            </a:lvl5pPr>
            <a:lvl6pPr lvl="5" algn="r">
              <a:buNone/>
              <a:defRPr sz="1300">
                <a:solidFill>
                  <a:schemeClr val="dk1"/>
                </a:solidFill>
                <a:latin typeface="Barlow Light"/>
                <a:ea typeface="Barlow Light"/>
                <a:cs typeface="Barlow Light"/>
                <a:sym typeface="Barlow Light"/>
              </a:defRPr>
            </a:lvl6pPr>
            <a:lvl7pPr lvl="6" algn="r">
              <a:buNone/>
              <a:defRPr sz="1300">
                <a:solidFill>
                  <a:schemeClr val="dk1"/>
                </a:solidFill>
                <a:latin typeface="Barlow Light"/>
                <a:ea typeface="Barlow Light"/>
                <a:cs typeface="Barlow Light"/>
                <a:sym typeface="Barlow Light"/>
              </a:defRPr>
            </a:lvl7pPr>
            <a:lvl8pPr lvl="7" algn="r">
              <a:buNone/>
              <a:defRPr sz="1300">
                <a:solidFill>
                  <a:schemeClr val="dk1"/>
                </a:solidFill>
                <a:latin typeface="Barlow Light"/>
                <a:ea typeface="Barlow Light"/>
                <a:cs typeface="Barlow Light"/>
                <a:sym typeface="Barlow Light"/>
              </a:defRPr>
            </a:lvl8pPr>
            <a:lvl9pPr lvl="8" algn="r">
              <a:buNone/>
              <a:defRPr sz="1300">
                <a:solidFill>
                  <a:schemeClr val="dk1"/>
                </a:solidFill>
                <a:latin typeface="Barlow Light"/>
                <a:ea typeface="Barlow Light"/>
                <a:cs typeface="Barlow Light"/>
                <a:sym typeface="Barlow Ligh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 id="2147483689" r:id="rId31"/>
    <p:sldLayoutId id="2147483690" r:id="rId32"/>
    <p:sldLayoutId id="2147483691" r:id="rId33"/>
    <p:sldLayoutId id="2147483692" r:id="rId34"/>
    <p:sldLayoutId id="2147483693" r:id="rId35"/>
    <p:sldLayoutId id="2147483694" r:id="rId36"/>
    <p:sldLayoutId id="2147483695" r:id="rId37"/>
    <p:sldLayoutId id="2147483696" r:id="rId38"/>
    <p:sldLayoutId id="2147483697" r:id="rId39"/>
    <p:sldLayoutId id="2147483698" r:id="rId40"/>
    <p:sldLayoutId id="2147483699" r:id="rId41"/>
    <p:sldLayoutId id="2147483700" r:id="rId42"/>
    <p:sldLayoutId id="2147483701" r:id="rId43"/>
    <p:sldLayoutId id="2147483702" r:id="rId44"/>
    <p:sldLayoutId id="2147483703" r:id="rId4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2.xml"/><Relationship Id="rId3" Type="http://schemas.openxmlformats.org/officeDocument/2006/relationships/hyperlink" Target="https://safesha.re/4k1y" TargetMode="External"/><Relationship Id="rId4" Type="http://schemas.openxmlformats.org/officeDocument/2006/relationships/hyperlink" Target="http://www.youtube.com/watch?v=yXvlUBnN4UU" TargetMode="External"/><Relationship Id="rId5" Type="http://schemas.openxmlformats.org/officeDocument/2006/relationships/image" Target="../media/image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0" name="Shape 370"/>
        <p:cNvGrpSpPr/>
        <p:nvPr/>
      </p:nvGrpSpPr>
      <p:grpSpPr>
        <a:xfrm>
          <a:off x="0" y="0"/>
          <a:ext cx="0" cy="0"/>
          <a:chOff x="0" y="0"/>
          <a:chExt cx="0" cy="0"/>
        </a:xfrm>
      </p:grpSpPr>
      <p:pic>
        <p:nvPicPr>
          <p:cNvPr id="371" name="Google Shape;371;p59"/>
          <p:cNvPicPr preferRelativeResize="0"/>
          <p:nvPr/>
        </p:nvPicPr>
        <p:blipFill>
          <a:blip r:embed="rId3">
            <a:alphaModFix/>
          </a:blip>
          <a:stretch>
            <a:fillRect/>
          </a:stretch>
        </p:blipFill>
        <p:spPr>
          <a:xfrm>
            <a:off x="616250" y="164700"/>
            <a:ext cx="4113524" cy="2570951"/>
          </a:xfrm>
          <a:prstGeom prst="rect">
            <a:avLst/>
          </a:prstGeom>
          <a:noFill/>
          <a:ln>
            <a:noFill/>
          </a:ln>
        </p:spPr>
      </p:pic>
      <p:pic>
        <p:nvPicPr>
          <p:cNvPr id="372" name="Google Shape;372;p59"/>
          <p:cNvPicPr preferRelativeResize="0"/>
          <p:nvPr/>
        </p:nvPicPr>
        <p:blipFill>
          <a:blip r:embed="rId4">
            <a:alphaModFix/>
          </a:blip>
          <a:stretch>
            <a:fillRect/>
          </a:stretch>
        </p:blipFill>
        <p:spPr>
          <a:xfrm>
            <a:off x="267250" y="2800600"/>
            <a:ext cx="3445200" cy="2271024"/>
          </a:xfrm>
          <a:prstGeom prst="rect">
            <a:avLst/>
          </a:prstGeom>
          <a:noFill/>
          <a:ln>
            <a:noFill/>
          </a:ln>
        </p:spPr>
      </p:pic>
      <p:pic>
        <p:nvPicPr>
          <p:cNvPr id="373" name="Google Shape;373;p59"/>
          <p:cNvPicPr preferRelativeResize="0"/>
          <p:nvPr/>
        </p:nvPicPr>
        <p:blipFill>
          <a:blip r:embed="rId5">
            <a:alphaModFix/>
          </a:blip>
          <a:stretch>
            <a:fillRect/>
          </a:stretch>
        </p:blipFill>
        <p:spPr>
          <a:xfrm>
            <a:off x="4869450" y="164700"/>
            <a:ext cx="3054350" cy="3626426"/>
          </a:xfrm>
          <a:prstGeom prst="rect">
            <a:avLst/>
          </a:prstGeom>
          <a:noFill/>
          <a:ln>
            <a:noFill/>
          </a:ln>
        </p:spPr>
      </p:pic>
      <p:sp>
        <p:nvSpPr>
          <p:cNvPr id="374" name="Google Shape;374;p59"/>
          <p:cNvSpPr txBox="1"/>
          <p:nvPr>
            <p:ph type="title"/>
          </p:nvPr>
        </p:nvSpPr>
        <p:spPr>
          <a:xfrm>
            <a:off x="4280100" y="3927250"/>
            <a:ext cx="4345500" cy="1015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1200"/>
              <a:t>“He has excited domestic insurrections amongst us, and has endeavoured to bring on the inhabitants of our frontiers, the merciless Indian Savages, whose known rule of warfare, is an undistinguished destruction of all ages, sexes and conditions.”</a:t>
            </a:r>
            <a:endParaRPr sz="1200"/>
          </a:p>
        </p:txBody>
      </p:sp>
      <p:sp>
        <p:nvSpPr>
          <p:cNvPr id="375" name="Google Shape;375;p59"/>
          <p:cNvSpPr txBox="1"/>
          <p:nvPr/>
        </p:nvSpPr>
        <p:spPr>
          <a:xfrm>
            <a:off x="-34150" y="493638"/>
            <a:ext cx="1138800" cy="81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Hepta Slab"/>
                <a:ea typeface="Hepta Slab"/>
                <a:cs typeface="Hepta Slab"/>
                <a:sym typeface="Hepta Slab"/>
              </a:rPr>
              <a:t>Indigenous Americans Population 1600-1800</a:t>
            </a:r>
            <a:endParaRPr b="1" sz="1000">
              <a:solidFill>
                <a:schemeClr val="dk1"/>
              </a:solidFill>
              <a:latin typeface="Hepta Slab"/>
              <a:ea typeface="Hepta Slab"/>
              <a:cs typeface="Hepta Slab"/>
              <a:sym typeface="Hepta Slab"/>
            </a:endParaRPr>
          </a:p>
        </p:txBody>
      </p:sp>
      <p:sp>
        <p:nvSpPr>
          <p:cNvPr id="376" name="Google Shape;376;p59"/>
          <p:cNvSpPr txBox="1"/>
          <p:nvPr/>
        </p:nvSpPr>
        <p:spPr>
          <a:xfrm>
            <a:off x="3721550" y="2800600"/>
            <a:ext cx="1138800" cy="8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000">
                <a:solidFill>
                  <a:schemeClr val="dk1"/>
                </a:solidFill>
                <a:latin typeface="Hepta Slab"/>
                <a:ea typeface="Hepta Slab"/>
                <a:cs typeface="Hepta Slab"/>
                <a:sym typeface="Hepta Slab"/>
              </a:rPr>
              <a:t>Indigenous Americans Population 1939</a:t>
            </a:r>
            <a:endParaRPr b="1" sz="1000">
              <a:solidFill>
                <a:schemeClr val="dk1"/>
              </a:solidFill>
              <a:latin typeface="Hepta Slab"/>
              <a:ea typeface="Hepta Slab"/>
              <a:cs typeface="Hepta Slab"/>
              <a:sym typeface="Hepta Slab"/>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0" name="Shape 380"/>
        <p:cNvGrpSpPr/>
        <p:nvPr/>
      </p:nvGrpSpPr>
      <p:grpSpPr>
        <a:xfrm>
          <a:off x="0" y="0"/>
          <a:ext cx="0" cy="0"/>
          <a:chOff x="0" y="0"/>
          <a:chExt cx="0" cy="0"/>
        </a:xfrm>
      </p:grpSpPr>
      <p:sp>
        <p:nvSpPr>
          <p:cNvPr id="381" name="Google Shape;381;p60"/>
          <p:cNvSpPr txBox="1"/>
          <p:nvPr>
            <p:ph type="title"/>
          </p:nvPr>
        </p:nvSpPr>
        <p:spPr>
          <a:xfrm>
            <a:off x="677350" y="3927250"/>
            <a:ext cx="7749300" cy="1015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2300" u="sng">
                <a:solidFill>
                  <a:schemeClr val="hlink"/>
                </a:solidFill>
                <a:latin typeface="Hepta Slab"/>
                <a:ea typeface="Hepta Slab"/>
                <a:cs typeface="Hepta Slab"/>
                <a:sym typeface="Hepta Slab"/>
                <a:hlinkClick r:id="rId3"/>
              </a:rPr>
              <a:t>Click for Video</a:t>
            </a:r>
            <a:endParaRPr sz="4800"/>
          </a:p>
        </p:txBody>
      </p:sp>
      <p:pic>
        <p:nvPicPr>
          <p:cNvPr descr="Join this channel to get access to perks:&#10;https://www.youtube.com/channel/UC-aB7UkyJBcAhbAWUNFUAaQ/join&#10;&#10;The Richard Nixon Foundation applies the legacy and vision of President Richard Nixon, America’s relentless grand strategist, to defining issues facing our nation and the world.&#10;&#10;The Richard Nixon Foundation in association with the National Archives and Records Administration provides financial support to collect, preserve, and make available to the public and for scholars the documents, recordings, and other materials that illuminate the life and times, and the historic legacy of Richard Nixon.&#10;&#10;#nixon #history #nativeamerican" id="382" name="Google Shape;382;p60" title="Richard Nixon: Champion And Friend of Native Americans">
            <a:hlinkClick r:id="rId4"/>
          </p:cNvPr>
          <p:cNvPicPr preferRelativeResize="0"/>
          <p:nvPr/>
        </p:nvPicPr>
        <p:blipFill>
          <a:blip r:embed="rId5">
            <a:alphaModFix/>
          </a:blip>
          <a:stretch>
            <a:fillRect/>
          </a:stretch>
        </p:blipFill>
        <p:spPr>
          <a:xfrm>
            <a:off x="1502850" y="248350"/>
            <a:ext cx="6710845" cy="37748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2"/>
                                        </p:tgtEl>
                                        <p:attrNameLst>
                                          <p:attrName>style.visibility</p:attrName>
                                        </p:attrNameLst>
                                      </p:cBhvr>
                                      <p:to>
                                        <p:strVal val="visible"/>
                                      </p:to>
                                    </p:set>
                                    <p:animEffect filter="fade" transition="in">
                                      <p:cBhvr>
                                        <p:cTn dur="1000"/>
                                        <p:tgtEl>
                                          <p:spTgt spid="38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6" name="Shape 386"/>
        <p:cNvGrpSpPr/>
        <p:nvPr/>
      </p:nvGrpSpPr>
      <p:grpSpPr>
        <a:xfrm>
          <a:off x="0" y="0"/>
          <a:ext cx="0" cy="0"/>
          <a:chOff x="0" y="0"/>
          <a:chExt cx="0" cy="0"/>
        </a:xfrm>
      </p:grpSpPr>
      <p:sp>
        <p:nvSpPr>
          <p:cNvPr id="387" name="Google Shape;387;p61"/>
          <p:cNvSpPr txBox="1"/>
          <p:nvPr>
            <p:ph type="title"/>
          </p:nvPr>
        </p:nvSpPr>
        <p:spPr>
          <a:xfrm>
            <a:off x="697350" y="409925"/>
            <a:ext cx="7749300" cy="4443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2300">
                <a:latin typeface="Hepta Slab"/>
                <a:ea typeface="Hepta Slab"/>
                <a:cs typeface="Hepta Slab"/>
                <a:sym typeface="Hepta Slab"/>
              </a:rPr>
              <a:t>“And yet a huge number of Native people are deeply patriotic. And Native American people have fought in every war America has fought up until today. So we are both deeply skeptical, and we are also, you know, deeply patriotic. And we remain here, both as dual citizens of our Native nations and the United States. And as sovereign nations within the United States, we remain committed to forcing this country to live up to its own stated ideals.”</a:t>
            </a:r>
            <a:endParaRPr sz="2300">
              <a:latin typeface="Hepta Slab"/>
              <a:ea typeface="Hepta Slab"/>
              <a:cs typeface="Hepta Slab"/>
              <a:sym typeface="Hepta Slab"/>
            </a:endParaRPr>
          </a:p>
          <a:p>
            <a:pPr indent="0" lvl="0" marL="0" rtl="0" algn="ctr">
              <a:spcBef>
                <a:spcPts val="0"/>
              </a:spcBef>
              <a:spcAft>
                <a:spcPts val="0"/>
              </a:spcAft>
              <a:buNone/>
            </a:pPr>
            <a:r>
              <a:t/>
            </a:r>
            <a:endParaRPr sz="1900">
              <a:latin typeface="Hepta Slab"/>
              <a:ea typeface="Hepta Slab"/>
              <a:cs typeface="Hepta Slab"/>
              <a:sym typeface="Hepta Slab"/>
            </a:endParaRPr>
          </a:p>
          <a:p>
            <a:pPr indent="0" lvl="0" marL="0" rtl="0" algn="ctr">
              <a:spcBef>
                <a:spcPts val="0"/>
              </a:spcBef>
              <a:spcAft>
                <a:spcPts val="0"/>
              </a:spcAft>
              <a:buNone/>
            </a:pPr>
            <a:r>
              <a:rPr lang="en" sz="1900">
                <a:latin typeface="Hepta Slab"/>
                <a:ea typeface="Hepta Slab"/>
                <a:cs typeface="Hepta Slab"/>
                <a:sym typeface="Hepta Slab"/>
              </a:rPr>
              <a:t>-</a:t>
            </a:r>
            <a:r>
              <a:rPr lang="en" sz="1200">
                <a:latin typeface="Hepta Slab"/>
                <a:ea typeface="Hepta Slab"/>
                <a:cs typeface="Hepta Slab"/>
                <a:sym typeface="Hepta Slab"/>
              </a:rPr>
              <a:t>Dr. David Treuer is from the Leech Lake Ojibwe Reservation in Minnesota, a bestselling author, and professor at USC</a:t>
            </a:r>
            <a:endParaRPr sz="1900">
              <a:latin typeface="Hepta Slab"/>
              <a:ea typeface="Hepta Slab"/>
              <a:cs typeface="Hepta Slab"/>
              <a:sym typeface="Hepta Slab"/>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trategy Plan">
  <a:themeElements>
    <a:clrScheme name="Simple Light">
      <a:dk1>
        <a:srgbClr val="FFFFFF"/>
      </a:dk1>
      <a:lt1>
        <a:srgbClr val="000000"/>
      </a:lt1>
      <a:dk2>
        <a:srgbClr val="999999"/>
      </a:dk2>
      <a:lt2>
        <a:srgbClr val="FFECD1"/>
      </a:lt2>
      <a:accent1>
        <a:srgbClr val="AC6600"/>
      </a:accent1>
      <a:accent2>
        <a:srgbClr val="5E7F00"/>
      </a:accent2>
      <a:accent3>
        <a:srgbClr val="2322EF"/>
      </a:accent3>
      <a:accent4>
        <a:srgbClr val="DDDDFF"/>
      </a:accent4>
      <a:accent5>
        <a:srgbClr val="EFEFEF"/>
      </a:accent5>
      <a:accent6>
        <a:srgbClr val="F7FEEB"/>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