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9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Playfair Display"/>
      <p:regular r:id="rId11"/>
      <p:bold r:id="rId12"/>
      <p:italic r:id="rId13"/>
      <p:boldItalic r:id="rId14"/>
    </p:embeddedFont>
    <p:embeddedFont>
      <p:font typeface="Montserrat"/>
      <p:regular r:id="rId15"/>
      <p:bold r:id="rId16"/>
      <p:italic r:id="rId17"/>
      <p:boldItalic r:id="rId18"/>
    </p:embeddedFont>
    <p:embeddedFont>
      <p:font typeface="Work Sans Medium"/>
      <p:regular r:id="rId19"/>
      <p:bold r:id="rId20"/>
      <p:italic r:id="rId21"/>
      <p:boldItalic r:id="rId22"/>
    </p:embeddedFont>
    <p:embeddedFont>
      <p:font typeface="Work Sans"/>
      <p:regular r:id="rId23"/>
      <p:bold r:id="rId24"/>
      <p:italic r:id="rId25"/>
      <p:boldItalic r:id="rId26"/>
    </p:embeddedFont>
    <p:embeddedFont>
      <p:font typeface="Oswald"/>
      <p:regular r:id="rId27"/>
      <p:bold r:id="rId28"/>
    </p:embeddedFont>
    <p:embeddedFont>
      <p:font typeface="Unbounded"/>
      <p:regular r:id="rId29"/>
      <p:bold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WorkSansMedium-bold.fntdata"/><Relationship Id="rId22" Type="http://schemas.openxmlformats.org/officeDocument/2006/relationships/font" Target="fonts/WorkSansMedium-boldItalic.fntdata"/><Relationship Id="rId21" Type="http://schemas.openxmlformats.org/officeDocument/2006/relationships/font" Target="fonts/WorkSansMedium-italic.fntdata"/><Relationship Id="rId24" Type="http://schemas.openxmlformats.org/officeDocument/2006/relationships/font" Target="fonts/WorkSans-bold.fntdata"/><Relationship Id="rId23" Type="http://schemas.openxmlformats.org/officeDocument/2006/relationships/font" Target="fonts/WorkSans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WorkSans-boldItalic.fntdata"/><Relationship Id="rId25" Type="http://schemas.openxmlformats.org/officeDocument/2006/relationships/font" Target="fonts/WorkSans-italic.fntdata"/><Relationship Id="rId28" Type="http://schemas.openxmlformats.org/officeDocument/2006/relationships/font" Target="fonts/Oswald-bold.fntdata"/><Relationship Id="rId27" Type="http://schemas.openxmlformats.org/officeDocument/2006/relationships/font" Target="fonts/Oswald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Unbounded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schemas.openxmlformats.org/officeDocument/2006/relationships/font" Target="fonts/Unbounded-bold.fntdata"/><Relationship Id="rId11" Type="http://schemas.openxmlformats.org/officeDocument/2006/relationships/font" Target="fonts/PlayfairDisplay-regular.fntdata"/><Relationship Id="rId10" Type="http://schemas.openxmlformats.org/officeDocument/2006/relationships/slide" Target="slides/slide5.xml"/><Relationship Id="rId13" Type="http://schemas.openxmlformats.org/officeDocument/2006/relationships/font" Target="fonts/PlayfairDisplay-italic.fntdata"/><Relationship Id="rId12" Type="http://schemas.openxmlformats.org/officeDocument/2006/relationships/font" Target="fonts/PlayfairDisplay-bold.fntdata"/><Relationship Id="rId15" Type="http://schemas.openxmlformats.org/officeDocument/2006/relationships/font" Target="fonts/Montserrat-regular.fntdata"/><Relationship Id="rId14" Type="http://schemas.openxmlformats.org/officeDocument/2006/relationships/font" Target="fonts/PlayfairDisplay-boldItalic.fntdata"/><Relationship Id="rId17" Type="http://schemas.openxmlformats.org/officeDocument/2006/relationships/font" Target="fonts/Montserrat-italic.fntdata"/><Relationship Id="rId16" Type="http://schemas.openxmlformats.org/officeDocument/2006/relationships/font" Target="fonts/Montserrat-bold.fntdata"/><Relationship Id="rId19" Type="http://schemas.openxmlformats.org/officeDocument/2006/relationships/font" Target="fonts/WorkSansMedium-regular.fntdata"/><Relationship Id="rId18" Type="http://schemas.openxmlformats.org/officeDocument/2006/relationships/font" Target="fonts/Montserrat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338665c732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338665c732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338665c7320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338665c7320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g338665c7320_0_1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9" name="Google Shape;509;g338665c7320_0_1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g338665c7320_0_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4" name="Google Shape;514;g338665c7320_0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g2afa43bbc54_0_5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6" name="Google Shape;526;g2afa43bbc54_0_5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4286250" y="0"/>
            <a:ext cx="723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4358475" y="0"/>
            <a:ext cx="38532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  <a:solidFill>
            <a:schemeClr val="dk2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311700" y="999925"/>
            <a:ext cx="8520600" cy="214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dk1"/>
                </a:highlight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">
  <p:cSld name="CUSTOM_1">
    <p:bg>
      <p:bgPr>
        <a:solidFill>
          <a:schemeClr val="accent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oogle Shape;55;p13"/>
          <p:cNvGrpSpPr/>
          <p:nvPr/>
        </p:nvGrpSpPr>
        <p:grpSpPr>
          <a:xfrm>
            <a:off x="4999086" y="314238"/>
            <a:ext cx="3867278" cy="5117184"/>
            <a:chOff x="4999086" y="314238"/>
            <a:chExt cx="3867278" cy="5117184"/>
          </a:xfrm>
        </p:grpSpPr>
        <p:sp>
          <p:nvSpPr>
            <p:cNvPr id="56" name="Google Shape;56;p13"/>
            <p:cNvSpPr/>
            <p:nvPr/>
          </p:nvSpPr>
          <p:spPr>
            <a:xfrm rot="-2279872">
              <a:off x="5390488" y="3101850"/>
              <a:ext cx="1938496" cy="1938444"/>
            </a:xfrm>
            <a:prstGeom prst="star4">
              <a:avLst>
                <a:gd fmla="val 2731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57" name="Google Shape;57;p13"/>
            <p:cNvSpPr/>
            <p:nvPr/>
          </p:nvSpPr>
          <p:spPr>
            <a:xfrm rot="-9001516">
              <a:off x="6992089" y="433587"/>
              <a:ext cx="1242950" cy="2861501"/>
            </a:xfrm>
            <a:prstGeom prst="trapezoid">
              <a:avLst>
                <a:gd fmla="val 16489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Work Sans"/>
                <a:ea typeface="Work Sans"/>
                <a:cs typeface="Work Sans"/>
                <a:sym typeface="Work Sans"/>
              </a:endParaRPr>
            </a:p>
          </p:txBody>
        </p:sp>
      </p:grpSp>
      <p:sp>
        <p:nvSpPr>
          <p:cNvPr id="58" name="Google Shape;58;p13"/>
          <p:cNvSpPr txBox="1"/>
          <p:nvPr>
            <p:ph type="title"/>
          </p:nvPr>
        </p:nvSpPr>
        <p:spPr>
          <a:xfrm>
            <a:off x="328350" y="991800"/>
            <a:ext cx="8487300" cy="315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59" name="Google Shape;59;p13"/>
          <p:cNvSpPr txBox="1"/>
          <p:nvPr>
            <p:ph idx="1" type="subTitle"/>
          </p:nvPr>
        </p:nvSpPr>
        <p:spPr>
          <a:xfrm>
            <a:off x="1568850" y="3519600"/>
            <a:ext cx="6006300" cy="5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Font typeface="Work Sans"/>
              <a:buNone/>
              <a:defRPr sz="2800"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3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3"/>
          <p:cNvSpPr txBox="1"/>
          <p:nvPr>
            <p:ph idx="2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62" name="Google Shape;62;p13"/>
          <p:cNvSpPr txBox="1"/>
          <p:nvPr>
            <p:ph idx="3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63" name="Google Shape;63;p13"/>
          <p:cNvSpPr txBox="1"/>
          <p:nvPr>
            <p:ph idx="4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agenda">
  <p:cSld name="CUSTOM_2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28350" y="340600"/>
            <a:ext cx="8487300" cy="4462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6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600"/>
              <a:buNone/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600"/>
              <a:buNone/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600"/>
              <a:buNone/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600"/>
              <a:buNone/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600"/>
              <a:buNone/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600"/>
              <a:buNone/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600"/>
              <a:buNone/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6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66" name="Google Shape;66;p14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4"/>
          <p:cNvSpPr txBox="1"/>
          <p:nvPr>
            <p:ph idx="1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68" name="Google Shape;68;p14"/>
          <p:cNvSpPr txBox="1"/>
          <p:nvPr>
            <p:ph idx="2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69" name="Google Shape;69;p14"/>
          <p:cNvSpPr txBox="1"/>
          <p:nvPr>
            <p:ph idx="3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3">
  <p:cSld name="CUSTOM_2_1_1_1_1_1_2_1_1_1">
    <p:bg>
      <p:bgPr>
        <a:solidFill>
          <a:schemeClr val="dk1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/>
          <p:nvPr/>
        </p:nvSpPr>
        <p:spPr>
          <a:xfrm>
            <a:off x="565225" y="157000"/>
            <a:ext cx="8394600" cy="4218300"/>
          </a:xfrm>
          <a:prstGeom prst="wedgeRectCallout">
            <a:avLst>
              <a:gd fmla="val -33264" name="adj1"/>
              <a:gd fmla="val 63432" name="adj2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5"/>
          <p:cNvSpPr txBox="1"/>
          <p:nvPr/>
        </p:nvSpPr>
        <p:spPr>
          <a:xfrm>
            <a:off x="717625" y="78725"/>
            <a:ext cx="1926000" cy="43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0">
                <a:solidFill>
                  <a:schemeClr val="lt1"/>
                </a:solidFill>
                <a:latin typeface="Unbounded"/>
                <a:ea typeface="Unbounded"/>
                <a:cs typeface="Unbounded"/>
                <a:sym typeface="Unbounded"/>
              </a:rPr>
              <a:t>“</a:t>
            </a:r>
            <a:endParaRPr sz="30000">
              <a:solidFill>
                <a:schemeClr val="lt1"/>
              </a:solidFill>
              <a:latin typeface="Unbounded"/>
              <a:ea typeface="Unbounded"/>
              <a:cs typeface="Unbounded"/>
              <a:sym typeface="Unbounded"/>
            </a:endParaRPr>
          </a:p>
        </p:txBody>
      </p:sp>
      <p:sp>
        <p:nvSpPr>
          <p:cNvPr id="73" name="Google Shape;73;p15"/>
          <p:cNvSpPr txBox="1"/>
          <p:nvPr>
            <p:ph idx="1" type="subTitle"/>
          </p:nvPr>
        </p:nvSpPr>
        <p:spPr>
          <a:xfrm>
            <a:off x="2643625" y="454150"/>
            <a:ext cx="6090000" cy="36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4" name="Google Shape;74;p15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5"/>
          <p:cNvSpPr txBox="1"/>
          <p:nvPr>
            <p:ph idx="2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76" name="Google Shape;76;p15"/>
          <p:cNvSpPr txBox="1"/>
          <p:nvPr>
            <p:ph idx="3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77" name="Google Shape;77;p15"/>
          <p:cNvSpPr txBox="1"/>
          <p:nvPr>
            <p:ph idx="4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E46962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roduction">
  <p:cSld name="CUSTOM_2_1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497038" y="160550"/>
            <a:ext cx="8487300" cy="148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0" name="Google Shape;80;p16"/>
          <p:cNvSpPr txBox="1"/>
          <p:nvPr>
            <p:ph idx="1" type="body"/>
          </p:nvPr>
        </p:nvSpPr>
        <p:spPr>
          <a:xfrm>
            <a:off x="2299588" y="3698375"/>
            <a:ext cx="4882200" cy="115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1" name="Google Shape;81;p16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6"/>
          <p:cNvSpPr txBox="1"/>
          <p:nvPr>
            <p:ph idx="2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83" name="Google Shape;83;p16"/>
          <p:cNvSpPr txBox="1"/>
          <p:nvPr>
            <p:ph idx="3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84" name="Google Shape;84;p16"/>
          <p:cNvSpPr txBox="1"/>
          <p:nvPr>
            <p:ph idx="4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grpSp>
        <p:nvGrpSpPr>
          <p:cNvPr id="85" name="Google Shape;85;p16"/>
          <p:cNvGrpSpPr/>
          <p:nvPr/>
        </p:nvGrpSpPr>
        <p:grpSpPr>
          <a:xfrm>
            <a:off x="998425" y="1025060"/>
            <a:ext cx="7835875" cy="2708700"/>
            <a:chOff x="998425" y="1025060"/>
            <a:chExt cx="7835875" cy="2708700"/>
          </a:xfrm>
        </p:grpSpPr>
        <p:sp>
          <p:nvSpPr>
            <p:cNvPr id="86" name="Google Shape;86;p16"/>
            <p:cNvSpPr/>
            <p:nvPr/>
          </p:nvSpPr>
          <p:spPr>
            <a:xfrm>
              <a:off x="998425" y="1439725"/>
              <a:ext cx="1892400" cy="18924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7" name="Google Shape;87;p16"/>
            <p:cNvSpPr/>
            <p:nvPr/>
          </p:nvSpPr>
          <p:spPr>
            <a:xfrm rot="-1771916">
              <a:off x="2791669" y="1477356"/>
              <a:ext cx="2112562" cy="1796048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8" name="Google Shape;88;p16"/>
            <p:cNvSpPr/>
            <p:nvPr/>
          </p:nvSpPr>
          <p:spPr>
            <a:xfrm rot="-2298668">
              <a:off x="4591386" y="1562390"/>
              <a:ext cx="2302028" cy="163404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9" name="Google Shape;89;p16"/>
            <p:cNvSpPr/>
            <p:nvPr/>
          </p:nvSpPr>
          <p:spPr>
            <a:xfrm rot="-2566413">
              <a:off x="6390986" y="1686931"/>
              <a:ext cx="2271528" cy="1394952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Work Sans"/>
                <a:ea typeface="Work Sans"/>
                <a:cs typeface="Work Sans"/>
                <a:sym typeface="Work Sans"/>
              </a:endParaRPr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loyee 2">
  <p:cSld name="CUSTOM_2_1_1_1_1_1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/>
          <p:nvPr>
            <p:ph idx="1" type="subTitle"/>
          </p:nvPr>
        </p:nvSpPr>
        <p:spPr>
          <a:xfrm>
            <a:off x="5630225" y="2866950"/>
            <a:ext cx="2518200" cy="15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"/>
              <a:buNone/>
              <a:defRPr sz="900"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2" name="Google Shape;92;p17"/>
          <p:cNvSpPr txBox="1"/>
          <p:nvPr>
            <p:ph idx="2" type="subTitle"/>
          </p:nvPr>
        </p:nvSpPr>
        <p:spPr>
          <a:xfrm>
            <a:off x="4726800" y="3068900"/>
            <a:ext cx="623100" cy="15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"/>
              <a:buNone/>
              <a:defRPr sz="900"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3" name="Google Shape;93;p17"/>
          <p:cNvSpPr txBox="1"/>
          <p:nvPr>
            <p:ph idx="3" type="subTitle"/>
          </p:nvPr>
        </p:nvSpPr>
        <p:spPr>
          <a:xfrm>
            <a:off x="8375975" y="3068900"/>
            <a:ext cx="623100" cy="15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"/>
              <a:buNone/>
              <a:defRPr sz="900"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4" name="Google Shape;94;p17"/>
          <p:cNvSpPr/>
          <p:nvPr/>
        </p:nvSpPr>
        <p:spPr>
          <a:xfrm>
            <a:off x="347075" y="-100"/>
            <a:ext cx="42249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95" name="Google Shape;95;p17"/>
          <p:cNvSpPr/>
          <p:nvPr>
            <p:ph idx="4" type="pic"/>
          </p:nvPr>
        </p:nvSpPr>
        <p:spPr>
          <a:xfrm>
            <a:off x="825750" y="287000"/>
            <a:ext cx="3090900" cy="4569300"/>
          </a:xfrm>
          <a:prstGeom prst="ellipse">
            <a:avLst/>
          </a:prstGeom>
          <a:noFill/>
          <a:ln>
            <a:noFill/>
          </a:ln>
        </p:spPr>
      </p:sp>
      <p:sp>
        <p:nvSpPr>
          <p:cNvPr id="96" name="Google Shape;96;p17"/>
          <p:cNvSpPr txBox="1"/>
          <p:nvPr>
            <p:ph type="title"/>
          </p:nvPr>
        </p:nvSpPr>
        <p:spPr>
          <a:xfrm>
            <a:off x="4812175" y="192125"/>
            <a:ext cx="3989700" cy="89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7" name="Google Shape;97;p17"/>
          <p:cNvSpPr txBox="1"/>
          <p:nvPr>
            <p:ph idx="5" type="subTitle"/>
          </p:nvPr>
        </p:nvSpPr>
        <p:spPr>
          <a:xfrm>
            <a:off x="4804275" y="670082"/>
            <a:ext cx="3989700" cy="5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Work Sans"/>
              <a:buNone/>
              <a:defRPr sz="1400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8" name="Google Shape;98;p17"/>
          <p:cNvSpPr/>
          <p:nvPr/>
        </p:nvSpPr>
        <p:spPr>
          <a:xfrm>
            <a:off x="5414389" y="3068847"/>
            <a:ext cx="2949900" cy="1578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7"/>
          <p:cNvSpPr txBox="1"/>
          <p:nvPr>
            <p:ph idx="6" type="subTitle"/>
          </p:nvPr>
        </p:nvSpPr>
        <p:spPr>
          <a:xfrm>
            <a:off x="5630225" y="3626750"/>
            <a:ext cx="2518200" cy="15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"/>
              <a:buNone/>
              <a:defRPr sz="900"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00" name="Google Shape;100;p17"/>
          <p:cNvSpPr txBox="1"/>
          <p:nvPr>
            <p:ph idx="7" type="subTitle"/>
          </p:nvPr>
        </p:nvSpPr>
        <p:spPr>
          <a:xfrm>
            <a:off x="4726800" y="3828700"/>
            <a:ext cx="623100" cy="15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"/>
              <a:buNone/>
              <a:defRPr sz="900"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01" name="Google Shape;101;p17"/>
          <p:cNvSpPr txBox="1"/>
          <p:nvPr>
            <p:ph idx="8" type="subTitle"/>
          </p:nvPr>
        </p:nvSpPr>
        <p:spPr>
          <a:xfrm>
            <a:off x="8375975" y="3828700"/>
            <a:ext cx="623100" cy="15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"/>
              <a:buNone/>
              <a:defRPr sz="900"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02" name="Google Shape;102;p17"/>
          <p:cNvSpPr/>
          <p:nvPr/>
        </p:nvSpPr>
        <p:spPr>
          <a:xfrm>
            <a:off x="5414389" y="3828647"/>
            <a:ext cx="2949900" cy="1578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7"/>
          <p:cNvSpPr txBox="1"/>
          <p:nvPr>
            <p:ph idx="9" type="subTitle"/>
          </p:nvPr>
        </p:nvSpPr>
        <p:spPr>
          <a:xfrm>
            <a:off x="5630225" y="4386550"/>
            <a:ext cx="2518200" cy="15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"/>
              <a:buNone/>
              <a:defRPr sz="900"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04" name="Google Shape;104;p17"/>
          <p:cNvSpPr txBox="1"/>
          <p:nvPr>
            <p:ph idx="13" type="subTitle"/>
          </p:nvPr>
        </p:nvSpPr>
        <p:spPr>
          <a:xfrm>
            <a:off x="4726800" y="4588500"/>
            <a:ext cx="623100" cy="15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"/>
              <a:buNone/>
              <a:defRPr sz="900"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05" name="Google Shape;105;p17"/>
          <p:cNvSpPr txBox="1"/>
          <p:nvPr>
            <p:ph idx="14" type="subTitle"/>
          </p:nvPr>
        </p:nvSpPr>
        <p:spPr>
          <a:xfrm>
            <a:off x="8375975" y="4588500"/>
            <a:ext cx="623100" cy="15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"/>
              <a:buNone/>
              <a:defRPr sz="900"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06" name="Google Shape;106;p17"/>
          <p:cNvSpPr/>
          <p:nvPr/>
        </p:nvSpPr>
        <p:spPr>
          <a:xfrm>
            <a:off x="5414389" y="4588447"/>
            <a:ext cx="2949900" cy="1578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7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7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7"/>
          <p:cNvSpPr txBox="1"/>
          <p:nvPr>
            <p:ph idx="15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110" name="Google Shape;110;p17"/>
          <p:cNvSpPr txBox="1"/>
          <p:nvPr>
            <p:ph idx="16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111" name="Google Shape;111;p17"/>
          <p:cNvSpPr txBox="1"/>
          <p:nvPr>
            <p:ph idx="17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E46962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ttendees">
  <p:cSld name="CUSTOM_2_1_1_1_1_1_1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 txBox="1"/>
          <p:nvPr>
            <p:ph type="title"/>
          </p:nvPr>
        </p:nvSpPr>
        <p:spPr>
          <a:xfrm>
            <a:off x="328350" y="3596925"/>
            <a:ext cx="8487300" cy="148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14" name="Google Shape;114;p18"/>
          <p:cNvSpPr/>
          <p:nvPr>
            <p:ph idx="2" type="pic"/>
          </p:nvPr>
        </p:nvSpPr>
        <p:spPr>
          <a:xfrm>
            <a:off x="739297" y="284052"/>
            <a:ext cx="865800" cy="865800"/>
          </a:xfrm>
          <a:prstGeom prst="teardrop">
            <a:avLst>
              <a:gd fmla="val 100000" name="adj"/>
            </a:avLst>
          </a:prstGeom>
          <a:noFill/>
          <a:ln>
            <a:noFill/>
          </a:ln>
        </p:spPr>
      </p:sp>
      <p:sp>
        <p:nvSpPr>
          <p:cNvPr id="115" name="Google Shape;115;p18"/>
          <p:cNvSpPr/>
          <p:nvPr>
            <p:ph idx="3" type="pic"/>
          </p:nvPr>
        </p:nvSpPr>
        <p:spPr>
          <a:xfrm>
            <a:off x="2382733" y="189500"/>
            <a:ext cx="1054800" cy="1054800"/>
          </a:xfrm>
          <a:prstGeom prst="diamond">
            <a:avLst/>
          </a:prstGeom>
          <a:noFill/>
          <a:ln>
            <a:noFill/>
          </a:ln>
        </p:spPr>
      </p:sp>
      <p:sp>
        <p:nvSpPr>
          <p:cNvPr id="116" name="Google Shape;116;p18"/>
          <p:cNvSpPr/>
          <p:nvPr>
            <p:ph idx="4" type="pic"/>
          </p:nvPr>
        </p:nvSpPr>
        <p:spPr>
          <a:xfrm>
            <a:off x="4120768" y="284052"/>
            <a:ext cx="1054800" cy="865800"/>
          </a:xfrm>
          <a:prstGeom prst="trapezoid">
            <a:avLst>
              <a:gd fmla="val 12350" name="adj"/>
            </a:avLst>
          </a:prstGeom>
          <a:noFill/>
          <a:ln>
            <a:noFill/>
          </a:ln>
        </p:spPr>
      </p:sp>
      <p:sp>
        <p:nvSpPr>
          <p:cNvPr id="117" name="Google Shape;117;p18"/>
          <p:cNvSpPr/>
          <p:nvPr>
            <p:ph idx="5" type="pic"/>
          </p:nvPr>
        </p:nvSpPr>
        <p:spPr>
          <a:xfrm>
            <a:off x="5757535" y="284052"/>
            <a:ext cx="1104900" cy="865800"/>
          </a:xfrm>
          <a:prstGeom prst="parallelogram">
            <a:avLst>
              <a:gd fmla="val 25000" name="adj"/>
            </a:avLst>
          </a:prstGeom>
          <a:noFill/>
          <a:ln>
            <a:noFill/>
          </a:ln>
        </p:spPr>
      </p:sp>
      <p:sp>
        <p:nvSpPr>
          <p:cNvPr id="118" name="Google Shape;118;p18"/>
          <p:cNvSpPr/>
          <p:nvPr>
            <p:ph idx="6" type="pic"/>
          </p:nvPr>
        </p:nvSpPr>
        <p:spPr>
          <a:xfrm>
            <a:off x="7564493" y="233549"/>
            <a:ext cx="966900" cy="966900"/>
          </a:xfrm>
          <a:prstGeom prst="pentagon">
            <a:avLst>
              <a:gd fmla="val 105146" name="hf"/>
              <a:gd fmla="val 110557" name="vf"/>
            </a:avLst>
          </a:prstGeom>
          <a:noFill/>
          <a:ln>
            <a:noFill/>
          </a:ln>
        </p:spPr>
      </p:sp>
      <p:sp>
        <p:nvSpPr>
          <p:cNvPr id="119" name="Google Shape;119;p18"/>
          <p:cNvSpPr/>
          <p:nvPr>
            <p:ph idx="7" type="pic"/>
          </p:nvPr>
        </p:nvSpPr>
        <p:spPr>
          <a:xfrm>
            <a:off x="739297" y="1634774"/>
            <a:ext cx="865800" cy="865800"/>
          </a:xfrm>
          <a:prstGeom prst="octagon">
            <a:avLst>
              <a:gd fmla="val 29289" name="adj"/>
            </a:avLst>
          </a:prstGeom>
          <a:noFill/>
          <a:ln>
            <a:noFill/>
          </a:ln>
        </p:spPr>
      </p:sp>
      <p:sp>
        <p:nvSpPr>
          <p:cNvPr id="120" name="Google Shape;120;p18"/>
          <p:cNvSpPr/>
          <p:nvPr>
            <p:ph idx="8" type="pic"/>
          </p:nvPr>
        </p:nvSpPr>
        <p:spPr>
          <a:xfrm>
            <a:off x="4215258" y="1634774"/>
            <a:ext cx="865800" cy="865800"/>
          </a:xfrm>
          <a:prstGeom prst="teardrop">
            <a:avLst>
              <a:gd fmla="val 100000" name="adj"/>
            </a:avLst>
          </a:prstGeom>
          <a:noFill/>
          <a:ln>
            <a:noFill/>
          </a:ln>
        </p:spPr>
      </p:sp>
      <p:sp>
        <p:nvSpPr>
          <p:cNvPr id="121" name="Google Shape;121;p18"/>
          <p:cNvSpPr/>
          <p:nvPr>
            <p:ph idx="9" type="pic"/>
          </p:nvPr>
        </p:nvSpPr>
        <p:spPr>
          <a:xfrm>
            <a:off x="2357763" y="1634774"/>
            <a:ext cx="1104900" cy="865800"/>
          </a:xfrm>
          <a:prstGeom prst="parallelogram">
            <a:avLst>
              <a:gd fmla="val 25000" name="adj"/>
            </a:avLst>
          </a:prstGeom>
          <a:noFill/>
          <a:ln>
            <a:noFill/>
          </a:ln>
        </p:spPr>
      </p:sp>
      <p:sp>
        <p:nvSpPr>
          <p:cNvPr id="122" name="Google Shape;122;p18"/>
          <p:cNvSpPr/>
          <p:nvPr>
            <p:ph idx="13" type="pic"/>
          </p:nvPr>
        </p:nvSpPr>
        <p:spPr>
          <a:xfrm>
            <a:off x="5826553" y="1584271"/>
            <a:ext cx="966900" cy="966900"/>
          </a:xfrm>
          <a:prstGeom prst="pentagon">
            <a:avLst>
              <a:gd fmla="val 105146" name="hf"/>
              <a:gd fmla="val 110557" name="vf"/>
            </a:avLst>
          </a:prstGeom>
          <a:noFill/>
          <a:ln>
            <a:noFill/>
          </a:ln>
        </p:spPr>
      </p:sp>
      <p:sp>
        <p:nvSpPr>
          <p:cNvPr id="123" name="Google Shape;123;p18"/>
          <p:cNvSpPr/>
          <p:nvPr>
            <p:ph idx="14" type="pic"/>
          </p:nvPr>
        </p:nvSpPr>
        <p:spPr>
          <a:xfrm>
            <a:off x="7489068" y="1634774"/>
            <a:ext cx="1104900" cy="865800"/>
          </a:xfrm>
          <a:prstGeom prst="parallelogram">
            <a:avLst>
              <a:gd fmla="val 25000" name="adj"/>
            </a:avLst>
          </a:prstGeom>
          <a:noFill/>
          <a:ln>
            <a:noFill/>
          </a:ln>
        </p:spPr>
      </p:sp>
      <p:sp>
        <p:nvSpPr>
          <p:cNvPr id="124" name="Google Shape;124;p18"/>
          <p:cNvSpPr/>
          <p:nvPr>
            <p:ph idx="15" type="pic"/>
          </p:nvPr>
        </p:nvSpPr>
        <p:spPr>
          <a:xfrm>
            <a:off x="688795" y="2890967"/>
            <a:ext cx="966900" cy="966900"/>
          </a:xfrm>
          <a:prstGeom prst="pentagon">
            <a:avLst>
              <a:gd fmla="val 105146" name="hf"/>
              <a:gd fmla="val 110557" name="vf"/>
            </a:avLst>
          </a:prstGeom>
          <a:noFill/>
          <a:ln>
            <a:noFill/>
          </a:ln>
        </p:spPr>
      </p:sp>
      <p:sp>
        <p:nvSpPr>
          <p:cNvPr id="125" name="Google Shape;125;p18"/>
          <p:cNvSpPr/>
          <p:nvPr>
            <p:ph idx="16" type="pic"/>
          </p:nvPr>
        </p:nvSpPr>
        <p:spPr>
          <a:xfrm>
            <a:off x="2373476" y="2941470"/>
            <a:ext cx="1054800" cy="865800"/>
          </a:xfrm>
          <a:prstGeom prst="trapezoid">
            <a:avLst>
              <a:gd fmla="val 12350" name="adj"/>
            </a:avLst>
          </a:prstGeom>
          <a:noFill/>
          <a:ln>
            <a:noFill/>
          </a:ln>
        </p:spPr>
      </p:sp>
      <p:sp>
        <p:nvSpPr>
          <p:cNvPr id="126" name="Google Shape;126;p18"/>
          <p:cNvSpPr/>
          <p:nvPr>
            <p:ph idx="17" type="pic"/>
          </p:nvPr>
        </p:nvSpPr>
        <p:spPr>
          <a:xfrm>
            <a:off x="4095749" y="2941470"/>
            <a:ext cx="1104900" cy="865800"/>
          </a:xfrm>
          <a:prstGeom prst="parallelogram">
            <a:avLst>
              <a:gd fmla="val 25000" name="adj"/>
            </a:avLst>
          </a:prstGeom>
          <a:noFill/>
          <a:ln>
            <a:noFill/>
          </a:ln>
        </p:spPr>
      </p:sp>
      <p:sp>
        <p:nvSpPr>
          <p:cNvPr id="127" name="Google Shape;127;p18"/>
          <p:cNvSpPr/>
          <p:nvPr>
            <p:ph idx="18" type="pic"/>
          </p:nvPr>
        </p:nvSpPr>
        <p:spPr>
          <a:xfrm>
            <a:off x="5877056" y="2941470"/>
            <a:ext cx="865800" cy="865800"/>
          </a:xfrm>
          <a:prstGeom prst="teardrop">
            <a:avLst>
              <a:gd fmla="val 100000" name="adj"/>
            </a:avLst>
          </a:prstGeom>
          <a:noFill/>
          <a:ln>
            <a:noFill/>
          </a:ln>
        </p:spPr>
      </p:sp>
      <p:sp>
        <p:nvSpPr>
          <p:cNvPr id="128" name="Google Shape;128;p18"/>
          <p:cNvSpPr/>
          <p:nvPr>
            <p:ph idx="19" type="pic"/>
          </p:nvPr>
        </p:nvSpPr>
        <p:spPr>
          <a:xfrm>
            <a:off x="7514039" y="2846918"/>
            <a:ext cx="1054800" cy="1054800"/>
          </a:xfrm>
          <a:prstGeom prst="diamond">
            <a:avLst/>
          </a:prstGeom>
          <a:noFill/>
          <a:ln>
            <a:noFill/>
          </a:ln>
        </p:spPr>
      </p:sp>
      <p:sp>
        <p:nvSpPr>
          <p:cNvPr id="129" name="Google Shape;129;p18"/>
          <p:cNvSpPr txBox="1"/>
          <p:nvPr>
            <p:ph idx="1" type="subTitle"/>
          </p:nvPr>
        </p:nvSpPr>
        <p:spPr>
          <a:xfrm>
            <a:off x="619775" y="1190729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Work Sans"/>
              <a:buNone/>
              <a:defRPr sz="900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0" name="Google Shape;130;p18"/>
          <p:cNvSpPr txBox="1"/>
          <p:nvPr>
            <p:ph idx="20" type="subTitle"/>
          </p:nvPr>
        </p:nvSpPr>
        <p:spPr>
          <a:xfrm>
            <a:off x="2357761" y="1190729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Work Sans"/>
              <a:buNone/>
              <a:defRPr sz="900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1" name="Google Shape;131;p18"/>
          <p:cNvSpPr txBox="1"/>
          <p:nvPr>
            <p:ph idx="21" type="subTitle"/>
          </p:nvPr>
        </p:nvSpPr>
        <p:spPr>
          <a:xfrm>
            <a:off x="4095747" y="1190729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Work Sans"/>
              <a:buNone/>
              <a:defRPr sz="900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2" name="Google Shape;132;p18"/>
          <p:cNvSpPr txBox="1"/>
          <p:nvPr>
            <p:ph idx="22" type="subTitle"/>
          </p:nvPr>
        </p:nvSpPr>
        <p:spPr>
          <a:xfrm>
            <a:off x="5757534" y="1190729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Work Sans"/>
              <a:buNone/>
              <a:defRPr sz="900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3" name="Google Shape;133;p18"/>
          <p:cNvSpPr txBox="1"/>
          <p:nvPr>
            <p:ph idx="23" type="subTitle"/>
          </p:nvPr>
        </p:nvSpPr>
        <p:spPr>
          <a:xfrm>
            <a:off x="7495520" y="1190729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Work Sans"/>
              <a:buNone/>
              <a:defRPr sz="900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4" name="Google Shape;134;p18"/>
          <p:cNvSpPr txBox="1"/>
          <p:nvPr>
            <p:ph idx="24" type="subTitle"/>
          </p:nvPr>
        </p:nvSpPr>
        <p:spPr>
          <a:xfrm>
            <a:off x="619775" y="2527738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Work Sans"/>
              <a:buNone/>
              <a:defRPr sz="900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5" name="Google Shape;135;p18"/>
          <p:cNvSpPr txBox="1"/>
          <p:nvPr>
            <p:ph idx="25" type="subTitle"/>
          </p:nvPr>
        </p:nvSpPr>
        <p:spPr>
          <a:xfrm>
            <a:off x="2357761" y="2527738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Work Sans"/>
              <a:buNone/>
              <a:defRPr sz="900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6" name="Google Shape;136;p18"/>
          <p:cNvSpPr txBox="1"/>
          <p:nvPr>
            <p:ph idx="26" type="subTitle"/>
          </p:nvPr>
        </p:nvSpPr>
        <p:spPr>
          <a:xfrm>
            <a:off x="4095747" y="2527738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Work Sans"/>
              <a:buNone/>
              <a:defRPr sz="900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7" name="Google Shape;137;p18"/>
          <p:cNvSpPr txBox="1"/>
          <p:nvPr>
            <p:ph idx="27" type="subTitle"/>
          </p:nvPr>
        </p:nvSpPr>
        <p:spPr>
          <a:xfrm>
            <a:off x="5757534" y="2527738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Work Sans"/>
              <a:buNone/>
              <a:defRPr sz="900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8" name="Google Shape;138;p18"/>
          <p:cNvSpPr txBox="1"/>
          <p:nvPr>
            <p:ph idx="28" type="subTitle"/>
          </p:nvPr>
        </p:nvSpPr>
        <p:spPr>
          <a:xfrm>
            <a:off x="7495520" y="2527738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Work Sans"/>
              <a:buNone/>
              <a:defRPr sz="900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9" name="Google Shape;139;p18"/>
          <p:cNvSpPr txBox="1"/>
          <p:nvPr>
            <p:ph idx="29" type="subTitle"/>
          </p:nvPr>
        </p:nvSpPr>
        <p:spPr>
          <a:xfrm>
            <a:off x="619775" y="3830588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Work Sans"/>
              <a:buNone/>
              <a:defRPr sz="900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0" name="Google Shape;140;p18"/>
          <p:cNvSpPr txBox="1"/>
          <p:nvPr>
            <p:ph idx="30" type="subTitle"/>
          </p:nvPr>
        </p:nvSpPr>
        <p:spPr>
          <a:xfrm>
            <a:off x="2357761" y="3830588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Work Sans"/>
              <a:buNone/>
              <a:defRPr sz="900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1" name="Google Shape;141;p18"/>
          <p:cNvSpPr txBox="1"/>
          <p:nvPr>
            <p:ph idx="31" type="subTitle"/>
          </p:nvPr>
        </p:nvSpPr>
        <p:spPr>
          <a:xfrm>
            <a:off x="4095747" y="3830588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Work Sans"/>
              <a:buNone/>
              <a:defRPr sz="900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2" name="Google Shape;142;p18"/>
          <p:cNvSpPr txBox="1"/>
          <p:nvPr>
            <p:ph idx="32" type="subTitle"/>
          </p:nvPr>
        </p:nvSpPr>
        <p:spPr>
          <a:xfrm>
            <a:off x="5757534" y="3830588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Work Sans"/>
              <a:buNone/>
              <a:defRPr sz="900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3" name="Google Shape;143;p18"/>
          <p:cNvSpPr txBox="1"/>
          <p:nvPr>
            <p:ph idx="33" type="subTitle"/>
          </p:nvPr>
        </p:nvSpPr>
        <p:spPr>
          <a:xfrm>
            <a:off x="7495520" y="3830588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Work Sans"/>
              <a:buNone/>
              <a:defRPr sz="900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4" name="Google Shape;144;p18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8"/>
          <p:cNvSpPr txBox="1"/>
          <p:nvPr>
            <p:ph idx="34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146" name="Google Shape;146;p18"/>
          <p:cNvSpPr txBox="1"/>
          <p:nvPr>
            <p:ph idx="35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147" name="Google Shape;147;p18"/>
          <p:cNvSpPr txBox="1"/>
          <p:nvPr>
            <p:ph idx="36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E46962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&amp; photo">
  <p:cSld name="CUSTOM_8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9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9"/>
          <p:cNvSpPr txBox="1"/>
          <p:nvPr>
            <p:ph idx="1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151" name="Google Shape;151;p19"/>
          <p:cNvSpPr txBox="1"/>
          <p:nvPr>
            <p:ph idx="2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152" name="Google Shape;152;p19"/>
          <p:cNvSpPr txBox="1"/>
          <p:nvPr>
            <p:ph idx="3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153" name="Google Shape;153;p19"/>
          <p:cNvSpPr txBox="1"/>
          <p:nvPr>
            <p:ph idx="4" type="subTitle"/>
          </p:nvPr>
        </p:nvSpPr>
        <p:spPr>
          <a:xfrm>
            <a:off x="942150" y="315025"/>
            <a:ext cx="2263500" cy="82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4" name="Google Shape;154;p19"/>
          <p:cNvSpPr txBox="1"/>
          <p:nvPr>
            <p:ph idx="5" type="body"/>
          </p:nvPr>
        </p:nvSpPr>
        <p:spPr>
          <a:xfrm>
            <a:off x="942150" y="883725"/>
            <a:ext cx="2263500" cy="16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5" name="Google Shape;155;p19"/>
          <p:cNvSpPr/>
          <p:nvPr/>
        </p:nvSpPr>
        <p:spPr>
          <a:xfrm>
            <a:off x="1062075" y="2488750"/>
            <a:ext cx="2510100" cy="2447100"/>
          </a:xfrm>
          <a:prstGeom prst="heptagon">
            <a:avLst>
              <a:gd fmla="val 102572" name="hf"/>
              <a:gd fmla="val 105210" name="vf"/>
            </a:avLst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9"/>
          <p:cNvSpPr/>
          <p:nvPr>
            <p:ph idx="6" type="pic"/>
          </p:nvPr>
        </p:nvSpPr>
        <p:spPr>
          <a:xfrm rot="150">
            <a:off x="3334012" y="-655978"/>
            <a:ext cx="6888300" cy="469590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1">
  <p:cSld name="CUSTOM_2_1_1_1_1_1_2_1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0"/>
          <p:cNvSpPr txBox="1"/>
          <p:nvPr/>
        </p:nvSpPr>
        <p:spPr>
          <a:xfrm>
            <a:off x="91634" y="-352519"/>
            <a:ext cx="3167400" cy="57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0">
                <a:solidFill>
                  <a:schemeClr val="accent1"/>
                </a:solidFill>
                <a:latin typeface="Unbounded"/>
                <a:ea typeface="Unbounded"/>
                <a:cs typeface="Unbounded"/>
                <a:sym typeface="Unbounded"/>
              </a:rPr>
              <a:t>“</a:t>
            </a:r>
            <a:endParaRPr sz="40000">
              <a:solidFill>
                <a:schemeClr val="accent1"/>
              </a:solidFill>
              <a:latin typeface="Unbounded"/>
              <a:ea typeface="Unbounded"/>
              <a:cs typeface="Unbounded"/>
              <a:sym typeface="Unbounded"/>
            </a:endParaRPr>
          </a:p>
        </p:txBody>
      </p:sp>
      <p:sp>
        <p:nvSpPr>
          <p:cNvPr id="159" name="Google Shape;159;p20"/>
          <p:cNvSpPr txBox="1"/>
          <p:nvPr>
            <p:ph idx="1" type="subTitle"/>
          </p:nvPr>
        </p:nvSpPr>
        <p:spPr>
          <a:xfrm>
            <a:off x="698675" y="1292550"/>
            <a:ext cx="7746600" cy="255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0" name="Google Shape;160;p20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20"/>
          <p:cNvSpPr txBox="1"/>
          <p:nvPr>
            <p:ph idx="2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162" name="Google Shape;162;p20"/>
          <p:cNvSpPr txBox="1"/>
          <p:nvPr>
            <p:ph idx="3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163" name="Google Shape;163;p20"/>
          <p:cNvSpPr txBox="1"/>
          <p:nvPr>
            <p:ph idx="4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E46962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4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rot="5400000">
            <a:off x="4550700" y="-498600"/>
            <a:ext cx="42600" cy="845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2">
  <p:cSld name="CUSTOM_2_1_1_1_1_1_2_1_1_2"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1"/>
          <p:cNvSpPr/>
          <p:nvPr/>
        </p:nvSpPr>
        <p:spPr>
          <a:xfrm>
            <a:off x="565225" y="157000"/>
            <a:ext cx="8394600" cy="4218300"/>
          </a:xfrm>
          <a:prstGeom prst="wedgeRectCallout">
            <a:avLst>
              <a:gd fmla="val -33264" name="adj1"/>
              <a:gd fmla="val 63432" name="adj2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21"/>
          <p:cNvSpPr txBox="1"/>
          <p:nvPr/>
        </p:nvSpPr>
        <p:spPr>
          <a:xfrm>
            <a:off x="717625" y="78725"/>
            <a:ext cx="1926000" cy="43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0">
                <a:solidFill>
                  <a:schemeClr val="lt1"/>
                </a:solidFill>
                <a:latin typeface="Unbounded"/>
                <a:ea typeface="Unbounded"/>
                <a:cs typeface="Unbounded"/>
                <a:sym typeface="Unbounded"/>
              </a:rPr>
              <a:t>“</a:t>
            </a:r>
            <a:endParaRPr sz="30000">
              <a:solidFill>
                <a:schemeClr val="lt1"/>
              </a:solidFill>
              <a:latin typeface="Unbounded"/>
              <a:ea typeface="Unbounded"/>
              <a:cs typeface="Unbounded"/>
              <a:sym typeface="Unbounded"/>
            </a:endParaRPr>
          </a:p>
        </p:txBody>
      </p:sp>
      <p:sp>
        <p:nvSpPr>
          <p:cNvPr id="167" name="Google Shape;167;p21"/>
          <p:cNvSpPr txBox="1"/>
          <p:nvPr>
            <p:ph idx="1" type="subTitle"/>
          </p:nvPr>
        </p:nvSpPr>
        <p:spPr>
          <a:xfrm>
            <a:off x="2643625" y="454150"/>
            <a:ext cx="6090000" cy="36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8" name="Google Shape;168;p21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21"/>
          <p:cNvSpPr txBox="1"/>
          <p:nvPr>
            <p:ph idx="2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170" name="Google Shape;170;p21"/>
          <p:cNvSpPr txBox="1"/>
          <p:nvPr>
            <p:ph idx="3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171" name="Google Shape;171;p21"/>
          <p:cNvSpPr txBox="1"/>
          <p:nvPr>
            <p:ph idx="4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E46962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&amp; context">
  <p:cSld name="CUSTOM_2_1_1_1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2"/>
          <p:cNvSpPr/>
          <p:nvPr/>
        </p:nvSpPr>
        <p:spPr>
          <a:xfrm>
            <a:off x="-925" y="-100"/>
            <a:ext cx="45729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174" name="Google Shape;174;p22"/>
          <p:cNvSpPr txBox="1"/>
          <p:nvPr>
            <p:ph type="title"/>
          </p:nvPr>
        </p:nvSpPr>
        <p:spPr>
          <a:xfrm>
            <a:off x="519750" y="145550"/>
            <a:ext cx="3908100" cy="145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75" name="Google Shape;175;p22"/>
          <p:cNvSpPr txBox="1"/>
          <p:nvPr>
            <p:ph idx="1" type="body"/>
          </p:nvPr>
        </p:nvSpPr>
        <p:spPr>
          <a:xfrm>
            <a:off x="519750" y="3804825"/>
            <a:ext cx="3908100" cy="115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6" name="Google Shape;176;p22"/>
          <p:cNvSpPr txBox="1"/>
          <p:nvPr>
            <p:ph idx="2" type="subTitle"/>
          </p:nvPr>
        </p:nvSpPr>
        <p:spPr>
          <a:xfrm>
            <a:off x="5473534" y="724424"/>
            <a:ext cx="3710100" cy="5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7" name="Google Shape;177;p22"/>
          <p:cNvSpPr txBox="1"/>
          <p:nvPr>
            <p:ph idx="3" type="subTitle"/>
          </p:nvPr>
        </p:nvSpPr>
        <p:spPr>
          <a:xfrm>
            <a:off x="5473534" y="1009125"/>
            <a:ext cx="3622800" cy="5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"/>
              <a:buNone/>
              <a:defRPr sz="900"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8" name="Google Shape;178;p22"/>
          <p:cNvSpPr txBox="1"/>
          <p:nvPr>
            <p:ph idx="4" type="subTitle"/>
          </p:nvPr>
        </p:nvSpPr>
        <p:spPr>
          <a:xfrm>
            <a:off x="5473534" y="1512224"/>
            <a:ext cx="3710100" cy="5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9" name="Google Shape;179;p22"/>
          <p:cNvSpPr txBox="1"/>
          <p:nvPr>
            <p:ph idx="5" type="subTitle"/>
          </p:nvPr>
        </p:nvSpPr>
        <p:spPr>
          <a:xfrm>
            <a:off x="5473534" y="1796925"/>
            <a:ext cx="3622800" cy="5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"/>
              <a:buNone/>
              <a:defRPr sz="900"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0" name="Google Shape;180;p22"/>
          <p:cNvSpPr txBox="1"/>
          <p:nvPr>
            <p:ph idx="6" type="subTitle"/>
          </p:nvPr>
        </p:nvSpPr>
        <p:spPr>
          <a:xfrm>
            <a:off x="5473534" y="2300024"/>
            <a:ext cx="3710100" cy="5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22"/>
          <p:cNvSpPr txBox="1"/>
          <p:nvPr>
            <p:ph idx="7" type="subTitle"/>
          </p:nvPr>
        </p:nvSpPr>
        <p:spPr>
          <a:xfrm>
            <a:off x="5473534" y="2584725"/>
            <a:ext cx="3622800" cy="5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"/>
              <a:buNone/>
              <a:defRPr sz="900"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2" name="Google Shape;182;p22"/>
          <p:cNvSpPr txBox="1"/>
          <p:nvPr>
            <p:ph idx="8" type="subTitle"/>
          </p:nvPr>
        </p:nvSpPr>
        <p:spPr>
          <a:xfrm>
            <a:off x="5473534" y="3087824"/>
            <a:ext cx="3710100" cy="5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3" name="Google Shape;183;p22"/>
          <p:cNvSpPr txBox="1"/>
          <p:nvPr>
            <p:ph idx="9" type="subTitle"/>
          </p:nvPr>
        </p:nvSpPr>
        <p:spPr>
          <a:xfrm>
            <a:off x="5473534" y="3372525"/>
            <a:ext cx="3622800" cy="5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"/>
              <a:buNone/>
              <a:defRPr sz="900"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4" name="Google Shape;184;p22"/>
          <p:cNvSpPr txBox="1"/>
          <p:nvPr>
            <p:ph idx="13" type="subTitle"/>
          </p:nvPr>
        </p:nvSpPr>
        <p:spPr>
          <a:xfrm>
            <a:off x="5473534" y="3875624"/>
            <a:ext cx="3710100" cy="5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5" name="Google Shape;185;p22"/>
          <p:cNvSpPr txBox="1"/>
          <p:nvPr>
            <p:ph idx="14" type="subTitle"/>
          </p:nvPr>
        </p:nvSpPr>
        <p:spPr>
          <a:xfrm>
            <a:off x="5473534" y="4160325"/>
            <a:ext cx="3622800" cy="5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"/>
              <a:buNone/>
              <a:defRPr sz="900"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6" name="Google Shape;186;p22"/>
          <p:cNvSpPr/>
          <p:nvPr>
            <p:ph idx="15" type="pic"/>
          </p:nvPr>
        </p:nvSpPr>
        <p:spPr>
          <a:xfrm>
            <a:off x="566862" y="1552585"/>
            <a:ext cx="3712200" cy="20517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87" name="Google Shape;187;p22"/>
          <p:cNvSpPr/>
          <p:nvPr/>
        </p:nvSpPr>
        <p:spPr>
          <a:xfrm>
            <a:off x="-925" y="0"/>
            <a:ext cx="3483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22"/>
          <p:cNvSpPr txBox="1"/>
          <p:nvPr>
            <p:ph idx="16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189" name="Google Shape;189;p22"/>
          <p:cNvSpPr txBox="1"/>
          <p:nvPr>
            <p:ph idx="17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190" name="Google Shape;190;p22"/>
          <p:cNvSpPr txBox="1"/>
          <p:nvPr>
            <p:ph idx="18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E46962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orkshop benefits">
  <p:cSld name="CUSTOM_2_1_1_2"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3"/>
          <p:cNvSpPr/>
          <p:nvPr/>
        </p:nvSpPr>
        <p:spPr>
          <a:xfrm>
            <a:off x="100" y="-100"/>
            <a:ext cx="4572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193" name="Google Shape;193;p23"/>
          <p:cNvSpPr txBox="1"/>
          <p:nvPr>
            <p:ph type="title"/>
          </p:nvPr>
        </p:nvSpPr>
        <p:spPr>
          <a:xfrm>
            <a:off x="519750" y="145550"/>
            <a:ext cx="3908100" cy="289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94" name="Google Shape;194;p23"/>
          <p:cNvSpPr txBox="1"/>
          <p:nvPr>
            <p:ph idx="1" type="body"/>
          </p:nvPr>
        </p:nvSpPr>
        <p:spPr>
          <a:xfrm>
            <a:off x="519750" y="2142625"/>
            <a:ext cx="3622800" cy="198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5" name="Google Shape;195;p23"/>
          <p:cNvSpPr txBox="1"/>
          <p:nvPr>
            <p:ph idx="2" type="subTitle"/>
          </p:nvPr>
        </p:nvSpPr>
        <p:spPr>
          <a:xfrm>
            <a:off x="5473534" y="724424"/>
            <a:ext cx="3710100" cy="5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6" name="Google Shape;196;p23"/>
          <p:cNvSpPr txBox="1"/>
          <p:nvPr>
            <p:ph idx="3" type="subTitle"/>
          </p:nvPr>
        </p:nvSpPr>
        <p:spPr>
          <a:xfrm>
            <a:off x="5473534" y="1009125"/>
            <a:ext cx="3622800" cy="5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"/>
              <a:buNone/>
              <a:defRPr sz="900"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7" name="Google Shape;197;p23"/>
          <p:cNvSpPr txBox="1"/>
          <p:nvPr>
            <p:ph idx="4" type="subTitle"/>
          </p:nvPr>
        </p:nvSpPr>
        <p:spPr>
          <a:xfrm>
            <a:off x="5473534" y="1512224"/>
            <a:ext cx="3710100" cy="5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8" name="Google Shape;198;p23"/>
          <p:cNvSpPr txBox="1"/>
          <p:nvPr>
            <p:ph idx="5" type="subTitle"/>
          </p:nvPr>
        </p:nvSpPr>
        <p:spPr>
          <a:xfrm>
            <a:off x="5473534" y="1796925"/>
            <a:ext cx="3622800" cy="5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"/>
              <a:buNone/>
              <a:defRPr sz="900"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9" name="Google Shape;199;p23"/>
          <p:cNvSpPr txBox="1"/>
          <p:nvPr>
            <p:ph idx="6" type="subTitle"/>
          </p:nvPr>
        </p:nvSpPr>
        <p:spPr>
          <a:xfrm>
            <a:off x="5473534" y="2300024"/>
            <a:ext cx="3710100" cy="5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23"/>
          <p:cNvSpPr txBox="1"/>
          <p:nvPr>
            <p:ph idx="7" type="subTitle"/>
          </p:nvPr>
        </p:nvSpPr>
        <p:spPr>
          <a:xfrm>
            <a:off x="5473534" y="2584725"/>
            <a:ext cx="3622800" cy="5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"/>
              <a:buNone/>
              <a:defRPr sz="900"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23"/>
          <p:cNvSpPr txBox="1"/>
          <p:nvPr>
            <p:ph idx="8" type="subTitle"/>
          </p:nvPr>
        </p:nvSpPr>
        <p:spPr>
          <a:xfrm>
            <a:off x="5473534" y="3087824"/>
            <a:ext cx="3710100" cy="5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2" name="Google Shape;202;p23"/>
          <p:cNvSpPr txBox="1"/>
          <p:nvPr>
            <p:ph idx="9" type="subTitle"/>
          </p:nvPr>
        </p:nvSpPr>
        <p:spPr>
          <a:xfrm>
            <a:off x="5473534" y="3372525"/>
            <a:ext cx="3622800" cy="5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"/>
              <a:buNone/>
              <a:defRPr sz="900"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23"/>
          <p:cNvSpPr txBox="1"/>
          <p:nvPr>
            <p:ph idx="13" type="subTitle"/>
          </p:nvPr>
        </p:nvSpPr>
        <p:spPr>
          <a:xfrm>
            <a:off x="5473534" y="3875624"/>
            <a:ext cx="3710100" cy="5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4" name="Google Shape;204;p23"/>
          <p:cNvSpPr txBox="1"/>
          <p:nvPr>
            <p:ph idx="14" type="subTitle"/>
          </p:nvPr>
        </p:nvSpPr>
        <p:spPr>
          <a:xfrm>
            <a:off x="5473534" y="4160325"/>
            <a:ext cx="3622800" cy="5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"/>
              <a:buNone/>
              <a:defRPr sz="900"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5" name="Google Shape;205;p23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23"/>
          <p:cNvSpPr txBox="1"/>
          <p:nvPr>
            <p:ph idx="15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207" name="Google Shape;207;p23"/>
          <p:cNvSpPr txBox="1"/>
          <p:nvPr>
            <p:ph idx="16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208" name="Google Shape;208;p23"/>
          <p:cNvSpPr txBox="1"/>
          <p:nvPr>
            <p:ph idx="17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E46962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ercentage">
  <p:cSld name="CUSTOM_2_1_1_1_1_1_2_2"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4"/>
          <p:cNvSpPr/>
          <p:nvPr/>
        </p:nvSpPr>
        <p:spPr>
          <a:xfrm>
            <a:off x="4572000" y="-100"/>
            <a:ext cx="4580700" cy="51435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211" name="Google Shape;211;p24"/>
          <p:cNvSpPr txBox="1"/>
          <p:nvPr>
            <p:ph type="title"/>
          </p:nvPr>
        </p:nvSpPr>
        <p:spPr>
          <a:xfrm>
            <a:off x="606176" y="209625"/>
            <a:ext cx="3202500" cy="115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2" name="Google Shape;212;p24"/>
          <p:cNvSpPr txBox="1"/>
          <p:nvPr>
            <p:ph idx="1" type="body"/>
          </p:nvPr>
        </p:nvSpPr>
        <p:spPr>
          <a:xfrm>
            <a:off x="637550" y="1316375"/>
            <a:ext cx="3202500" cy="202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3" name="Google Shape;213;p24"/>
          <p:cNvSpPr txBox="1"/>
          <p:nvPr>
            <p:ph idx="2" type="title"/>
          </p:nvPr>
        </p:nvSpPr>
        <p:spPr>
          <a:xfrm>
            <a:off x="4903076" y="2401725"/>
            <a:ext cx="3202500" cy="115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14" name="Google Shape;214;p24"/>
          <p:cNvSpPr txBox="1"/>
          <p:nvPr>
            <p:ph idx="3" type="body"/>
          </p:nvPr>
        </p:nvSpPr>
        <p:spPr>
          <a:xfrm>
            <a:off x="4934450" y="3508475"/>
            <a:ext cx="3202500" cy="137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215" name="Google Shape;215;p24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24"/>
          <p:cNvSpPr txBox="1"/>
          <p:nvPr>
            <p:ph idx="4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217" name="Google Shape;217;p24"/>
          <p:cNvSpPr txBox="1"/>
          <p:nvPr>
            <p:ph idx="5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218" name="Google Shape;218;p24"/>
          <p:cNvSpPr txBox="1"/>
          <p:nvPr>
            <p:ph idx="6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E46962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ee structure">
  <p:cSld name="CUSTOM_4"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5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25"/>
          <p:cNvSpPr txBox="1"/>
          <p:nvPr>
            <p:ph idx="1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222" name="Google Shape;222;p25"/>
          <p:cNvSpPr txBox="1"/>
          <p:nvPr>
            <p:ph idx="2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223" name="Google Shape;223;p25"/>
          <p:cNvSpPr txBox="1"/>
          <p:nvPr>
            <p:ph idx="3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sections">
  <p:cSld name="CUSTOM_2_1_1_1_1_1_2_1_2_1"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6"/>
          <p:cNvSpPr txBox="1"/>
          <p:nvPr>
            <p:ph idx="1" type="body"/>
          </p:nvPr>
        </p:nvSpPr>
        <p:spPr>
          <a:xfrm>
            <a:off x="1043825" y="3013059"/>
            <a:ext cx="2161800" cy="84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6" name="Google Shape;226;p26"/>
          <p:cNvSpPr txBox="1"/>
          <p:nvPr>
            <p:ph type="title"/>
          </p:nvPr>
        </p:nvSpPr>
        <p:spPr>
          <a:xfrm>
            <a:off x="328350" y="160550"/>
            <a:ext cx="8487300" cy="148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7" name="Google Shape;227;p26"/>
          <p:cNvSpPr/>
          <p:nvPr/>
        </p:nvSpPr>
        <p:spPr>
          <a:xfrm>
            <a:off x="1842125" y="2085075"/>
            <a:ext cx="565200" cy="423900"/>
          </a:xfrm>
          <a:prstGeom prst="parallelogram">
            <a:avLst>
              <a:gd fmla="val 2500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28" name="Google Shape;228;p26"/>
          <p:cNvSpPr/>
          <p:nvPr/>
        </p:nvSpPr>
        <p:spPr>
          <a:xfrm>
            <a:off x="4490425" y="2029575"/>
            <a:ext cx="534900" cy="534900"/>
          </a:xfrm>
          <a:prstGeom prst="diamond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29" name="Google Shape;229;p26"/>
          <p:cNvSpPr/>
          <p:nvPr/>
        </p:nvSpPr>
        <p:spPr>
          <a:xfrm rot="2700000">
            <a:off x="7215267" y="2132761"/>
            <a:ext cx="379716" cy="459478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30" name="Google Shape;230;p26"/>
          <p:cNvSpPr txBox="1"/>
          <p:nvPr>
            <p:ph idx="2" type="subTitle"/>
          </p:nvPr>
        </p:nvSpPr>
        <p:spPr>
          <a:xfrm>
            <a:off x="1043825" y="2547008"/>
            <a:ext cx="2161800" cy="5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31" name="Google Shape;231;p26"/>
          <p:cNvSpPr txBox="1"/>
          <p:nvPr>
            <p:ph idx="3" type="body"/>
          </p:nvPr>
        </p:nvSpPr>
        <p:spPr>
          <a:xfrm>
            <a:off x="3676975" y="3013059"/>
            <a:ext cx="2161800" cy="84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2" name="Google Shape;232;p26"/>
          <p:cNvSpPr txBox="1"/>
          <p:nvPr>
            <p:ph idx="4" type="subTitle"/>
          </p:nvPr>
        </p:nvSpPr>
        <p:spPr>
          <a:xfrm>
            <a:off x="3676975" y="2547008"/>
            <a:ext cx="2161800" cy="5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33" name="Google Shape;233;p26"/>
          <p:cNvSpPr txBox="1"/>
          <p:nvPr>
            <p:ph idx="5" type="body"/>
          </p:nvPr>
        </p:nvSpPr>
        <p:spPr>
          <a:xfrm>
            <a:off x="6324225" y="3013059"/>
            <a:ext cx="2161800" cy="84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4" name="Google Shape;234;p26"/>
          <p:cNvSpPr txBox="1"/>
          <p:nvPr>
            <p:ph idx="6" type="subTitle"/>
          </p:nvPr>
        </p:nvSpPr>
        <p:spPr>
          <a:xfrm>
            <a:off x="6324225" y="2547008"/>
            <a:ext cx="2161800" cy="5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35" name="Google Shape;235;p26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26"/>
          <p:cNvSpPr txBox="1"/>
          <p:nvPr>
            <p:ph idx="7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237" name="Google Shape;237;p26"/>
          <p:cNvSpPr txBox="1"/>
          <p:nvPr>
            <p:ph idx="8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238" name="Google Shape;238;p26"/>
          <p:cNvSpPr txBox="1"/>
          <p:nvPr>
            <p:ph idx="9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E46962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meline">
  <p:cSld name="CUSTOM_2_1_1_1_1_1_2_1_2_1_1_1"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7"/>
          <p:cNvSpPr txBox="1"/>
          <p:nvPr>
            <p:ph type="title"/>
          </p:nvPr>
        </p:nvSpPr>
        <p:spPr>
          <a:xfrm>
            <a:off x="488375" y="208325"/>
            <a:ext cx="3591900" cy="7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1" name="Google Shape;241;p27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27"/>
          <p:cNvSpPr txBox="1"/>
          <p:nvPr>
            <p:ph idx="1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243" name="Google Shape;243;p27"/>
          <p:cNvSpPr txBox="1"/>
          <p:nvPr>
            <p:ph idx="2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244" name="Google Shape;244;p27"/>
          <p:cNvSpPr txBox="1"/>
          <p:nvPr>
            <p:ph idx="3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E46962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gram">
  <p:cSld name="CUSTOM_2_1_1_1_1_1_2_1_2_1_1_2"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8"/>
          <p:cNvSpPr txBox="1"/>
          <p:nvPr>
            <p:ph type="title"/>
          </p:nvPr>
        </p:nvSpPr>
        <p:spPr>
          <a:xfrm>
            <a:off x="488375" y="208325"/>
            <a:ext cx="3591900" cy="7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cxnSp>
        <p:nvCxnSpPr>
          <p:cNvPr id="247" name="Google Shape;247;p28"/>
          <p:cNvCxnSpPr/>
          <p:nvPr/>
        </p:nvCxnSpPr>
        <p:spPr>
          <a:xfrm>
            <a:off x="4773100" y="761825"/>
            <a:ext cx="0" cy="36981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248" name="Google Shape;248;p28"/>
          <p:cNvCxnSpPr/>
          <p:nvPr/>
        </p:nvCxnSpPr>
        <p:spPr>
          <a:xfrm>
            <a:off x="1009900" y="2470625"/>
            <a:ext cx="75264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249" name="Google Shape;249;p28"/>
          <p:cNvSpPr/>
          <p:nvPr>
            <p:ph idx="2" type="pic"/>
          </p:nvPr>
        </p:nvSpPr>
        <p:spPr>
          <a:xfrm>
            <a:off x="1976010" y="868478"/>
            <a:ext cx="515100" cy="515100"/>
          </a:xfrm>
          <a:prstGeom prst="teardrop">
            <a:avLst>
              <a:gd fmla="val 100000" name="adj"/>
            </a:avLst>
          </a:prstGeom>
          <a:noFill/>
          <a:ln>
            <a:noFill/>
          </a:ln>
        </p:spPr>
      </p:sp>
      <p:sp>
        <p:nvSpPr>
          <p:cNvPr id="250" name="Google Shape;250;p28"/>
          <p:cNvSpPr/>
          <p:nvPr>
            <p:ph idx="3" type="pic"/>
          </p:nvPr>
        </p:nvSpPr>
        <p:spPr>
          <a:xfrm>
            <a:off x="7293297" y="3715450"/>
            <a:ext cx="627900" cy="627900"/>
          </a:xfrm>
          <a:prstGeom prst="diamond">
            <a:avLst/>
          </a:prstGeom>
          <a:noFill/>
          <a:ln>
            <a:noFill/>
          </a:ln>
        </p:spPr>
      </p:sp>
      <p:sp>
        <p:nvSpPr>
          <p:cNvPr id="251" name="Google Shape;251;p28"/>
          <p:cNvSpPr/>
          <p:nvPr>
            <p:ph idx="4" type="pic"/>
          </p:nvPr>
        </p:nvSpPr>
        <p:spPr>
          <a:xfrm>
            <a:off x="3876878" y="1617353"/>
            <a:ext cx="627900" cy="515100"/>
          </a:xfrm>
          <a:prstGeom prst="trapezoid">
            <a:avLst>
              <a:gd fmla="val 12350" name="adj"/>
            </a:avLst>
          </a:prstGeom>
          <a:noFill/>
          <a:ln>
            <a:noFill/>
          </a:ln>
        </p:spPr>
      </p:sp>
      <p:sp>
        <p:nvSpPr>
          <p:cNvPr id="252" name="Google Shape;252;p28"/>
          <p:cNvSpPr/>
          <p:nvPr>
            <p:ph idx="5" type="pic"/>
          </p:nvPr>
        </p:nvSpPr>
        <p:spPr>
          <a:xfrm>
            <a:off x="5406064" y="868478"/>
            <a:ext cx="657600" cy="515100"/>
          </a:xfrm>
          <a:prstGeom prst="parallelogram">
            <a:avLst>
              <a:gd fmla="val 25000" name="adj"/>
            </a:avLst>
          </a:prstGeom>
          <a:noFill/>
          <a:ln>
            <a:noFill/>
          </a:ln>
        </p:spPr>
      </p:sp>
      <p:sp>
        <p:nvSpPr>
          <p:cNvPr id="253" name="Google Shape;253;p28"/>
          <p:cNvSpPr/>
          <p:nvPr>
            <p:ph idx="6" type="pic"/>
          </p:nvPr>
        </p:nvSpPr>
        <p:spPr>
          <a:xfrm>
            <a:off x="5061306" y="1656719"/>
            <a:ext cx="575700" cy="575700"/>
          </a:xfrm>
          <a:prstGeom prst="pentagon">
            <a:avLst>
              <a:gd fmla="val 105146" name="hf"/>
              <a:gd fmla="val 110557" name="vf"/>
            </a:avLst>
          </a:prstGeom>
          <a:noFill/>
          <a:ln>
            <a:noFill/>
          </a:ln>
        </p:spPr>
      </p:sp>
      <p:sp>
        <p:nvSpPr>
          <p:cNvPr id="254" name="Google Shape;254;p28"/>
          <p:cNvSpPr/>
          <p:nvPr>
            <p:ph idx="7" type="pic"/>
          </p:nvPr>
        </p:nvSpPr>
        <p:spPr>
          <a:xfrm>
            <a:off x="3140485" y="813462"/>
            <a:ext cx="515100" cy="515100"/>
          </a:xfrm>
          <a:prstGeom prst="octagon">
            <a:avLst>
              <a:gd fmla="val 29289" name="adj"/>
            </a:avLst>
          </a:prstGeom>
          <a:noFill/>
          <a:ln>
            <a:noFill/>
          </a:ln>
        </p:spPr>
      </p:sp>
      <p:sp>
        <p:nvSpPr>
          <p:cNvPr id="255" name="Google Shape;255;p28"/>
          <p:cNvSpPr/>
          <p:nvPr>
            <p:ph idx="8" type="pic"/>
          </p:nvPr>
        </p:nvSpPr>
        <p:spPr>
          <a:xfrm>
            <a:off x="3044407" y="3311287"/>
            <a:ext cx="515100" cy="515100"/>
          </a:xfrm>
          <a:prstGeom prst="teardrop">
            <a:avLst>
              <a:gd fmla="val 100000" name="adj"/>
            </a:avLst>
          </a:prstGeom>
          <a:noFill/>
          <a:ln>
            <a:noFill/>
          </a:ln>
        </p:spPr>
      </p:sp>
      <p:sp>
        <p:nvSpPr>
          <p:cNvPr id="256" name="Google Shape;256;p28"/>
          <p:cNvSpPr/>
          <p:nvPr>
            <p:ph idx="9" type="pic"/>
          </p:nvPr>
        </p:nvSpPr>
        <p:spPr>
          <a:xfrm>
            <a:off x="5235484" y="2756837"/>
            <a:ext cx="657600" cy="515100"/>
          </a:xfrm>
          <a:prstGeom prst="parallelogram">
            <a:avLst>
              <a:gd fmla="val 25000" name="adj"/>
            </a:avLst>
          </a:prstGeom>
          <a:noFill/>
          <a:ln>
            <a:noFill/>
          </a:ln>
        </p:spPr>
      </p:sp>
      <p:sp>
        <p:nvSpPr>
          <p:cNvPr id="257" name="Google Shape;257;p28"/>
          <p:cNvSpPr/>
          <p:nvPr>
            <p:ph idx="13" type="pic"/>
          </p:nvPr>
        </p:nvSpPr>
        <p:spPr>
          <a:xfrm>
            <a:off x="3735019" y="2611064"/>
            <a:ext cx="575700" cy="575700"/>
          </a:xfrm>
          <a:prstGeom prst="pentagon">
            <a:avLst>
              <a:gd fmla="val 105146" name="hf"/>
              <a:gd fmla="val 110557" name="vf"/>
            </a:avLst>
          </a:prstGeom>
          <a:noFill/>
          <a:ln>
            <a:noFill/>
          </a:ln>
        </p:spPr>
      </p:sp>
      <p:sp>
        <p:nvSpPr>
          <p:cNvPr id="258" name="Google Shape;258;p28"/>
          <p:cNvSpPr/>
          <p:nvPr>
            <p:ph idx="14" type="pic"/>
          </p:nvPr>
        </p:nvSpPr>
        <p:spPr>
          <a:xfrm>
            <a:off x="5986712" y="1687037"/>
            <a:ext cx="657600" cy="515100"/>
          </a:xfrm>
          <a:prstGeom prst="parallelogram">
            <a:avLst>
              <a:gd fmla="val 25000" name="adj"/>
            </a:avLst>
          </a:prstGeom>
          <a:noFill/>
          <a:ln>
            <a:noFill/>
          </a:ln>
        </p:spPr>
      </p:sp>
      <p:sp>
        <p:nvSpPr>
          <p:cNvPr id="259" name="Google Shape;259;p28"/>
          <p:cNvSpPr/>
          <p:nvPr>
            <p:ph idx="15" type="pic"/>
          </p:nvPr>
        </p:nvSpPr>
        <p:spPr>
          <a:xfrm>
            <a:off x="5986700" y="3473305"/>
            <a:ext cx="575700" cy="575700"/>
          </a:xfrm>
          <a:prstGeom prst="pentagon">
            <a:avLst>
              <a:gd fmla="val 105146" name="hf"/>
              <a:gd fmla="val 110557" name="vf"/>
            </a:avLst>
          </a:prstGeom>
          <a:noFill/>
          <a:ln>
            <a:noFill/>
          </a:ln>
        </p:spPr>
      </p:sp>
      <p:sp>
        <p:nvSpPr>
          <p:cNvPr id="260" name="Google Shape;260;p28"/>
          <p:cNvSpPr/>
          <p:nvPr>
            <p:ph idx="16" type="pic"/>
          </p:nvPr>
        </p:nvSpPr>
        <p:spPr>
          <a:xfrm>
            <a:off x="2182387" y="2641378"/>
            <a:ext cx="627900" cy="515100"/>
          </a:xfrm>
          <a:prstGeom prst="trapezoid">
            <a:avLst>
              <a:gd fmla="val 12350" name="adj"/>
            </a:avLst>
          </a:prstGeom>
          <a:noFill/>
          <a:ln>
            <a:noFill/>
          </a:ln>
        </p:spPr>
      </p:sp>
      <p:sp>
        <p:nvSpPr>
          <p:cNvPr id="261" name="Google Shape;261;p28"/>
          <p:cNvSpPr/>
          <p:nvPr>
            <p:ph idx="17" type="pic"/>
          </p:nvPr>
        </p:nvSpPr>
        <p:spPr>
          <a:xfrm>
            <a:off x="2571711" y="1675003"/>
            <a:ext cx="657600" cy="515100"/>
          </a:xfrm>
          <a:prstGeom prst="parallelogram">
            <a:avLst>
              <a:gd fmla="val 25000" name="adj"/>
            </a:avLst>
          </a:prstGeom>
          <a:noFill/>
          <a:ln>
            <a:noFill/>
          </a:ln>
        </p:spPr>
      </p:sp>
      <p:sp>
        <p:nvSpPr>
          <p:cNvPr id="262" name="Google Shape;262;p28"/>
          <p:cNvSpPr/>
          <p:nvPr>
            <p:ph idx="18" type="pic"/>
          </p:nvPr>
        </p:nvSpPr>
        <p:spPr>
          <a:xfrm>
            <a:off x="6778204" y="2796165"/>
            <a:ext cx="515100" cy="515100"/>
          </a:xfrm>
          <a:prstGeom prst="teardrop">
            <a:avLst>
              <a:gd fmla="val 100000" name="adj"/>
            </a:avLst>
          </a:prstGeom>
          <a:noFill/>
          <a:ln>
            <a:noFill/>
          </a:ln>
        </p:spPr>
      </p:sp>
      <p:sp>
        <p:nvSpPr>
          <p:cNvPr id="263" name="Google Shape;263;p28"/>
          <p:cNvSpPr/>
          <p:nvPr>
            <p:ph idx="19" type="pic"/>
          </p:nvPr>
        </p:nvSpPr>
        <p:spPr>
          <a:xfrm>
            <a:off x="4459150" y="3447212"/>
            <a:ext cx="627900" cy="627900"/>
          </a:xfrm>
          <a:prstGeom prst="diamond">
            <a:avLst/>
          </a:prstGeom>
          <a:noFill/>
          <a:ln>
            <a:noFill/>
          </a:ln>
        </p:spPr>
      </p:sp>
      <p:sp>
        <p:nvSpPr>
          <p:cNvPr id="264" name="Google Shape;264;p28"/>
          <p:cNvSpPr txBox="1"/>
          <p:nvPr>
            <p:ph idx="1" type="subTitle"/>
          </p:nvPr>
        </p:nvSpPr>
        <p:spPr>
          <a:xfrm>
            <a:off x="347550" y="2132450"/>
            <a:ext cx="1429200" cy="32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Font typeface="Work Sans"/>
              <a:buNone/>
              <a:defRPr sz="1100"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65" name="Google Shape;265;p28"/>
          <p:cNvSpPr txBox="1"/>
          <p:nvPr>
            <p:ph idx="20" type="subTitle"/>
          </p:nvPr>
        </p:nvSpPr>
        <p:spPr>
          <a:xfrm>
            <a:off x="7714800" y="2132450"/>
            <a:ext cx="1429200" cy="32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Font typeface="Work Sans"/>
              <a:buNone/>
              <a:defRPr sz="1100"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66" name="Google Shape;266;p28"/>
          <p:cNvSpPr txBox="1"/>
          <p:nvPr>
            <p:ph idx="21" type="subTitle"/>
          </p:nvPr>
        </p:nvSpPr>
        <p:spPr>
          <a:xfrm>
            <a:off x="4059250" y="4459925"/>
            <a:ext cx="1429200" cy="32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Font typeface="Work Sans"/>
              <a:buNone/>
              <a:defRPr sz="1100"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67" name="Google Shape;267;p28"/>
          <p:cNvSpPr txBox="1"/>
          <p:nvPr>
            <p:ph idx="22" type="subTitle"/>
          </p:nvPr>
        </p:nvSpPr>
        <p:spPr>
          <a:xfrm>
            <a:off x="4059250" y="436775"/>
            <a:ext cx="1429200" cy="32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Font typeface="Work Sans"/>
              <a:buNone/>
              <a:defRPr sz="1100">
                <a:latin typeface="Work Sans"/>
                <a:ea typeface="Work Sans"/>
                <a:cs typeface="Work Sans"/>
                <a:sym typeface="Work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68" name="Google Shape;268;p28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28"/>
          <p:cNvSpPr txBox="1"/>
          <p:nvPr>
            <p:ph idx="23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270" name="Google Shape;270;p28"/>
          <p:cNvSpPr txBox="1"/>
          <p:nvPr>
            <p:ph idx="24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271" name="Google Shape;271;p28"/>
          <p:cNvSpPr txBox="1"/>
          <p:nvPr>
            <p:ph idx="25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E46962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rget audience 1">
  <p:cSld name="CUSTOM_2_2_1"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9"/>
          <p:cNvSpPr/>
          <p:nvPr/>
        </p:nvSpPr>
        <p:spPr>
          <a:xfrm>
            <a:off x="3697825" y="277950"/>
            <a:ext cx="5103900" cy="3148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29"/>
          <p:cNvSpPr/>
          <p:nvPr/>
        </p:nvSpPr>
        <p:spPr>
          <a:xfrm>
            <a:off x="644900" y="1702275"/>
            <a:ext cx="5103900" cy="3148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29"/>
          <p:cNvSpPr/>
          <p:nvPr/>
        </p:nvSpPr>
        <p:spPr>
          <a:xfrm>
            <a:off x="3699350" y="1702275"/>
            <a:ext cx="2049300" cy="172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Unbounded"/>
              <a:ea typeface="Unbounded"/>
              <a:cs typeface="Unbounded"/>
              <a:sym typeface="Unbounded"/>
            </a:endParaRPr>
          </a:p>
        </p:txBody>
      </p:sp>
      <p:sp>
        <p:nvSpPr>
          <p:cNvPr id="276" name="Google Shape;276;p29"/>
          <p:cNvSpPr txBox="1"/>
          <p:nvPr>
            <p:ph idx="1" type="subTitle"/>
          </p:nvPr>
        </p:nvSpPr>
        <p:spPr>
          <a:xfrm>
            <a:off x="3711750" y="1720500"/>
            <a:ext cx="2049300" cy="172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7" name="Google Shape;277;p29"/>
          <p:cNvSpPr txBox="1"/>
          <p:nvPr>
            <p:ph idx="2" type="body"/>
          </p:nvPr>
        </p:nvSpPr>
        <p:spPr>
          <a:xfrm>
            <a:off x="794750" y="2127975"/>
            <a:ext cx="2759700" cy="229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8" name="Google Shape;278;p29"/>
          <p:cNvSpPr txBox="1"/>
          <p:nvPr>
            <p:ph idx="3" type="body"/>
          </p:nvPr>
        </p:nvSpPr>
        <p:spPr>
          <a:xfrm>
            <a:off x="5893550" y="703650"/>
            <a:ext cx="2759700" cy="229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9" name="Google Shape;279;p29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29"/>
          <p:cNvSpPr txBox="1"/>
          <p:nvPr>
            <p:ph idx="4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281" name="Google Shape;281;p29"/>
          <p:cNvSpPr txBox="1"/>
          <p:nvPr>
            <p:ph idx="5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282" name="Google Shape;282;p29"/>
          <p:cNvSpPr txBox="1"/>
          <p:nvPr>
            <p:ph idx="6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rget audience 2">
  <p:cSld name="CUSTOM_2_2_1_1">
    <p:bg>
      <p:bgPr>
        <a:solidFill>
          <a:schemeClr val="dk1"/>
        </a:solidFill>
      </p:bgPr>
    </p:bg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0"/>
          <p:cNvSpPr/>
          <p:nvPr/>
        </p:nvSpPr>
        <p:spPr>
          <a:xfrm>
            <a:off x="3697825" y="277950"/>
            <a:ext cx="5103900" cy="3148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30"/>
          <p:cNvSpPr/>
          <p:nvPr/>
        </p:nvSpPr>
        <p:spPr>
          <a:xfrm>
            <a:off x="644900" y="1702275"/>
            <a:ext cx="5103900" cy="3148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30"/>
          <p:cNvSpPr/>
          <p:nvPr/>
        </p:nvSpPr>
        <p:spPr>
          <a:xfrm>
            <a:off x="3699350" y="1702275"/>
            <a:ext cx="2049300" cy="172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Unbounded"/>
              <a:ea typeface="Unbounded"/>
              <a:cs typeface="Unbounded"/>
              <a:sym typeface="Unbounded"/>
            </a:endParaRPr>
          </a:p>
        </p:txBody>
      </p:sp>
      <p:sp>
        <p:nvSpPr>
          <p:cNvPr id="287" name="Google Shape;287;p30"/>
          <p:cNvSpPr txBox="1"/>
          <p:nvPr>
            <p:ph idx="1" type="subTitle"/>
          </p:nvPr>
        </p:nvSpPr>
        <p:spPr>
          <a:xfrm>
            <a:off x="3711750" y="1720500"/>
            <a:ext cx="2049300" cy="172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8" name="Google Shape;288;p30"/>
          <p:cNvSpPr txBox="1"/>
          <p:nvPr>
            <p:ph idx="2" type="body"/>
          </p:nvPr>
        </p:nvSpPr>
        <p:spPr>
          <a:xfrm>
            <a:off x="794750" y="2127975"/>
            <a:ext cx="2759700" cy="229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89" name="Google Shape;289;p30"/>
          <p:cNvSpPr txBox="1"/>
          <p:nvPr>
            <p:ph idx="3" type="body"/>
          </p:nvPr>
        </p:nvSpPr>
        <p:spPr>
          <a:xfrm>
            <a:off x="5893550" y="703650"/>
            <a:ext cx="2759700" cy="229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0" name="Google Shape;290;p30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30"/>
          <p:cNvSpPr txBox="1"/>
          <p:nvPr>
            <p:ph idx="4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292" name="Google Shape;292;p30"/>
          <p:cNvSpPr txBox="1"/>
          <p:nvPr>
            <p:ph idx="5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293" name="Google Shape;293;p30"/>
          <p:cNvSpPr txBox="1"/>
          <p:nvPr>
            <p:ph idx="6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reakout groups 2">
  <p:cSld name="CUSTOM_2_1_1_1_1_1_1_1_1"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1"/>
          <p:cNvSpPr/>
          <p:nvPr/>
        </p:nvSpPr>
        <p:spPr>
          <a:xfrm>
            <a:off x="0" y="2571750"/>
            <a:ext cx="4572000" cy="2580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296" name="Google Shape;296;p31"/>
          <p:cNvSpPr/>
          <p:nvPr/>
        </p:nvSpPr>
        <p:spPr>
          <a:xfrm>
            <a:off x="4572000" y="0"/>
            <a:ext cx="4572000" cy="2580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297" name="Google Shape;297;p31"/>
          <p:cNvSpPr txBox="1"/>
          <p:nvPr>
            <p:ph idx="1" type="subTitle"/>
          </p:nvPr>
        </p:nvSpPr>
        <p:spPr>
          <a:xfrm>
            <a:off x="5391900" y="1038750"/>
            <a:ext cx="2932200" cy="50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298" name="Google Shape;298;p31"/>
          <p:cNvSpPr txBox="1"/>
          <p:nvPr>
            <p:ph idx="2" type="subTitle"/>
          </p:nvPr>
        </p:nvSpPr>
        <p:spPr>
          <a:xfrm>
            <a:off x="1025000" y="3597525"/>
            <a:ext cx="2932200" cy="50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299" name="Google Shape;299;p31"/>
          <p:cNvSpPr txBox="1"/>
          <p:nvPr>
            <p:ph idx="3" type="subTitle"/>
          </p:nvPr>
        </p:nvSpPr>
        <p:spPr>
          <a:xfrm>
            <a:off x="1025000" y="1038750"/>
            <a:ext cx="2932200" cy="50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00" name="Google Shape;300;p31"/>
          <p:cNvSpPr txBox="1"/>
          <p:nvPr>
            <p:ph idx="4" type="subTitle"/>
          </p:nvPr>
        </p:nvSpPr>
        <p:spPr>
          <a:xfrm>
            <a:off x="5391900" y="3610500"/>
            <a:ext cx="2932200" cy="50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Font typeface="Work Sans Medium"/>
              <a:buNone/>
              <a:defRPr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01" name="Google Shape;301;p31"/>
          <p:cNvSpPr/>
          <p:nvPr>
            <p:ph idx="5" type="pic"/>
          </p:nvPr>
        </p:nvSpPr>
        <p:spPr>
          <a:xfrm>
            <a:off x="7281668" y="4104482"/>
            <a:ext cx="845100" cy="845100"/>
          </a:xfrm>
          <a:prstGeom prst="teardrop">
            <a:avLst>
              <a:gd fmla="val 100000" name="adj"/>
            </a:avLst>
          </a:prstGeom>
          <a:noFill/>
          <a:ln>
            <a:noFill/>
          </a:ln>
        </p:spPr>
      </p:sp>
      <p:sp>
        <p:nvSpPr>
          <p:cNvPr id="302" name="Google Shape;302;p31"/>
          <p:cNvSpPr/>
          <p:nvPr>
            <p:ph idx="6" type="pic"/>
          </p:nvPr>
        </p:nvSpPr>
        <p:spPr>
          <a:xfrm>
            <a:off x="2766425" y="82475"/>
            <a:ext cx="1033800" cy="1033800"/>
          </a:xfrm>
          <a:prstGeom prst="diamond">
            <a:avLst/>
          </a:prstGeom>
          <a:noFill/>
          <a:ln>
            <a:noFill/>
          </a:ln>
        </p:spPr>
      </p:sp>
      <p:sp>
        <p:nvSpPr>
          <p:cNvPr id="303" name="Google Shape;303;p31"/>
          <p:cNvSpPr/>
          <p:nvPr>
            <p:ph idx="7" type="pic"/>
          </p:nvPr>
        </p:nvSpPr>
        <p:spPr>
          <a:xfrm>
            <a:off x="1694350" y="1590164"/>
            <a:ext cx="1033800" cy="848400"/>
          </a:xfrm>
          <a:prstGeom prst="trapezoid">
            <a:avLst>
              <a:gd fmla="val 12350" name="adj"/>
            </a:avLst>
          </a:prstGeom>
          <a:noFill/>
          <a:ln>
            <a:noFill/>
          </a:ln>
        </p:spPr>
      </p:sp>
      <p:sp>
        <p:nvSpPr>
          <p:cNvPr id="304" name="Google Shape;304;p31"/>
          <p:cNvSpPr/>
          <p:nvPr>
            <p:ph idx="8" type="pic"/>
          </p:nvPr>
        </p:nvSpPr>
        <p:spPr>
          <a:xfrm>
            <a:off x="471375" y="943066"/>
            <a:ext cx="1033800" cy="810000"/>
          </a:xfrm>
          <a:prstGeom prst="parallelogram">
            <a:avLst>
              <a:gd fmla="val 25000" name="adj"/>
            </a:avLst>
          </a:prstGeom>
          <a:noFill/>
          <a:ln>
            <a:noFill/>
          </a:ln>
        </p:spPr>
      </p:sp>
      <p:sp>
        <p:nvSpPr>
          <p:cNvPr id="305" name="Google Shape;305;p31"/>
          <p:cNvSpPr/>
          <p:nvPr>
            <p:ph idx="9" type="pic"/>
          </p:nvPr>
        </p:nvSpPr>
        <p:spPr>
          <a:xfrm>
            <a:off x="7232328" y="208314"/>
            <a:ext cx="943800" cy="943800"/>
          </a:xfrm>
          <a:prstGeom prst="pentagon">
            <a:avLst>
              <a:gd fmla="val 105146" name="hf"/>
              <a:gd fmla="val 110557" name="vf"/>
            </a:avLst>
          </a:prstGeom>
          <a:noFill/>
          <a:ln>
            <a:noFill/>
          </a:ln>
        </p:spPr>
      </p:sp>
      <p:sp>
        <p:nvSpPr>
          <p:cNvPr id="306" name="Google Shape;306;p31"/>
          <p:cNvSpPr/>
          <p:nvPr>
            <p:ph idx="13" type="pic"/>
          </p:nvPr>
        </p:nvSpPr>
        <p:spPr>
          <a:xfrm>
            <a:off x="4926593" y="1453373"/>
            <a:ext cx="845100" cy="845100"/>
          </a:xfrm>
          <a:prstGeom prst="octagon">
            <a:avLst>
              <a:gd fmla="val 29289" name="adj"/>
            </a:avLst>
          </a:prstGeom>
          <a:noFill/>
          <a:ln>
            <a:noFill/>
          </a:ln>
        </p:spPr>
      </p:sp>
      <p:sp>
        <p:nvSpPr>
          <p:cNvPr id="307" name="Google Shape;307;p31"/>
          <p:cNvSpPr/>
          <p:nvPr>
            <p:ph idx="14" type="pic"/>
          </p:nvPr>
        </p:nvSpPr>
        <p:spPr>
          <a:xfrm>
            <a:off x="3337313" y="1453363"/>
            <a:ext cx="925800" cy="925800"/>
          </a:xfrm>
          <a:prstGeom prst="teardrop">
            <a:avLst>
              <a:gd fmla="val 100000" name="adj"/>
            </a:avLst>
          </a:prstGeom>
          <a:noFill/>
          <a:ln>
            <a:noFill/>
          </a:ln>
        </p:spPr>
      </p:sp>
      <p:sp>
        <p:nvSpPr>
          <p:cNvPr id="308" name="Google Shape;308;p31"/>
          <p:cNvSpPr/>
          <p:nvPr>
            <p:ph idx="15" type="pic"/>
          </p:nvPr>
        </p:nvSpPr>
        <p:spPr>
          <a:xfrm>
            <a:off x="5117041" y="2817273"/>
            <a:ext cx="1078500" cy="845100"/>
          </a:xfrm>
          <a:prstGeom prst="parallelogram">
            <a:avLst>
              <a:gd fmla="val 25000" name="adj"/>
            </a:avLst>
          </a:prstGeom>
          <a:noFill/>
          <a:ln>
            <a:noFill/>
          </a:ln>
        </p:spPr>
      </p:sp>
      <p:sp>
        <p:nvSpPr>
          <p:cNvPr id="309" name="Google Shape;309;p31"/>
          <p:cNvSpPr/>
          <p:nvPr>
            <p:ph idx="16" type="pic"/>
          </p:nvPr>
        </p:nvSpPr>
        <p:spPr>
          <a:xfrm>
            <a:off x="942143" y="2666705"/>
            <a:ext cx="943800" cy="943800"/>
          </a:xfrm>
          <a:prstGeom prst="pentagon">
            <a:avLst>
              <a:gd fmla="val 105146" name="hf"/>
              <a:gd fmla="val 110557" name="vf"/>
            </a:avLst>
          </a:prstGeom>
          <a:noFill/>
          <a:ln>
            <a:noFill/>
          </a:ln>
        </p:spPr>
      </p:sp>
      <p:sp>
        <p:nvSpPr>
          <p:cNvPr id="310" name="Google Shape;310;p31"/>
          <p:cNvSpPr/>
          <p:nvPr>
            <p:ph idx="17" type="pic"/>
          </p:nvPr>
        </p:nvSpPr>
        <p:spPr>
          <a:xfrm>
            <a:off x="3001785" y="2765398"/>
            <a:ext cx="1078500" cy="845100"/>
          </a:xfrm>
          <a:prstGeom prst="parallelogram">
            <a:avLst>
              <a:gd fmla="val 25000" name="adj"/>
            </a:avLst>
          </a:prstGeom>
          <a:noFill/>
          <a:ln>
            <a:noFill/>
          </a:ln>
        </p:spPr>
      </p:sp>
      <p:sp>
        <p:nvSpPr>
          <p:cNvPr id="311" name="Google Shape;311;p31"/>
          <p:cNvSpPr/>
          <p:nvPr>
            <p:ph idx="18" type="pic"/>
          </p:nvPr>
        </p:nvSpPr>
        <p:spPr>
          <a:xfrm>
            <a:off x="2733725" y="3996724"/>
            <a:ext cx="943800" cy="943800"/>
          </a:xfrm>
          <a:prstGeom prst="pentagon">
            <a:avLst>
              <a:gd fmla="val 105146" name="hf"/>
              <a:gd fmla="val 110557" name="vf"/>
            </a:avLst>
          </a:prstGeom>
          <a:noFill/>
          <a:ln>
            <a:noFill/>
          </a:ln>
        </p:spPr>
      </p:sp>
      <p:sp>
        <p:nvSpPr>
          <p:cNvPr id="312" name="Google Shape;312;p31"/>
          <p:cNvSpPr/>
          <p:nvPr>
            <p:ph idx="19" type="pic"/>
          </p:nvPr>
        </p:nvSpPr>
        <p:spPr>
          <a:xfrm>
            <a:off x="671603" y="4104479"/>
            <a:ext cx="1029600" cy="845100"/>
          </a:xfrm>
          <a:prstGeom prst="trapezoid">
            <a:avLst>
              <a:gd fmla="val 12350" name="adj"/>
            </a:avLst>
          </a:prstGeom>
          <a:noFill/>
          <a:ln>
            <a:noFill/>
          </a:ln>
        </p:spPr>
      </p:sp>
      <p:sp>
        <p:nvSpPr>
          <p:cNvPr id="313" name="Google Shape;313;p31"/>
          <p:cNvSpPr/>
          <p:nvPr>
            <p:ph idx="20" type="pic"/>
          </p:nvPr>
        </p:nvSpPr>
        <p:spPr>
          <a:xfrm>
            <a:off x="5117047" y="176817"/>
            <a:ext cx="1078500" cy="845100"/>
          </a:xfrm>
          <a:prstGeom prst="parallelogram">
            <a:avLst>
              <a:gd fmla="val 25000" name="adj"/>
            </a:avLst>
          </a:prstGeom>
          <a:noFill/>
          <a:ln>
            <a:noFill/>
          </a:ln>
        </p:spPr>
      </p:sp>
      <p:sp>
        <p:nvSpPr>
          <p:cNvPr id="314" name="Google Shape;314;p31"/>
          <p:cNvSpPr/>
          <p:nvPr>
            <p:ph idx="21" type="pic"/>
          </p:nvPr>
        </p:nvSpPr>
        <p:spPr>
          <a:xfrm>
            <a:off x="7589511" y="1493717"/>
            <a:ext cx="845100" cy="845100"/>
          </a:xfrm>
          <a:prstGeom prst="teardrop">
            <a:avLst>
              <a:gd fmla="val 100000" name="adj"/>
            </a:avLst>
          </a:prstGeom>
          <a:noFill/>
          <a:ln>
            <a:noFill/>
          </a:ln>
        </p:spPr>
      </p:sp>
      <p:sp>
        <p:nvSpPr>
          <p:cNvPr id="315" name="Google Shape;315;p31"/>
          <p:cNvSpPr/>
          <p:nvPr>
            <p:ph idx="22" type="pic"/>
          </p:nvPr>
        </p:nvSpPr>
        <p:spPr>
          <a:xfrm>
            <a:off x="7405007" y="2680430"/>
            <a:ext cx="1029600" cy="1029600"/>
          </a:xfrm>
          <a:prstGeom prst="diamond">
            <a:avLst/>
          </a:prstGeom>
          <a:noFill/>
          <a:ln>
            <a:noFill/>
          </a:ln>
        </p:spPr>
      </p:sp>
      <p:sp>
        <p:nvSpPr>
          <p:cNvPr id="316" name="Google Shape;316;p31"/>
          <p:cNvSpPr/>
          <p:nvPr>
            <p:ph idx="23" type="pic"/>
          </p:nvPr>
        </p:nvSpPr>
        <p:spPr>
          <a:xfrm>
            <a:off x="5391900" y="3996724"/>
            <a:ext cx="943800" cy="943800"/>
          </a:xfrm>
          <a:prstGeom prst="pentagon">
            <a:avLst>
              <a:gd fmla="val 105146" name="hf"/>
              <a:gd fmla="val 110557" name="vf"/>
            </a:avLst>
          </a:prstGeom>
          <a:noFill/>
          <a:ln>
            <a:noFill/>
          </a:ln>
        </p:spPr>
      </p:sp>
      <p:sp>
        <p:nvSpPr>
          <p:cNvPr id="317" name="Google Shape;317;p31"/>
          <p:cNvSpPr txBox="1"/>
          <p:nvPr>
            <p:ph type="title"/>
          </p:nvPr>
        </p:nvSpPr>
        <p:spPr>
          <a:xfrm>
            <a:off x="488375" y="208325"/>
            <a:ext cx="3591900" cy="7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18" name="Google Shape;318;p31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31"/>
          <p:cNvSpPr txBox="1"/>
          <p:nvPr>
            <p:ph idx="24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20" name="Google Shape;320;p31"/>
          <p:cNvSpPr txBox="1"/>
          <p:nvPr>
            <p:ph idx="25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21" name="Google Shape;321;p31"/>
          <p:cNvSpPr txBox="1"/>
          <p:nvPr>
            <p:ph idx="26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E46962"/>
          </p15:clr>
        </p15:guide>
        <p15:guide id="2" orient="horz" pos="1620">
          <p15:clr>
            <a:srgbClr val="E46962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reakout groups 1">
  <p:cSld name="CUSTOM_6">
    <p:bg>
      <p:bgPr>
        <a:solidFill>
          <a:schemeClr val="accent1"/>
        </a:solidFill>
      </p:bgPr>
    </p:bg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32"/>
          <p:cNvSpPr/>
          <p:nvPr/>
        </p:nvSpPr>
        <p:spPr>
          <a:xfrm>
            <a:off x="346850" y="0"/>
            <a:ext cx="29337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chemeClr val="dk2"/>
              </a:highlight>
            </a:endParaRPr>
          </a:p>
        </p:txBody>
      </p:sp>
      <p:sp>
        <p:nvSpPr>
          <p:cNvPr id="324" name="Google Shape;324;p32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32"/>
          <p:cNvSpPr txBox="1"/>
          <p:nvPr>
            <p:ph idx="1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26" name="Google Shape;326;p32"/>
          <p:cNvSpPr txBox="1"/>
          <p:nvPr>
            <p:ph idx="2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27" name="Google Shape;327;p32"/>
          <p:cNvSpPr txBox="1"/>
          <p:nvPr>
            <p:ph idx="3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28" name="Google Shape;328;p32"/>
          <p:cNvSpPr txBox="1"/>
          <p:nvPr>
            <p:ph idx="4" type="subTitle"/>
          </p:nvPr>
        </p:nvSpPr>
        <p:spPr>
          <a:xfrm>
            <a:off x="549500" y="236750"/>
            <a:ext cx="1673100" cy="57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9" name="Google Shape;329;p32"/>
          <p:cNvSpPr/>
          <p:nvPr/>
        </p:nvSpPr>
        <p:spPr>
          <a:xfrm>
            <a:off x="3280550" y="0"/>
            <a:ext cx="29337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chemeClr val="dk2"/>
              </a:highlight>
            </a:endParaRPr>
          </a:p>
        </p:txBody>
      </p:sp>
      <p:sp>
        <p:nvSpPr>
          <p:cNvPr id="330" name="Google Shape;330;p32"/>
          <p:cNvSpPr txBox="1"/>
          <p:nvPr>
            <p:ph idx="5" type="subTitle"/>
          </p:nvPr>
        </p:nvSpPr>
        <p:spPr>
          <a:xfrm>
            <a:off x="3483200" y="236750"/>
            <a:ext cx="1673100" cy="57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1" name="Google Shape;331;p32"/>
          <p:cNvSpPr/>
          <p:nvPr/>
        </p:nvSpPr>
        <p:spPr>
          <a:xfrm>
            <a:off x="6214250" y="0"/>
            <a:ext cx="29337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chemeClr val="dk2"/>
              </a:highlight>
            </a:endParaRPr>
          </a:p>
        </p:txBody>
      </p:sp>
      <p:sp>
        <p:nvSpPr>
          <p:cNvPr id="332" name="Google Shape;332;p32"/>
          <p:cNvSpPr txBox="1"/>
          <p:nvPr>
            <p:ph idx="6" type="subTitle"/>
          </p:nvPr>
        </p:nvSpPr>
        <p:spPr>
          <a:xfrm>
            <a:off x="6416900" y="236750"/>
            <a:ext cx="1673100" cy="57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3" name="Google Shape;333;p32"/>
          <p:cNvSpPr/>
          <p:nvPr>
            <p:ph idx="7" type="pic"/>
          </p:nvPr>
        </p:nvSpPr>
        <p:spPr>
          <a:xfrm>
            <a:off x="626397" y="1905927"/>
            <a:ext cx="865800" cy="865800"/>
          </a:xfrm>
          <a:prstGeom prst="teardrop">
            <a:avLst>
              <a:gd fmla="val 100000" name="adj"/>
            </a:avLst>
          </a:prstGeom>
          <a:noFill/>
          <a:ln>
            <a:noFill/>
          </a:ln>
        </p:spPr>
      </p:sp>
      <p:sp>
        <p:nvSpPr>
          <p:cNvPr id="334" name="Google Shape;334;p32"/>
          <p:cNvSpPr/>
          <p:nvPr>
            <p:ph idx="8" type="pic"/>
          </p:nvPr>
        </p:nvSpPr>
        <p:spPr>
          <a:xfrm>
            <a:off x="2041233" y="986175"/>
            <a:ext cx="1054800" cy="1054800"/>
          </a:xfrm>
          <a:prstGeom prst="diamond">
            <a:avLst/>
          </a:prstGeom>
          <a:noFill/>
          <a:ln>
            <a:noFill/>
          </a:ln>
        </p:spPr>
      </p:sp>
      <p:sp>
        <p:nvSpPr>
          <p:cNvPr id="335" name="Google Shape;335;p32"/>
          <p:cNvSpPr/>
          <p:nvPr>
            <p:ph idx="9" type="pic"/>
          </p:nvPr>
        </p:nvSpPr>
        <p:spPr>
          <a:xfrm>
            <a:off x="626397" y="3256649"/>
            <a:ext cx="865800" cy="865800"/>
          </a:xfrm>
          <a:prstGeom prst="octagon">
            <a:avLst>
              <a:gd fmla="val 29289" name="adj"/>
            </a:avLst>
          </a:prstGeom>
          <a:noFill/>
          <a:ln>
            <a:noFill/>
          </a:ln>
        </p:spPr>
      </p:sp>
      <p:sp>
        <p:nvSpPr>
          <p:cNvPr id="336" name="Google Shape;336;p32"/>
          <p:cNvSpPr/>
          <p:nvPr>
            <p:ph idx="13" type="pic"/>
          </p:nvPr>
        </p:nvSpPr>
        <p:spPr>
          <a:xfrm>
            <a:off x="2016263" y="2431449"/>
            <a:ext cx="1104900" cy="865800"/>
          </a:xfrm>
          <a:prstGeom prst="parallelogram">
            <a:avLst>
              <a:gd fmla="val 25000" name="adj"/>
            </a:avLst>
          </a:prstGeom>
          <a:noFill/>
          <a:ln>
            <a:noFill/>
          </a:ln>
        </p:spPr>
      </p:sp>
      <p:sp>
        <p:nvSpPr>
          <p:cNvPr id="337" name="Google Shape;337;p32"/>
          <p:cNvSpPr/>
          <p:nvPr>
            <p:ph idx="14" type="pic"/>
          </p:nvPr>
        </p:nvSpPr>
        <p:spPr>
          <a:xfrm>
            <a:off x="2031976" y="3738145"/>
            <a:ext cx="1054800" cy="865800"/>
          </a:xfrm>
          <a:prstGeom prst="trapezoid">
            <a:avLst>
              <a:gd fmla="val 12350" name="adj"/>
            </a:avLst>
          </a:prstGeom>
          <a:noFill/>
          <a:ln>
            <a:noFill/>
          </a:ln>
        </p:spPr>
      </p:sp>
      <p:sp>
        <p:nvSpPr>
          <p:cNvPr id="338" name="Google Shape;338;p32"/>
          <p:cNvSpPr txBox="1"/>
          <p:nvPr>
            <p:ph idx="15" type="subTitle"/>
          </p:nvPr>
        </p:nvSpPr>
        <p:spPr>
          <a:xfrm>
            <a:off x="506875" y="2812604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39" name="Google Shape;339;p32"/>
          <p:cNvSpPr txBox="1"/>
          <p:nvPr>
            <p:ph idx="16" type="subTitle"/>
          </p:nvPr>
        </p:nvSpPr>
        <p:spPr>
          <a:xfrm>
            <a:off x="2016261" y="1987404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40" name="Google Shape;340;p32"/>
          <p:cNvSpPr txBox="1"/>
          <p:nvPr>
            <p:ph idx="17" type="subTitle"/>
          </p:nvPr>
        </p:nvSpPr>
        <p:spPr>
          <a:xfrm>
            <a:off x="506875" y="4149613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41" name="Google Shape;341;p32"/>
          <p:cNvSpPr txBox="1"/>
          <p:nvPr>
            <p:ph idx="18" type="subTitle"/>
          </p:nvPr>
        </p:nvSpPr>
        <p:spPr>
          <a:xfrm>
            <a:off x="2016261" y="3324413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42" name="Google Shape;342;p32"/>
          <p:cNvSpPr txBox="1"/>
          <p:nvPr>
            <p:ph idx="19" type="subTitle"/>
          </p:nvPr>
        </p:nvSpPr>
        <p:spPr>
          <a:xfrm>
            <a:off x="2016261" y="4627263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43" name="Google Shape;343;p32"/>
          <p:cNvSpPr/>
          <p:nvPr>
            <p:ph idx="20" type="pic"/>
          </p:nvPr>
        </p:nvSpPr>
        <p:spPr>
          <a:xfrm>
            <a:off x="3559772" y="1911802"/>
            <a:ext cx="865800" cy="865800"/>
          </a:xfrm>
          <a:prstGeom prst="teardrop">
            <a:avLst>
              <a:gd fmla="val 100000" name="adj"/>
            </a:avLst>
          </a:prstGeom>
          <a:noFill/>
          <a:ln>
            <a:noFill/>
          </a:ln>
        </p:spPr>
      </p:sp>
      <p:sp>
        <p:nvSpPr>
          <p:cNvPr id="344" name="Google Shape;344;p32"/>
          <p:cNvSpPr/>
          <p:nvPr>
            <p:ph idx="21" type="pic"/>
          </p:nvPr>
        </p:nvSpPr>
        <p:spPr>
          <a:xfrm>
            <a:off x="4974608" y="992050"/>
            <a:ext cx="1054800" cy="1054800"/>
          </a:xfrm>
          <a:prstGeom prst="diamond">
            <a:avLst/>
          </a:prstGeom>
          <a:noFill/>
          <a:ln>
            <a:noFill/>
          </a:ln>
        </p:spPr>
      </p:sp>
      <p:sp>
        <p:nvSpPr>
          <p:cNvPr id="345" name="Google Shape;345;p32"/>
          <p:cNvSpPr/>
          <p:nvPr>
            <p:ph idx="22" type="pic"/>
          </p:nvPr>
        </p:nvSpPr>
        <p:spPr>
          <a:xfrm>
            <a:off x="3559772" y="3262524"/>
            <a:ext cx="865800" cy="865800"/>
          </a:xfrm>
          <a:prstGeom prst="octagon">
            <a:avLst>
              <a:gd fmla="val 29289" name="adj"/>
            </a:avLst>
          </a:prstGeom>
          <a:noFill/>
          <a:ln>
            <a:noFill/>
          </a:ln>
        </p:spPr>
      </p:sp>
      <p:sp>
        <p:nvSpPr>
          <p:cNvPr id="346" name="Google Shape;346;p32"/>
          <p:cNvSpPr/>
          <p:nvPr>
            <p:ph idx="23" type="pic"/>
          </p:nvPr>
        </p:nvSpPr>
        <p:spPr>
          <a:xfrm>
            <a:off x="4949638" y="2437324"/>
            <a:ext cx="1104900" cy="865800"/>
          </a:xfrm>
          <a:prstGeom prst="parallelogram">
            <a:avLst>
              <a:gd fmla="val 25000" name="adj"/>
            </a:avLst>
          </a:prstGeom>
          <a:noFill/>
          <a:ln>
            <a:noFill/>
          </a:ln>
        </p:spPr>
      </p:sp>
      <p:sp>
        <p:nvSpPr>
          <p:cNvPr id="347" name="Google Shape;347;p32"/>
          <p:cNvSpPr/>
          <p:nvPr>
            <p:ph idx="24" type="pic"/>
          </p:nvPr>
        </p:nvSpPr>
        <p:spPr>
          <a:xfrm>
            <a:off x="4965351" y="3744020"/>
            <a:ext cx="1054800" cy="865800"/>
          </a:xfrm>
          <a:prstGeom prst="trapezoid">
            <a:avLst>
              <a:gd fmla="val 12350" name="adj"/>
            </a:avLst>
          </a:prstGeom>
          <a:noFill/>
          <a:ln>
            <a:noFill/>
          </a:ln>
        </p:spPr>
      </p:sp>
      <p:sp>
        <p:nvSpPr>
          <p:cNvPr id="348" name="Google Shape;348;p32"/>
          <p:cNvSpPr txBox="1"/>
          <p:nvPr>
            <p:ph idx="25" type="subTitle"/>
          </p:nvPr>
        </p:nvSpPr>
        <p:spPr>
          <a:xfrm>
            <a:off x="3440250" y="2818479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49" name="Google Shape;349;p32"/>
          <p:cNvSpPr txBox="1"/>
          <p:nvPr>
            <p:ph idx="26" type="subTitle"/>
          </p:nvPr>
        </p:nvSpPr>
        <p:spPr>
          <a:xfrm>
            <a:off x="4949636" y="1993279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50" name="Google Shape;350;p32"/>
          <p:cNvSpPr txBox="1"/>
          <p:nvPr>
            <p:ph idx="27" type="subTitle"/>
          </p:nvPr>
        </p:nvSpPr>
        <p:spPr>
          <a:xfrm>
            <a:off x="3440250" y="4155488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51" name="Google Shape;351;p32"/>
          <p:cNvSpPr txBox="1"/>
          <p:nvPr>
            <p:ph idx="28" type="subTitle"/>
          </p:nvPr>
        </p:nvSpPr>
        <p:spPr>
          <a:xfrm>
            <a:off x="4949636" y="3330288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52" name="Google Shape;352;p32"/>
          <p:cNvSpPr txBox="1"/>
          <p:nvPr>
            <p:ph idx="29" type="subTitle"/>
          </p:nvPr>
        </p:nvSpPr>
        <p:spPr>
          <a:xfrm>
            <a:off x="4949636" y="4633138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53" name="Google Shape;353;p32"/>
          <p:cNvSpPr/>
          <p:nvPr>
            <p:ph idx="30" type="pic"/>
          </p:nvPr>
        </p:nvSpPr>
        <p:spPr>
          <a:xfrm>
            <a:off x="6493147" y="1905927"/>
            <a:ext cx="865800" cy="865800"/>
          </a:xfrm>
          <a:prstGeom prst="teardrop">
            <a:avLst>
              <a:gd fmla="val 100000" name="adj"/>
            </a:avLst>
          </a:prstGeom>
          <a:noFill/>
          <a:ln>
            <a:noFill/>
          </a:ln>
        </p:spPr>
      </p:sp>
      <p:sp>
        <p:nvSpPr>
          <p:cNvPr id="354" name="Google Shape;354;p32"/>
          <p:cNvSpPr/>
          <p:nvPr>
            <p:ph idx="31" type="pic"/>
          </p:nvPr>
        </p:nvSpPr>
        <p:spPr>
          <a:xfrm>
            <a:off x="7907983" y="986175"/>
            <a:ext cx="1054800" cy="1054800"/>
          </a:xfrm>
          <a:prstGeom prst="diamond">
            <a:avLst/>
          </a:prstGeom>
          <a:noFill/>
          <a:ln>
            <a:noFill/>
          </a:ln>
        </p:spPr>
      </p:sp>
      <p:sp>
        <p:nvSpPr>
          <p:cNvPr id="355" name="Google Shape;355;p32"/>
          <p:cNvSpPr/>
          <p:nvPr>
            <p:ph idx="32" type="pic"/>
          </p:nvPr>
        </p:nvSpPr>
        <p:spPr>
          <a:xfrm>
            <a:off x="6493147" y="3256649"/>
            <a:ext cx="865800" cy="865800"/>
          </a:xfrm>
          <a:prstGeom prst="octagon">
            <a:avLst>
              <a:gd fmla="val 29289" name="adj"/>
            </a:avLst>
          </a:prstGeom>
          <a:noFill/>
          <a:ln>
            <a:noFill/>
          </a:ln>
        </p:spPr>
      </p:sp>
      <p:sp>
        <p:nvSpPr>
          <p:cNvPr id="356" name="Google Shape;356;p32"/>
          <p:cNvSpPr/>
          <p:nvPr>
            <p:ph idx="33" type="pic"/>
          </p:nvPr>
        </p:nvSpPr>
        <p:spPr>
          <a:xfrm>
            <a:off x="7883013" y="2431449"/>
            <a:ext cx="1104900" cy="865800"/>
          </a:xfrm>
          <a:prstGeom prst="parallelogram">
            <a:avLst>
              <a:gd fmla="val 25000" name="adj"/>
            </a:avLst>
          </a:prstGeom>
          <a:noFill/>
          <a:ln>
            <a:noFill/>
          </a:ln>
        </p:spPr>
      </p:sp>
      <p:sp>
        <p:nvSpPr>
          <p:cNvPr id="357" name="Google Shape;357;p32"/>
          <p:cNvSpPr/>
          <p:nvPr>
            <p:ph idx="34" type="pic"/>
          </p:nvPr>
        </p:nvSpPr>
        <p:spPr>
          <a:xfrm>
            <a:off x="7898726" y="3738145"/>
            <a:ext cx="1054800" cy="865800"/>
          </a:xfrm>
          <a:prstGeom prst="trapezoid">
            <a:avLst>
              <a:gd fmla="val 12350" name="adj"/>
            </a:avLst>
          </a:prstGeom>
          <a:noFill/>
          <a:ln>
            <a:noFill/>
          </a:ln>
        </p:spPr>
      </p:sp>
      <p:sp>
        <p:nvSpPr>
          <p:cNvPr id="358" name="Google Shape;358;p32"/>
          <p:cNvSpPr txBox="1"/>
          <p:nvPr>
            <p:ph idx="35" type="subTitle"/>
          </p:nvPr>
        </p:nvSpPr>
        <p:spPr>
          <a:xfrm>
            <a:off x="6373625" y="2812604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59" name="Google Shape;359;p32"/>
          <p:cNvSpPr txBox="1"/>
          <p:nvPr>
            <p:ph idx="36" type="subTitle"/>
          </p:nvPr>
        </p:nvSpPr>
        <p:spPr>
          <a:xfrm>
            <a:off x="7883011" y="1987404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60" name="Google Shape;360;p32"/>
          <p:cNvSpPr txBox="1"/>
          <p:nvPr>
            <p:ph idx="37" type="subTitle"/>
          </p:nvPr>
        </p:nvSpPr>
        <p:spPr>
          <a:xfrm>
            <a:off x="6373625" y="4149613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61" name="Google Shape;361;p32"/>
          <p:cNvSpPr txBox="1"/>
          <p:nvPr>
            <p:ph idx="38" type="subTitle"/>
          </p:nvPr>
        </p:nvSpPr>
        <p:spPr>
          <a:xfrm>
            <a:off x="7883011" y="3324413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62" name="Google Shape;362;p32"/>
          <p:cNvSpPr txBox="1"/>
          <p:nvPr>
            <p:ph idx="39" type="subTitle"/>
          </p:nvPr>
        </p:nvSpPr>
        <p:spPr>
          <a:xfrm>
            <a:off x="7883011" y="4627263"/>
            <a:ext cx="1104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ork Sans Medium"/>
              <a:buNone/>
              <a:defRPr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reakout room activity">
  <p:cSld name="CUSTOM_3"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3"/>
          <p:cNvSpPr/>
          <p:nvPr/>
        </p:nvSpPr>
        <p:spPr>
          <a:xfrm>
            <a:off x="3276317" y="880625"/>
            <a:ext cx="2934000" cy="426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33"/>
          <p:cNvSpPr/>
          <p:nvPr/>
        </p:nvSpPr>
        <p:spPr>
          <a:xfrm>
            <a:off x="342500" y="880625"/>
            <a:ext cx="2934000" cy="426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p33"/>
          <p:cNvSpPr/>
          <p:nvPr/>
        </p:nvSpPr>
        <p:spPr>
          <a:xfrm>
            <a:off x="6210133" y="880625"/>
            <a:ext cx="2934000" cy="4263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</a:t>
            </a:r>
            <a:endParaRPr/>
          </a:p>
        </p:txBody>
      </p:sp>
      <p:sp>
        <p:nvSpPr>
          <p:cNvPr id="367" name="Google Shape;367;p33"/>
          <p:cNvSpPr txBox="1"/>
          <p:nvPr>
            <p:ph type="title"/>
          </p:nvPr>
        </p:nvSpPr>
        <p:spPr>
          <a:xfrm>
            <a:off x="519750" y="145550"/>
            <a:ext cx="8442000" cy="65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8" name="Google Shape;368;p33"/>
          <p:cNvSpPr txBox="1"/>
          <p:nvPr>
            <p:ph idx="1" type="subTitle"/>
          </p:nvPr>
        </p:nvSpPr>
        <p:spPr>
          <a:xfrm>
            <a:off x="569100" y="1581350"/>
            <a:ext cx="2426100" cy="26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9" name="Google Shape;369;p33"/>
          <p:cNvSpPr txBox="1"/>
          <p:nvPr>
            <p:ph idx="2" type="body"/>
          </p:nvPr>
        </p:nvSpPr>
        <p:spPr>
          <a:xfrm>
            <a:off x="575100" y="2156600"/>
            <a:ext cx="2426100" cy="188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0" name="Google Shape;370;p33"/>
          <p:cNvSpPr txBox="1"/>
          <p:nvPr>
            <p:ph idx="3" type="title"/>
          </p:nvPr>
        </p:nvSpPr>
        <p:spPr>
          <a:xfrm>
            <a:off x="3454075" y="1603775"/>
            <a:ext cx="2568000" cy="122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71" name="Google Shape;371;p33"/>
          <p:cNvSpPr txBox="1"/>
          <p:nvPr>
            <p:ph idx="4" type="title"/>
          </p:nvPr>
        </p:nvSpPr>
        <p:spPr>
          <a:xfrm>
            <a:off x="3454075" y="8738550"/>
            <a:ext cx="2568000" cy="122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72" name="Google Shape;372;p33"/>
          <p:cNvSpPr txBox="1"/>
          <p:nvPr>
            <p:ph idx="5" type="title"/>
          </p:nvPr>
        </p:nvSpPr>
        <p:spPr>
          <a:xfrm>
            <a:off x="6393125" y="1603775"/>
            <a:ext cx="2568000" cy="122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73" name="Google Shape;373;p33"/>
          <p:cNvSpPr txBox="1"/>
          <p:nvPr>
            <p:ph idx="6" type="subTitle"/>
          </p:nvPr>
        </p:nvSpPr>
        <p:spPr>
          <a:xfrm>
            <a:off x="3509619" y="2529532"/>
            <a:ext cx="2426100" cy="26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4" name="Google Shape;374;p33"/>
          <p:cNvSpPr txBox="1"/>
          <p:nvPr>
            <p:ph idx="7" type="subTitle"/>
          </p:nvPr>
        </p:nvSpPr>
        <p:spPr>
          <a:xfrm>
            <a:off x="6457169" y="2529532"/>
            <a:ext cx="2426100" cy="26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5" name="Google Shape;375;p33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p33"/>
          <p:cNvSpPr txBox="1"/>
          <p:nvPr>
            <p:ph idx="8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77" name="Google Shape;377;p33"/>
          <p:cNvSpPr txBox="1"/>
          <p:nvPr>
            <p:ph idx="9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78" name="Google Shape;378;p33"/>
          <p:cNvSpPr txBox="1"/>
          <p:nvPr>
            <p:ph idx="13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Work Sans Medium"/>
              <a:buNone/>
              <a:defRPr sz="900">
                <a:solidFill>
                  <a:schemeClr val="dk1"/>
                </a:solidFill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reak">
  <p:cSld name="CUSTOM_5">
    <p:bg>
      <p:bgPr>
        <a:solidFill>
          <a:schemeClr val="accent1"/>
        </a:solidFill>
      </p:bgPr>
    </p:bg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34"/>
          <p:cNvSpPr txBox="1"/>
          <p:nvPr>
            <p:ph type="title"/>
          </p:nvPr>
        </p:nvSpPr>
        <p:spPr>
          <a:xfrm>
            <a:off x="347550" y="2071050"/>
            <a:ext cx="8652300" cy="100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1" name="Google Shape;381;p34"/>
          <p:cNvSpPr txBox="1"/>
          <p:nvPr>
            <p:ph idx="1" type="subTitle"/>
          </p:nvPr>
        </p:nvSpPr>
        <p:spPr>
          <a:xfrm>
            <a:off x="2725800" y="3166225"/>
            <a:ext cx="3692400" cy="75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2" name="Google Shape;382;p34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3" name="Google Shape;383;p34"/>
          <p:cNvSpPr txBox="1"/>
          <p:nvPr>
            <p:ph idx="2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84" name="Google Shape;384;p34"/>
          <p:cNvSpPr txBox="1"/>
          <p:nvPr>
            <p:ph idx="3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85" name="Google Shape;385;p34"/>
          <p:cNvSpPr txBox="1"/>
          <p:nvPr>
            <p:ph idx="4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hoto 1">
  <p:cSld name="CUSTOM_2_1_1_1_1_1_2_1_2_1_1_1_1">
    <p:bg>
      <p:bgPr>
        <a:solidFill>
          <a:schemeClr val="lt1"/>
        </a:solidFill>
      </p:bgPr>
    </p:bg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35"/>
          <p:cNvSpPr/>
          <p:nvPr>
            <p:ph idx="2" type="pic"/>
          </p:nvPr>
        </p:nvSpPr>
        <p:spPr>
          <a:xfrm>
            <a:off x="689875" y="185050"/>
            <a:ext cx="8111950" cy="4786950"/>
          </a:xfrm>
          <a:prstGeom prst="flowChartPreparation">
            <a:avLst/>
          </a:prstGeom>
          <a:noFill/>
          <a:ln>
            <a:noFill/>
          </a:ln>
        </p:spPr>
      </p:sp>
      <p:sp>
        <p:nvSpPr>
          <p:cNvPr id="388" name="Google Shape;388;p35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9" name="Google Shape;389;p35"/>
          <p:cNvSpPr txBox="1"/>
          <p:nvPr>
            <p:ph idx="1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90" name="Google Shape;390;p35"/>
          <p:cNvSpPr txBox="1"/>
          <p:nvPr>
            <p:ph idx="3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91" name="Google Shape;391;p35"/>
          <p:cNvSpPr txBox="1"/>
          <p:nvPr>
            <p:ph idx="4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E46962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idea">
  <p:cSld name="CUSTOM_7"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6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4" name="Google Shape;394;p36"/>
          <p:cNvSpPr txBox="1"/>
          <p:nvPr>
            <p:ph idx="1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95" name="Google Shape;395;p36"/>
          <p:cNvSpPr txBox="1"/>
          <p:nvPr>
            <p:ph idx="2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96" name="Google Shape;396;p36"/>
          <p:cNvSpPr txBox="1"/>
          <p:nvPr>
            <p:ph idx="3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397" name="Google Shape;397;p36"/>
          <p:cNvSpPr txBox="1"/>
          <p:nvPr>
            <p:ph idx="4" type="subTitle"/>
          </p:nvPr>
        </p:nvSpPr>
        <p:spPr>
          <a:xfrm>
            <a:off x="942150" y="315025"/>
            <a:ext cx="2263500" cy="82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8" name="Google Shape;398;p36"/>
          <p:cNvSpPr txBox="1"/>
          <p:nvPr>
            <p:ph idx="5" type="body"/>
          </p:nvPr>
        </p:nvSpPr>
        <p:spPr>
          <a:xfrm>
            <a:off x="942150" y="883725"/>
            <a:ext cx="2263500" cy="16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allery">
  <p:cSld name="CUSTOM_10"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37"/>
          <p:cNvSpPr/>
          <p:nvPr>
            <p:ph idx="2" type="pic"/>
          </p:nvPr>
        </p:nvSpPr>
        <p:spPr>
          <a:xfrm>
            <a:off x="580725" y="1856050"/>
            <a:ext cx="1321800" cy="1292400"/>
          </a:xfrm>
          <a:prstGeom prst="round1Rect">
            <a:avLst>
              <a:gd fmla="val 50000" name="adj"/>
            </a:avLst>
          </a:prstGeom>
          <a:noFill/>
          <a:ln>
            <a:noFill/>
          </a:ln>
        </p:spPr>
      </p:sp>
      <p:sp>
        <p:nvSpPr>
          <p:cNvPr id="401" name="Google Shape;401;p37"/>
          <p:cNvSpPr/>
          <p:nvPr>
            <p:ph idx="3" type="pic"/>
          </p:nvPr>
        </p:nvSpPr>
        <p:spPr>
          <a:xfrm>
            <a:off x="580725" y="3440225"/>
            <a:ext cx="1392900" cy="1292400"/>
          </a:xfrm>
          <a:prstGeom prst="chord">
            <a:avLst>
              <a:gd fmla="val 2700000" name="adj1"/>
              <a:gd fmla="val 20217993" name="adj2"/>
            </a:avLst>
          </a:prstGeom>
          <a:noFill/>
          <a:ln>
            <a:noFill/>
          </a:ln>
        </p:spPr>
      </p:sp>
      <p:sp>
        <p:nvSpPr>
          <p:cNvPr id="402" name="Google Shape;402;p37"/>
          <p:cNvSpPr/>
          <p:nvPr>
            <p:ph idx="4" type="pic"/>
          </p:nvPr>
        </p:nvSpPr>
        <p:spPr>
          <a:xfrm>
            <a:off x="7214900" y="3440300"/>
            <a:ext cx="1570200" cy="12924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  <p:sp>
        <p:nvSpPr>
          <p:cNvPr id="403" name="Google Shape;403;p37"/>
          <p:cNvSpPr/>
          <p:nvPr>
            <p:ph idx="5" type="pic"/>
          </p:nvPr>
        </p:nvSpPr>
        <p:spPr>
          <a:xfrm>
            <a:off x="1937675" y="3433025"/>
            <a:ext cx="5030100" cy="1292400"/>
          </a:xfrm>
          <a:prstGeom prst="trapezoid">
            <a:avLst>
              <a:gd fmla="val 25000" name="adj"/>
            </a:avLst>
          </a:prstGeom>
          <a:noFill/>
          <a:ln>
            <a:noFill/>
          </a:ln>
        </p:spPr>
      </p:sp>
      <p:sp>
        <p:nvSpPr>
          <p:cNvPr id="404" name="Google Shape;404;p37"/>
          <p:cNvSpPr/>
          <p:nvPr>
            <p:ph idx="6" type="pic"/>
          </p:nvPr>
        </p:nvSpPr>
        <p:spPr>
          <a:xfrm>
            <a:off x="3858025" y="1856050"/>
            <a:ext cx="4927200" cy="1292400"/>
          </a:xfrm>
          <a:prstGeom prst="ellipse">
            <a:avLst/>
          </a:prstGeom>
          <a:noFill/>
          <a:ln>
            <a:noFill/>
          </a:ln>
        </p:spPr>
      </p:sp>
      <p:sp>
        <p:nvSpPr>
          <p:cNvPr id="405" name="Google Shape;405;p37"/>
          <p:cNvSpPr/>
          <p:nvPr>
            <p:ph idx="7" type="pic"/>
          </p:nvPr>
        </p:nvSpPr>
        <p:spPr>
          <a:xfrm>
            <a:off x="2165350" y="1856050"/>
            <a:ext cx="1430100" cy="1292400"/>
          </a:xfrm>
          <a:prstGeom prst="hexagon">
            <a:avLst>
              <a:gd fmla="val 25000" name="adj"/>
              <a:gd fmla="val 115470" name="vf"/>
            </a:avLst>
          </a:prstGeom>
          <a:noFill/>
          <a:ln>
            <a:noFill/>
          </a:ln>
        </p:spPr>
      </p:sp>
      <p:sp>
        <p:nvSpPr>
          <p:cNvPr id="406" name="Google Shape;406;p37"/>
          <p:cNvSpPr/>
          <p:nvPr>
            <p:ph idx="8" type="pic"/>
          </p:nvPr>
        </p:nvSpPr>
        <p:spPr>
          <a:xfrm>
            <a:off x="7492700" y="233225"/>
            <a:ext cx="1292400" cy="1292400"/>
          </a:xfrm>
          <a:prstGeom prst="teardrop">
            <a:avLst>
              <a:gd fmla="val 100000" name="adj"/>
            </a:avLst>
          </a:prstGeom>
          <a:noFill/>
          <a:ln>
            <a:noFill/>
          </a:ln>
        </p:spPr>
      </p:sp>
      <p:sp>
        <p:nvSpPr>
          <p:cNvPr id="407" name="Google Shape;407;p37"/>
          <p:cNvSpPr/>
          <p:nvPr>
            <p:ph idx="9" type="pic"/>
          </p:nvPr>
        </p:nvSpPr>
        <p:spPr>
          <a:xfrm>
            <a:off x="610250" y="271775"/>
            <a:ext cx="6838800" cy="1292400"/>
          </a:xfrm>
          <a:prstGeom prst="parallelogram">
            <a:avLst>
              <a:gd fmla="val 25000" name="adj"/>
            </a:avLst>
          </a:prstGeom>
          <a:noFill/>
          <a:ln>
            <a:noFill/>
          </a:ln>
        </p:spPr>
      </p:sp>
      <p:sp>
        <p:nvSpPr>
          <p:cNvPr id="408" name="Google Shape;408;p37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9" name="Google Shape;409;p37"/>
          <p:cNvSpPr txBox="1"/>
          <p:nvPr>
            <p:ph idx="1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10" name="Google Shape;410;p37"/>
          <p:cNvSpPr txBox="1"/>
          <p:nvPr>
            <p:ph idx="13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11" name="Google Shape;411;p37"/>
          <p:cNvSpPr txBox="1"/>
          <p:nvPr>
            <p:ph idx="14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12" name="Google Shape;412;p37"/>
          <p:cNvSpPr txBox="1"/>
          <p:nvPr>
            <p:ph idx="15" type="body"/>
          </p:nvPr>
        </p:nvSpPr>
        <p:spPr>
          <a:xfrm>
            <a:off x="610250" y="1525625"/>
            <a:ext cx="6515100" cy="36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85750" lvl="0" marL="4572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●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indent="-285750" lvl="1" marL="9144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○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indent="-285750" lvl="2" marL="13716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■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indent="-285750" lvl="3" marL="18288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●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indent="-285750" lvl="4" marL="22860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○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indent="-285750" lvl="5" marL="27432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■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indent="-285750" lvl="6" marL="32004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●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indent="-285750" lvl="7" marL="36576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○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indent="-285750" lvl="8" marL="41148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■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13" name="Google Shape;413;p37"/>
          <p:cNvSpPr txBox="1"/>
          <p:nvPr>
            <p:ph idx="16" type="body"/>
          </p:nvPr>
        </p:nvSpPr>
        <p:spPr>
          <a:xfrm>
            <a:off x="7509425" y="1525625"/>
            <a:ext cx="1292400" cy="36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85750" lvl="0" marL="4572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●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indent="-285750" lvl="1" marL="9144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○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indent="-285750" lvl="2" marL="13716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■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indent="-285750" lvl="3" marL="18288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●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indent="-285750" lvl="4" marL="22860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○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indent="-285750" lvl="5" marL="27432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■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indent="-285750" lvl="6" marL="32004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●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indent="-285750" lvl="7" marL="36576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○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indent="-285750" lvl="8" marL="41148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■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14" name="Google Shape;414;p37"/>
          <p:cNvSpPr txBox="1"/>
          <p:nvPr>
            <p:ph idx="17" type="body"/>
          </p:nvPr>
        </p:nvSpPr>
        <p:spPr>
          <a:xfrm>
            <a:off x="580725" y="3148450"/>
            <a:ext cx="1292400" cy="36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85750" lvl="0" marL="4572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●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indent="-285750" lvl="1" marL="9144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○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indent="-285750" lvl="2" marL="13716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■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indent="-285750" lvl="3" marL="18288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●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indent="-285750" lvl="4" marL="22860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○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indent="-285750" lvl="5" marL="27432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■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indent="-285750" lvl="6" marL="32004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●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indent="-285750" lvl="7" marL="36576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○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indent="-285750" lvl="8" marL="41148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■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15" name="Google Shape;415;p37"/>
          <p:cNvSpPr txBox="1"/>
          <p:nvPr>
            <p:ph idx="18" type="body"/>
          </p:nvPr>
        </p:nvSpPr>
        <p:spPr>
          <a:xfrm>
            <a:off x="2165400" y="3148450"/>
            <a:ext cx="1430100" cy="36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85750" lvl="0" marL="4572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●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indent="-285750" lvl="1" marL="9144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○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indent="-285750" lvl="2" marL="13716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■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indent="-285750" lvl="3" marL="18288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●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indent="-285750" lvl="4" marL="22860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○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indent="-285750" lvl="5" marL="27432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■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indent="-285750" lvl="6" marL="32004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●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indent="-285750" lvl="7" marL="36576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○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indent="-285750" lvl="8" marL="41148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■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16" name="Google Shape;416;p37"/>
          <p:cNvSpPr txBox="1"/>
          <p:nvPr>
            <p:ph idx="19" type="body"/>
          </p:nvPr>
        </p:nvSpPr>
        <p:spPr>
          <a:xfrm>
            <a:off x="3858025" y="3148450"/>
            <a:ext cx="4943700" cy="36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85750" lvl="0" marL="4572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●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indent="-285750" lvl="1" marL="9144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○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indent="-285750" lvl="2" marL="13716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■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indent="-285750" lvl="3" marL="18288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●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indent="-285750" lvl="4" marL="22860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○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indent="-285750" lvl="5" marL="27432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■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indent="-285750" lvl="6" marL="32004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●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indent="-285750" lvl="7" marL="36576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○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indent="-285750" lvl="8" marL="41148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■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17" name="Google Shape;417;p37"/>
          <p:cNvSpPr txBox="1"/>
          <p:nvPr>
            <p:ph idx="20" type="body"/>
          </p:nvPr>
        </p:nvSpPr>
        <p:spPr>
          <a:xfrm>
            <a:off x="1937675" y="4725425"/>
            <a:ext cx="5030100" cy="36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85750" lvl="0" marL="4572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●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indent="-285750" lvl="1" marL="9144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○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indent="-285750" lvl="2" marL="13716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■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indent="-285750" lvl="3" marL="18288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●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indent="-285750" lvl="4" marL="22860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○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indent="-285750" lvl="5" marL="27432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■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indent="-285750" lvl="6" marL="32004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●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indent="-285750" lvl="7" marL="36576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○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indent="-285750" lvl="8" marL="41148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■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18" name="Google Shape;418;p37"/>
          <p:cNvSpPr txBox="1"/>
          <p:nvPr>
            <p:ph idx="21" type="body"/>
          </p:nvPr>
        </p:nvSpPr>
        <p:spPr>
          <a:xfrm>
            <a:off x="610250" y="4725425"/>
            <a:ext cx="1263000" cy="36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85750" lvl="0" marL="4572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●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indent="-285750" lvl="1" marL="9144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○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indent="-285750" lvl="2" marL="13716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■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indent="-285750" lvl="3" marL="18288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●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indent="-285750" lvl="4" marL="22860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○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indent="-285750" lvl="5" marL="27432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■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indent="-285750" lvl="6" marL="32004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●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indent="-285750" lvl="7" marL="36576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○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indent="-285750" lvl="8" marL="41148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■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19" name="Google Shape;419;p37"/>
          <p:cNvSpPr txBox="1"/>
          <p:nvPr>
            <p:ph idx="22" type="body"/>
          </p:nvPr>
        </p:nvSpPr>
        <p:spPr>
          <a:xfrm>
            <a:off x="7214900" y="4725425"/>
            <a:ext cx="1587000" cy="36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85750" lvl="0" marL="4572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●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indent="-285750" lvl="1" marL="9144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○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indent="-285750" lvl="2" marL="13716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■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indent="-285750" lvl="3" marL="18288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●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indent="-285750" lvl="4" marL="22860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○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indent="-285750" lvl="5" marL="27432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■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indent="-285750" lvl="6" marL="32004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●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indent="-285750" lvl="7" marL="36576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○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indent="-285750" lvl="8" marL="411480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Char char="■"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hoto 2">
  <p:cSld name="CUSTOM_11"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38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38"/>
          <p:cNvSpPr txBox="1"/>
          <p:nvPr>
            <p:ph idx="1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23" name="Google Shape;423;p38"/>
          <p:cNvSpPr txBox="1"/>
          <p:nvPr>
            <p:ph idx="2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24" name="Google Shape;424;p38"/>
          <p:cNvSpPr txBox="1"/>
          <p:nvPr>
            <p:ph idx="3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25" name="Google Shape;425;p38"/>
          <p:cNvSpPr/>
          <p:nvPr>
            <p:ph idx="4" type="pic"/>
          </p:nvPr>
        </p:nvSpPr>
        <p:spPr>
          <a:xfrm>
            <a:off x="843975" y="354000"/>
            <a:ext cx="7455900" cy="4449000"/>
          </a:xfrm>
          <a:prstGeom prst="trapezoid">
            <a:avLst>
              <a:gd fmla="val 25000" name="adj"/>
            </a:avLst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allery 2">
  <p:cSld name="CUSTOM_12">
    <p:bg>
      <p:bgPr>
        <a:solidFill>
          <a:schemeClr val="dk1"/>
        </a:solidFill>
      </p:bgPr>
    </p:bg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39"/>
          <p:cNvSpPr/>
          <p:nvPr>
            <p:ph idx="2" type="pic"/>
          </p:nvPr>
        </p:nvSpPr>
        <p:spPr>
          <a:xfrm>
            <a:off x="1300175" y="354000"/>
            <a:ext cx="4204800" cy="2957100"/>
          </a:xfrm>
          <a:prstGeom prst="parallelogram">
            <a:avLst>
              <a:gd fmla="val 41235" name="adj"/>
            </a:avLst>
          </a:prstGeom>
          <a:noFill/>
          <a:ln>
            <a:noFill/>
          </a:ln>
        </p:spPr>
      </p:sp>
      <p:sp>
        <p:nvSpPr>
          <p:cNvPr id="428" name="Google Shape;428;p39"/>
          <p:cNvSpPr/>
          <p:nvPr>
            <p:ph idx="3" type="pic"/>
          </p:nvPr>
        </p:nvSpPr>
        <p:spPr>
          <a:xfrm>
            <a:off x="4894175" y="354000"/>
            <a:ext cx="3907800" cy="1478400"/>
          </a:xfrm>
          <a:prstGeom prst="parallelogram">
            <a:avLst>
              <a:gd fmla="val 41235" name="adj"/>
            </a:avLst>
          </a:prstGeom>
          <a:noFill/>
          <a:ln>
            <a:noFill/>
          </a:ln>
        </p:spPr>
      </p:sp>
      <p:sp>
        <p:nvSpPr>
          <p:cNvPr id="429" name="Google Shape;429;p39"/>
          <p:cNvSpPr/>
          <p:nvPr>
            <p:ph idx="4" type="pic"/>
          </p:nvPr>
        </p:nvSpPr>
        <p:spPr>
          <a:xfrm>
            <a:off x="4280325" y="1832550"/>
            <a:ext cx="2579700" cy="1478400"/>
          </a:xfrm>
          <a:prstGeom prst="parallelogram">
            <a:avLst>
              <a:gd fmla="val 41235" name="adj"/>
            </a:avLst>
          </a:prstGeom>
          <a:noFill/>
          <a:ln>
            <a:noFill/>
          </a:ln>
        </p:spPr>
      </p:sp>
      <p:sp>
        <p:nvSpPr>
          <p:cNvPr id="430" name="Google Shape;430;p39"/>
          <p:cNvSpPr/>
          <p:nvPr>
            <p:ph idx="5" type="pic"/>
          </p:nvPr>
        </p:nvSpPr>
        <p:spPr>
          <a:xfrm>
            <a:off x="5660175" y="1832550"/>
            <a:ext cx="2537100" cy="2957100"/>
          </a:xfrm>
          <a:prstGeom prst="parallelogram">
            <a:avLst>
              <a:gd fmla="val 41235" name="adj"/>
            </a:avLst>
          </a:prstGeom>
          <a:noFill/>
          <a:ln>
            <a:noFill/>
          </a:ln>
        </p:spPr>
      </p:sp>
      <p:sp>
        <p:nvSpPr>
          <p:cNvPr id="431" name="Google Shape;431;p39"/>
          <p:cNvSpPr/>
          <p:nvPr>
            <p:ph idx="6" type="pic"/>
          </p:nvPr>
        </p:nvSpPr>
        <p:spPr>
          <a:xfrm>
            <a:off x="695350" y="3311100"/>
            <a:ext cx="5587500" cy="1478400"/>
          </a:xfrm>
          <a:prstGeom prst="parallelogram">
            <a:avLst>
              <a:gd fmla="val 41235" name="adj"/>
            </a:avLst>
          </a:prstGeom>
          <a:noFill/>
          <a:ln>
            <a:noFill/>
          </a:ln>
        </p:spPr>
      </p:sp>
      <p:sp>
        <p:nvSpPr>
          <p:cNvPr id="432" name="Google Shape;432;p39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3" name="Google Shape;433;p39"/>
          <p:cNvSpPr txBox="1"/>
          <p:nvPr>
            <p:ph idx="1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34" name="Google Shape;434;p39"/>
          <p:cNvSpPr txBox="1"/>
          <p:nvPr>
            <p:ph idx="7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35" name="Google Shape;435;p39"/>
          <p:cNvSpPr txBox="1"/>
          <p:nvPr>
            <p:ph idx="8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dea board &amp; stickers 1">
  <p:cSld name="CUSTOM_2_1_1_1_1_1_2_1_2_1_1_1_2"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40"/>
          <p:cNvSpPr txBox="1"/>
          <p:nvPr>
            <p:ph idx="1" type="subTitle"/>
          </p:nvPr>
        </p:nvSpPr>
        <p:spPr>
          <a:xfrm>
            <a:off x="698675" y="1292550"/>
            <a:ext cx="7746600" cy="255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38" name="Google Shape;438;p40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9" name="Google Shape;439;p40"/>
          <p:cNvSpPr txBox="1"/>
          <p:nvPr>
            <p:ph idx="2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40" name="Google Shape;440;p40"/>
          <p:cNvSpPr txBox="1"/>
          <p:nvPr>
            <p:ph idx="3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41" name="Google Shape;441;p40"/>
          <p:cNvSpPr txBox="1"/>
          <p:nvPr>
            <p:ph idx="4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E46962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234050"/>
            <a:ext cx="39999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234050"/>
            <a:ext cx="39999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dea board &amp; stickers 2">
  <p:cSld name="CUSTOM_2_1_1_1_1_1_2_1_2_1_1_1_2_1">
    <p:bg>
      <p:bgPr>
        <a:solidFill>
          <a:schemeClr val="dk1"/>
        </a:solidFill>
      </p:bgPr>
    </p:bg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1"/>
          <p:cNvSpPr txBox="1"/>
          <p:nvPr>
            <p:ph idx="1" type="subTitle"/>
          </p:nvPr>
        </p:nvSpPr>
        <p:spPr>
          <a:xfrm>
            <a:off x="698675" y="1292550"/>
            <a:ext cx="7746600" cy="255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0"/>
              <a:buNone/>
              <a:defRPr sz="5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4" name="Google Shape;444;p41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5" name="Google Shape;445;p41"/>
          <p:cNvSpPr txBox="1"/>
          <p:nvPr>
            <p:ph idx="2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46" name="Google Shape;446;p41"/>
          <p:cNvSpPr txBox="1"/>
          <p:nvPr>
            <p:ph idx="3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47" name="Google Shape;447;p41"/>
          <p:cNvSpPr txBox="1"/>
          <p:nvPr>
            <p:ph idx="4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E46962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dea board &amp; stickers 3">
  <p:cSld name="CUSTOM_2_1_1_1_1_1_2_1_2_1_1_1_2_1_1">
    <p:bg>
      <p:bgPr>
        <a:solidFill>
          <a:schemeClr val="accent1"/>
        </a:solidFill>
      </p:bgPr>
    </p:bg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42"/>
          <p:cNvSpPr txBox="1"/>
          <p:nvPr>
            <p:ph idx="1" type="subTitle"/>
          </p:nvPr>
        </p:nvSpPr>
        <p:spPr>
          <a:xfrm>
            <a:off x="698675" y="1292550"/>
            <a:ext cx="7746600" cy="255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50" name="Google Shape;450;p42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1" name="Google Shape;451;p42"/>
          <p:cNvSpPr txBox="1"/>
          <p:nvPr>
            <p:ph idx="2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52" name="Google Shape;452;p42"/>
          <p:cNvSpPr txBox="1"/>
          <p:nvPr>
            <p:ph idx="3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53" name="Google Shape;453;p42"/>
          <p:cNvSpPr txBox="1"/>
          <p:nvPr>
            <p:ph idx="4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E46962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&amp; text 1">
  <p:cSld name="CUSTOM_13"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43"/>
          <p:cNvSpPr/>
          <p:nvPr/>
        </p:nvSpPr>
        <p:spPr>
          <a:xfrm>
            <a:off x="343100" y="0"/>
            <a:ext cx="4296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chemeClr val="dk2"/>
              </a:highlight>
            </a:endParaRPr>
          </a:p>
        </p:txBody>
      </p:sp>
      <p:sp>
        <p:nvSpPr>
          <p:cNvPr id="456" name="Google Shape;456;p43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7" name="Google Shape;457;p43"/>
          <p:cNvSpPr txBox="1"/>
          <p:nvPr>
            <p:ph idx="1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58" name="Google Shape;458;p43"/>
          <p:cNvSpPr txBox="1"/>
          <p:nvPr>
            <p:ph idx="2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59" name="Google Shape;459;p43"/>
          <p:cNvSpPr txBox="1"/>
          <p:nvPr>
            <p:ph idx="3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60" name="Google Shape;460;p43"/>
          <p:cNvSpPr/>
          <p:nvPr>
            <p:ph idx="4" type="pic"/>
          </p:nvPr>
        </p:nvSpPr>
        <p:spPr>
          <a:xfrm>
            <a:off x="4977650" y="386948"/>
            <a:ext cx="3824100" cy="2096100"/>
          </a:xfrm>
          <a:prstGeom prst="trapezoid">
            <a:avLst>
              <a:gd fmla="val 25000" name="adj"/>
            </a:avLst>
          </a:prstGeom>
          <a:noFill/>
          <a:ln>
            <a:noFill/>
          </a:ln>
        </p:spPr>
      </p:sp>
      <p:sp>
        <p:nvSpPr>
          <p:cNvPr id="461" name="Google Shape;461;p43"/>
          <p:cNvSpPr/>
          <p:nvPr>
            <p:ph idx="5" type="pic"/>
          </p:nvPr>
        </p:nvSpPr>
        <p:spPr>
          <a:xfrm>
            <a:off x="784550" y="326525"/>
            <a:ext cx="3413100" cy="2198100"/>
          </a:xfrm>
          <a:prstGeom prst="ellipse">
            <a:avLst/>
          </a:prstGeom>
          <a:noFill/>
          <a:ln>
            <a:noFill/>
          </a:ln>
        </p:spPr>
      </p:sp>
      <p:sp>
        <p:nvSpPr>
          <p:cNvPr id="462" name="Google Shape;462;p43"/>
          <p:cNvSpPr txBox="1"/>
          <p:nvPr>
            <p:ph idx="6" type="subTitle"/>
          </p:nvPr>
        </p:nvSpPr>
        <p:spPr>
          <a:xfrm>
            <a:off x="784550" y="2700975"/>
            <a:ext cx="3135600" cy="54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3" name="Google Shape;463;p43"/>
          <p:cNvSpPr txBox="1"/>
          <p:nvPr>
            <p:ph idx="7" type="subTitle"/>
          </p:nvPr>
        </p:nvSpPr>
        <p:spPr>
          <a:xfrm>
            <a:off x="4977650" y="2700975"/>
            <a:ext cx="3135600" cy="54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4" name="Google Shape;464;p43"/>
          <p:cNvSpPr txBox="1"/>
          <p:nvPr>
            <p:ph idx="8" type="body"/>
          </p:nvPr>
        </p:nvSpPr>
        <p:spPr>
          <a:xfrm>
            <a:off x="784425" y="3247575"/>
            <a:ext cx="3135600" cy="17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65" name="Google Shape;465;p43"/>
          <p:cNvSpPr txBox="1"/>
          <p:nvPr>
            <p:ph idx="9" type="body"/>
          </p:nvPr>
        </p:nvSpPr>
        <p:spPr>
          <a:xfrm>
            <a:off x="4977650" y="3247575"/>
            <a:ext cx="3135600" cy="17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&amp; text 2">
  <p:cSld name="CUSTOM_13_1"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44"/>
          <p:cNvSpPr/>
          <p:nvPr/>
        </p:nvSpPr>
        <p:spPr>
          <a:xfrm>
            <a:off x="343100" y="0"/>
            <a:ext cx="4296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chemeClr val="dk2"/>
              </a:highlight>
            </a:endParaRPr>
          </a:p>
        </p:txBody>
      </p:sp>
      <p:sp>
        <p:nvSpPr>
          <p:cNvPr id="468" name="Google Shape;468;p44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9" name="Google Shape;469;p44"/>
          <p:cNvSpPr txBox="1"/>
          <p:nvPr>
            <p:ph idx="1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70" name="Google Shape;470;p44"/>
          <p:cNvSpPr txBox="1"/>
          <p:nvPr>
            <p:ph idx="2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71" name="Google Shape;471;p44"/>
          <p:cNvSpPr txBox="1"/>
          <p:nvPr>
            <p:ph idx="3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72" name="Google Shape;472;p44"/>
          <p:cNvSpPr/>
          <p:nvPr>
            <p:ph idx="4" type="pic"/>
          </p:nvPr>
        </p:nvSpPr>
        <p:spPr>
          <a:xfrm>
            <a:off x="4977650" y="386948"/>
            <a:ext cx="3824100" cy="2096100"/>
          </a:xfrm>
          <a:prstGeom prst="trapezoid">
            <a:avLst>
              <a:gd fmla="val 25000" name="adj"/>
            </a:avLst>
          </a:prstGeom>
          <a:noFill/>
          <a:ln>
            <a:noFill/>
          </a:ln>
        </p:spPr>
      </p:sp>
      <p:sp>
        <p:nvSpPr>
          <p:cNvPr id="473" name="Google Shape;473;p44"/>
          <p:cNvSpPr/>
          <p:nvPr>
            <p:ph idx="5" type="pic"/>
          </p:nvPr>
        </p:nvSpPr>
        <p:spPr>
          <a:xfrm>
            <a:off x="784550" y="326525"/>
            <a:ext cx="3413100" cy="2198100"/>
          </a:xfrm>
          <a:prstGeom prst="ellipse">
            <a:avLst/>
          </a:prstGeom>
          <a:noFill/>
          <a:ln>
            <a:noFill/>
          </a:ln>
        </p:spPr>
      </p:sp>
      <p:sp>
        <p:nvSpPr>
          <p:cNvPr id="474" name="Google Shape;474;p44"/>
          <p:cNvSpPr txBox="1"/>
          <p:nvPr>
            <p:ph idx="6" type="subTitle"/>
          </p:nvPr>
        </p:nvSpPr>
        <p:spPr>
          <a:xfrm>
            <a:off x="784550" y="2700975"/>
            <a:ext cx="3135600" cy="54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5" name="Google Shape;475;p44"/>
          <p:cNvSpPr txBox="1"/>
          <p:nvPr>
            <p:ph idx="7" type="subTitle"/>
          </p:nvPr>
        </p:nvSpPr>
        <p:spPr>
          <a:xfrm>
            <a:off x="4977650" y="2700975"/>
            <a:ext cx="3135600" cy="54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6" name="Google Shape;476;p44"/>
          <p:cNvSpPr txBox="1"/>
          <p:nvPr>
            <p:ph idx="8" type="body"/>
          </p:nvPr>
        </p:nvSpPr>
        <p:spPr>
          <a:xfrm>
            <a:off x="784425" y="3247575"/>
            <a:ext cx="3135600" cy="17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7" name="Google Shape;477;p44"/>
          <p:cNvSpPr txBox="1"/>
          <p:nvPr>
            <p:ph idx="9" type="body"/>
          </p:nvPr>
        </p:nvSpPr>
        <p:spPr>
          <a:xfrm>
            <a:off x="4977650" y="3247575"/>
            <a:ext cx="3135600" cy="17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&amp; text 3">
  <p:cSld name="CUSTOM_13_1_1"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45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0" name="Google Shape;480;p45"/>
          <p:cNvSpPr txBox="1"/>
          <p:nvPr>
            <p:ph idx="1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81" name="Google Shape;481;p45"/>
          <p:cNvSpPr txBox="1"/>
          <p:nvPr>
            <p:ph idx="2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82" name="Google Shape;482;p45"/>
          <p:cNvSpPr txBox="1"/>
          <p:nvPr>
            <p:ph idx="3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83" name="Google Shape;483;p45"/>
          <p:cNvSpPr/>
          <p:nvPr>
            <p:ph idx="4" type="pic"/>
          </p:nvPr>
        </p:nvSpPr>
        <p:spPr>
          <a:xfrm>
            <a:off x="4977650" y="386948"/>
            <a:ext cx="3824100" cy="2096100"/>
          </a:xfrm>
          <a:prstGeom prst="trapezoid">
            <a:avLst>
              <a:gd fmla="val 25000" name="adj"/>
            </a:avLst>
          </a:prstGeom>
          <a:noFill/>
          <a:ln>
            <a:noFill/>
          </a:ln>
        </p:spPr>
      </p:sp>
      <p:sp>
        <p:nvSpPr>
          <p:cNvPr id="484" name="Google Shape;484;p45"/>
          <p:cNvSpPr/>
          <p:nvPr>
            <p:ph idx="5" type="pic"/>
          </p:nvPr>
        </p:nvSpPr>
        <p:spPr>
          <a:xfrm>
            <a:off x="784550" y="326525"/>
            <a:ext cx="3413100" cy="2198100"/>
          </a:xfrm>
          <a:prstGeom prst="ellipse">
            <a:avLst/>
          </a:prstGeom>
          <a:noFill/>
          <a:ln>
            <a:noFill/>
          </a:ln>
        </p:spPr>
      </p:sp>
      <p:sp>
        <p:nvSpPr>
          <p:cNvPr id="485" name="Google Shape;485;p45"/>
          <p:cNvSpPr txBox="1"/>
          <p:nvPr>
            <p:ph idx="6" type="subTitle"/>
          </p:nvPr>
        </p:nvSpPr>
        <p:spPr>
          <a:xfrm>
            <a:off x="784550" y="2700975"/>
            <a:ext cx="3135600" cy="54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6" name="Google Shape;486;p45"/>
          <p:cNvSpPr txBox="1"/>
          <p:nvPr>
            <p:ph idx="7" type="subTitle"/>
          </p:nvPr>
        </p:nvSpPr>
        <p:spPr>
          <a:xfrm>
            <a:off x="4977650" y="2700975"/>
            <a:ext cx="3135600" cy="54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7" name="Google Shape;487;p45"/>
          <p:cNvSpPr txBox="1"/>
          <p:nvPr>
            <p:ph idx="8" type="body"/>
          </p:nvPr>
        </p:nvSpPr>
        <p:spPr>
          <a:xfrm>
            <a:off x="784425" y="3247575"/>
            <a:ext cx="3135600" cy="17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8" name="Google Shape;488;p45"/>
          <p:cNvSpPr txBox="1"/>
          <p:nvPr>
            <p:ph idx="9" type="body"/>
          </p:nvPr>
        </p:nvSpPr>
        <p:spPr>
          <a:xfrm>
            <a:off x="4977650" y="3247575"/>
            <a:ext cx="3135600" cy="17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ext steps">
  <p:cSld name="CUSTOM_9"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46"/>
          <p:cNvSpPr/>
          <p:nvPr/>
        </p:nvSpPr>
        <p:spPr>
          <a:xfrm>
            <a:off x="100" y="0"/>
            <a:ext cx="3474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1" name="Google Shape;491;p46"/>
          <p:cNvSpPr txBox="1"/>
          <p:nvPr>
            <p:ph idx="1" type="subTitle"/>
          </p:nvPr>
        </p:nvSpPr>
        <p:spPr>
          <a:xfrm rot="5400000">
            <a:off x="-635125" y="716225"/>
            <a:ext cx="16164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92" name="Google Shape;492;p46"/>
          <p:cNvSpPr txBox="1"/>
          <p:nvPr>
            <p:ph idx="2" type="subTitle"/>
          </p:nvPr>
        </p:nvSpPr>
        <p:spPr>
          <a:xfrm rot="5400000">
            <a:off x="-591025" y="4140400"/>
            <a:ext cx="1529100" cy="3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93" name="Google Shape;493;p46"/>
          <p:cNvSpPr txBox="1"/>
          <p:nvPr>
            <p:ph idx="3" type="subTitle"/>
          </p:nvPr>
        </p:nvSpPr>
        <p:spPr>
          <a:xfrm rot="5400000">
            <a:off x="-578575" y="2397750"/>
            <a:ext cx="15033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00"/>
              <a:buFont typeface="Work Sans Medium"/>
              <a:buNone/>
              <a:defRPr sz="900">
                <a:latin typeface="Work Sans Medium"/>
                <a:ea typeface="Work Sans Medium"/>
                <a:cs typeface="Work Sans Medium"/>
                <a:sym typeface="Work Sans Medium"/>
              </a:defRPr>
            </a:lvl9pPr>
          </a:lstStyle>
          <a:p/>
        </p:txBody>
      </p:sp>
      <p:sp>
        <p:nvSpPr>
          <p:cNvPr id="494" name="Google Shape;494;p46"/>
          <p:cNvSpPr txBox="1"/>
          <p:nvPr>
            <p:ph type="title"/>
          </p:nvPr>
        </p:nvSpPr>
        <p:spPr>
          <a:xfrm>
            <a:off x="942150" y="84350"/>
            <a:ext cx="7265100" cy="181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95" name="Google Shape;495;p46"/>
          <p:cNvSpPr txBox="1"/>
          <p:nvPr>
            <p:ph idx="4" type="body"/>
          </p:nvPr>
        </p:nvSpPr>
        <p:spPr>
          <a:xfrm>
            <a:off x="942150" y="1604200"/>
            <a:ext cx="4407000" cy="31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0816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lt1"/>
                </a:highlight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highlight>
                  <a:schemeClr val="dk1"/>
                </a:highlight>
              </a:defRPr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20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22" Type="http://schemas.openxmlformats.org/officeDocument/2006/relationships/slideLayout" Target="../slideLayouts/slideLayout22.xml"/><Relationship Id="rId44" Type="http://schemas.openxmlformats.org/officeDocument/2006/relationships/slideLayout" Target="../slideLayouts/slideLayout44.xml"/><Relationship Id="rId21" Type="http://schemas.openxmlformats.org/officeDocument/2006/relationships/slideLayout" Target="../slideLayouts/slideLayout21.xml"/><Relationship Id="rId43" Type="http://schemas.openxmlformats.org/officeDocument/2006/relationships/slideLayout" Target="../slideLayouts/slideLayout43.xml"/><Relationship Id="rId24" Type="http://schemas.openxmlformats.org/officeDocument/2006/relationships/slideLayout" Target="../slideLayouts/slideLayout24.xml"/><Relationship Id="rId46" Type="http://schemas.openxmlformats.org/officeDocument/2006/relationships/theme" Target="../theme/theme2.xml"/><Relationship Id="rId23" Type="http://schemas.openxmlformats.org/officeDocument/2006/relationships/slideLayout" Target="../slideLayouts/slideLayout23.xml"/><Relationship Id="rId45" Type="http://schemas.openxmlformats.org/officeDocument/2006/relationships/slideLayout" Target="../slideLayouts/slideLayout45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35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12.xml"/><Relationship Id="rId3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15.xml"/><Relationship Id="rId37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14.xml"/><Relationship Id="rId36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17.xml"/><Relationship Id="rId39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16.xml"/><Relationship Id="rId38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op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layfair Display"/>
              <a:buChar char="●"/>
              <a:defRPr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  <p:sldLayoutId id="2147483689" r:id="rId42"/>
    <p:sldLayoutId id="2147483690" r:id="rId43"/>
    <p:sldLayoutId id="2147483691" r:id="rId44"/>
    <p:sldLayoutId id="2147483692" r:id="rId4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47"/>
          <p:cNvSpPr txBox="1"/>
          <p:nvPr>
            <p:ph type="title"/>
          </p:nvPr>
        </p:nvSpPr>
        <p:spPr>
          <a:xfrm>
            <a:off x="328350" y="991800"/>
            <a:ext cx="8487300" cy="315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400"/>
              <a:t>Boycott</a:t>
            </a:r>
            <a:endParaRPr sz="8400"/>
          </a:p>
        </p:txBody>
      </p:sp>
      <p:sp>
        <p:nvSpPr>
          <p:cNvPr id="501" name="Google Shape;501;p47"/>
          <p:cNvSpPr txBox="1"/>
          <p:nvPr>
            <p:ph idx="1" type="subTitle"/>
          </p:nvPr>
        </p:nvSpPr>
        <p:spPr>
          <a:xfrm>
            <a:off x="1568850" y="3519600"/>
            <a:ext cx="6006300" cy="5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Are you with us?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48"/>
          <p:cNvSpPr txBox="1"/>
          <p:nvPr>
            <p:ph type="title"/>
          </p:nvPr>
        </p:nvSpPr>
        <p:spPr>
          <a:xfrm>
            <a:off x="328350" y="340600"/>
            <a:ext cx="8487300" cy="4462200"/>
          </a:xfrm>
          <a:prstGeom prst="rect">
            <a:avLst/>
          </a:prstGeom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A major restaurant chain in our town has been refusing to serve certain student customers. </a:t>
            </a:r>
            <a:endParaRPr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 </a:t>
            </a:r>
            <a:endParaRPr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49"/>
          <p:cNvSpPr txBox="1"/>
          <p:nvPr>
            <p:ph idx="1" type="subTitle"/>
          </p:nvPr>
        </p:nvSpPr>
        <p:spPr>
          <a:xfrm>
            <a:off x="2643625" y="454150"/>
            <a:ext cx="6090000" cy="36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0555"/>
              <a:buNone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In order to show our support of these customers and our frustration over this violation of rights, we are asking the student body to boycott this restaurant chain.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ct val="30555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50"/>
          <p:cNvSpPr txBox="1"/>
          <p:nvPr>
            <p:ph type="title"/>
          </p:nvPr>
        </p:nvSpPr>
        <p:spPr>
          <a:xfrm>
            <a:off x="519750" y="145550"/>
            <a:ext cx="3908100" cy="145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"/>
              <a:t>Discussion Questions</a:t>
            </a:r>
            <a:endParaRPr/>
          </a:p>
        </p:txBody>
      </p:sp>
      <p:pic>
        <p:nvPicPr>
          <p:cNvPr descr="Red oval." id="517" name="Google Shape;517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6975" y="1115275"/>
            <a:ext cx="275499" cy="2679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d oval." id="518" name="Google Shape;518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6975" y="1883925"/>
            <a:ext cx="275499" cy="2679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d oval." id="519" name="Google Shape;519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6975" y="3084300"/>
            <a:ext cx="275499" cy="2679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d oval." id="520" name="Google Shape;520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6975" y="4148800"/>
            <a:ext cx="275499" cy="267975"/>
          </a:xfrm>
          <a:prstGeom prst="rect">
            <a:avLst/>
          </a:prstGeom>
          <a:noFill/>
          <a:ln>
            <a:noFill/>
          </a:ln>
        </p:spPr>
      </p:pic>
      <p:sp>
        <p:nvSpPr>
          <p:cNvPr id="521" name="Google Shape;521;p50"/>
          <p:cNvSpPr txBox="1"/>
          <p:nvPr/>
        </p:nvSpPr>
        <p:spPr>
          <a:xfrm>
            <a:off x="5754425" y="867100"/>
            <a:ext cx="2826600" cy="26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What are we hoping to gain from this?</a:t>
            </a:r>
            <a:endParaRPr sz="18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What kind of planning has to go into something like this?</a:t>
            </a:r>
            <a:endParaRPr sz="18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How will we inform everyone on the progress?</a:t>
            </a:r>
            <a:endParaRPr sz="18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Could we sustain this for years?</a:t>
            </a:r>
            <a:endParaRPr sz="18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pic>
        <p:nvPicPr>
          <p:cNvPr descr="Hamburger Vector Art image - Free stock photo - Public Domain ..." id="522" name="Google Shape;522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50498" y="1710187"/>
            <a:ext cx="2451799" cy="2127376"/>
          </a:xfrm>
          <a:prstGeom prst="rect">
            <a:avLst/>
          </a:prstGeom>
          <a:noFill/>
          <a:ln>
            <a:noFill/>
          </a:ln>
        </p:spPr>
      </p:pic>
      <p:sp>
        <p:nvSpPr>
          <p:cNvPr id="523" name="Google Shape;523;p50"/>
          <p:cNvSpPr/>
          <p:nvPr/>
        </p:nvSpPr>
        <p:spPr>
          <a:xfrm>
            <a:off x="909300" y="1285875"/>
            <a:ext cx="3334200" cy="2976000"/>
          </a:xfrm>
          <a:prstGeom prst="noSmoking">
            <a:avLst>
              <a:gd fmla="val 647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51"/>
          <p:cNvSpPr txBox="1"/>
          <p:nvPr/>
        </p:nvSpPr>
        <p:spPr>
          <a:xfrm>
            <a:off x="6815150" y="1910450"/>
            <a:ext cx="2176800" cy="8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Which promise may apply if a boycott fails to achieve its goals?</a:t>
            </a:r>
            <a:endParaRPr sz="18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529" name="Google Shape;529;p51"/>
          <p:cNvSpPr txBox="1"/>
          <p:nvPr/>
        </p:nvSpPr>
        <p:spPr>
          <a:xfrm>
            <a:off x="322775" y="1925250"/>
            <a:ext cx="184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Is boycotting an effective way to achieve these promises?</a:t>
            </a:r>
            <a:endParaRPr sz="18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pic>
        <p:nvPicPr>
          <p:cNvPr id="530" name="Google Shape;530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80888" y="152400"/>
            <a:ext cx="3622644" cy="4838696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op">
  <a:themeElements>
    <a:clrScheme name="Pop">
      <a:dk1>
        <a:srgbClr val="F8E71C"/>
      </a:dk1>
      <a:lt1>
        <a:srgbClr val="FFFFFF"/>
      </a:lt1>
      <a:dk2>
        <a:srgbClr val="000000"/>
      </a:dk2>
      <a:lt2>
        <a:srgbClr val="D9D9D9"/>
      </a:lt2>
      <a:accent1>
        <a:srgbClr val="666666"/>
      </a:accent1>
      <a:accent2>
        <a:srgbClr val="483165"/>
      </a:accent2>
      <a:accent3>
        <a:srgbClr val="EB1E95"/>
      </a:accent3>
      <a:accent4>
        <a:srgbClr val="01AFD1"/>
      </a:accent4>
      <a:accent5>
        <a:srgbClr val="0F9D58"/>
      </a:accent5>
      <a:accent6>
        <a:srgbClr val="9C27B0"/>
      </a:accent6>
      <a:hlink>
        <a:srgbClr val="0F9D58"/>
      </a:hlink>
      <a:folHlink>
        <a:srgbClr val="0F9D5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