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c-span.org/classroom/document/?1361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https://www.c-span.org/classroom/document/?1361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c-span.org/classroom/document/?1361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250" y="23078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804750" y="153950"/>
            <a:ext cx="71589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https://www.c-span.org/classroom/document/?1361</a:t>
            </a:r>
            <a:r>
              <a:rPr lang="en" sz="2800">
                <a:solidFill>
                  <a:srgbClr val="FF0000"/>
                </a:solidFill>
              </a:rPr>
              <a:t> </a:t>
            </a:r>
            <a:endParaRPr sz="2800">
              <a:solidFill>
                <a:srgbClr val="FF0000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2451600" y="4716650"/>
            <a:ext cx="42408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Click the link above to watch the video from C-SPAN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13700" y="1342125"/>
            <a:ext cx="5341007" cy="297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