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Roboto Serif"/>
      <p:regular r:id="rId10"/>
      <p:bold r:id="rId11"/>
      <p:italic r:id="rId12"/>
      <p:boldItalic r:id="rId13"/>
    </p:embeddedFont>
    <p:embeddedFont>
      <p:font typeface="Roboto"/>
      <p:regular r:id="rId14"/>
      <p:bold r:id="rId15"/>
      <p:italic r:id="rId16"/>
      <p:boldItalic r:id="rId17"/>
    </p:embeddedFont>
    <p:embeddedFont>
      <p:font typeface="Roboto Medium"/>
      <p:regular r:id="rId18"/>
      <p:bold r:id="rId19"/>
      <p:italic r:id="rId20"/>
      <p:boldItalic r:id="rId21"/>
    </p:embeddedFont>
    <p:embeddedFont>
      <p:font typeface="Roboto Serif Medium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Medium-italic.fntdata"/><Relationship Id="rId22" Type="http://schemas.openxmlformats.org/officeDocument/2006/relationships/font" Target="fonts/RobotoSerifMedium-regular.fntdata"/><Relationship Id="rId21" Type="http://schemas.openxmlformats.org/officeDocument/2006/relationships/font" Target="fonts/RobotoMedium-boldItalic.fntdata"/><Relationship Id="rId24" Type="http://schemas.openxmlformats.org/officeDocument/2006/relationships/font" Target="fonts/RobotoSerifMedium-italic.fntdata"/><Relationship Id="rId23" Type="http://schemas.openxmlformats.org/officeDocument/2006/relationships/font" Target="fonts/RobotoSerifMedium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RobotoSerifMedium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font" Target="fonts/RobotoSerif-bold.fntdata"/><Relationship Id="rId10" Type="http://schemas.openxmlformats.org/officeDocument/2006/relationships/font" Target="fonts/RobotoSerif-regular.fntdata"/><Relationship Id="rId13" Type="http://schemas.openxmlformats.org/officeDocument/2006/relationships/font" Target="fonts/RobotoSerif-boldItalic.fntdata"/><Relationship Id="rId12" Type="http://schemas.openxmlformats.org/officeDocument/2006/relationships/font" Target="fonts/RobotoSerif-italic.fntdata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19" Type="http://schemas.openxmlformats.org/officeDocument/2006/relationships/font" Target="fonts/RobotoMedium-bold.fntdata"/><Relationship Id="rId18" Type="http://schemas.openxmlformats.org/officeDocument/2006/relationships/font" Target="fonts/Roboto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farmworkermovement-csun.org/el_malcriado/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history.delaware.gov/john-dickinson-plantation/dickinsonletters/pennsylvania-farmer-letters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afa4c34c0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afa4c34c0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afa4c34c0b_0_3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afa4c34c0b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afa4c34c0b_0_3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afa4c34c0b_0_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More information about El Malcriado can be found: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https://farmworkermovement-csun.org/el_malcriado/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afa4c34c0b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afa4c34c0b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https://history.delaware.gov/john-dickinson-plantation/dickinsonletters/pennsylvania-farmer-letters/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4" y="1463846"/>
            <a:ext cx="47280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552100"/>
            <a:ext cx="38631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Medium"/>
              <a:buNone/>
              <a:defRPr sz="20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_1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CUSTOM_7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2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" name="Google Shape;52;p12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" name="Google Shape;53;p12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4" name="Google Shape;54;p12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5" name="Google Shape;55;p12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6" name="Google Shape;56;p12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CUSTOM_8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13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CUSTOM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14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68" name="Google Shape;68;p14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CUSTOM_2_2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3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15"/>
          <p:cNvSpPr txBox="1"/>
          <p:nvPr>
            <p:ph idx="4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76" name="Google Shape;76;p15"/>
          <p:cNvSpPr txBox="1"/>
          <p:nvPr>
            <p:ph idx="5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77" name="Google Shape;77;p15"/>
          <p:cNvSpPr txBox="1"/>
          <p:nvPr>
            <p:ph idx="6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CUSTOM_3_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1" name="Google Shape;81;p16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Google Shape;83;p16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4" name="Google Shape;84;p16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5" name="Google Shape;85;p16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6" name="Google Shape;86;p16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7" name="Google Shape;87;p16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8" name="Google Shape;88;p16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_ONLY_1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91" name="Google Shape;9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17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4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p18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18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18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8" name="Google Shape;98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" name="Google Shape;9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100" name="Google Shape;100;p18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1" name="Google Shape;101;p18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4_1_1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4" name="Google Shape;104;p19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" name="Google Shape;105;p19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19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7" name="Google Shape;107;p19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19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9" name="Google Shape;10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" name="Google Shape;11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111" name="Google Shape;111;p19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2" name="Google Shape;112;p19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3" name="Google Shape;113;p19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CUSTOM_5_1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_2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CUSTOM_6_1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Google Shape;119;p21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21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1" name="Google Shape;121;p21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1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3" name="Google Shape;123;p21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21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21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126" name="Google Shape;126;p21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21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1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 type="secHead">
  <p:cSld name="SECTION_HEADER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/>
          <p:nvPr/>
        </p:nvSpPr>
        <p:spPr>
          <a:xfrm>
            <a:off x="330299" y="-1669950"/>
            <a:ext cx="8483400" cy="84834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600">
              <a:solidFill>
                <a:schemeClr val="dk1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131" name="Google Shape;131;p22"/>
          <p:cNvSpPr/>
          <p:nvPr/>
        </p:nvSpPr>
        <p:spPr>
          <a:xfrm>
            <a:off x="650850" y="-1349400"/>
            <a:ext cx="7842300" cy="78423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>
              <a:solidFill>
                <a:schemeClr val="dk1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sp>
        <p:nvSpPr>
          <p:cNvPr id="132" name="Google Shape;132;p22"/>
          <p:cNvSpPr txBox="1"/>
          <p:nvPr>
            <p:ph type="title"/>
          </p:nvPr>
        </p:nvSpPr>
        <p:spPr>
          <a:xfrm>
            <a:off x="650850" y="1825650"/>
            <a:ext cx="7842300" cy="14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3" name="Google Shape;13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SECTION_HEADER_1">
    <p:bg>
      <p:bgPr>
        <a:solidFill>
          <a:schemeClr val="dk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/>
          <p:nvPr/>
        </p:nvSpPr>
        <p:spPr>
          <a:xfrm>
            <a:off x="330299" y="-1669950"/>
            <a:ext cx="8483400" cy="84834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600">
              <a:solidFill>
                <a:schemeClr val="lt1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136" name="Google Shape;136;p23"/>
          <p:cNvSpPr/>
          <p:nvPr/>
        </p:nvSpPr>
        <p:spPr>
          <a:xfrm>
            <a:off x="650850" y="-1349400"/>
            <a:ext cx="7842300" cy="7842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>
              <a:solidFill>
                <a:schemeClr val="lt1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sp>
        <p:nvSpPr>
          <p:cNvPr id="137" name="Google Shape;137;p23"/>
          <p:cNvSpPr txBox="1"/>
          <p:nvPr>
            <p:ph type="title"/>
          </p:nvPr>
        </p:nvSpPr>
        <p:spPr>
          <a:xfrm>
            <a:off x="650850" y="1825650"/>
            <a:ext cx="7842300" cy="14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8" name="Google Shape;13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icker Bank">
  <p:cSld name="SECTION_HEADER_1_1">
    <p:bg>
      <p:bgPr>
        <a:solidFill>
          <a:schemeClr val="dk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/>
          <p:nvPr/>
        </p:nvSpPr>
        <p:spPr>
          <a:xfrm>
            <a:off x="330299" y="-1669950"/>
            <a:ext cx="8483400" cy="84834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600">
              <a:solidFill>
                <a:schemeClr val="lt1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141" name="Google Shape;141;p24"/>
          <p:cNvSpPr/>
          <p:nvPr/>
        </p:nvSpPr>
        <p:spPr>
          <a:xfrm>
            <a:off x="650850" y="-1349400"/>
            <a:ext cx="7842300" cy="7842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>
              <a:solidFill>
                <a:schemeClr val="lt1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sp>
        <p:nvSpPr>
          <p:cNvPr id="142" name="Google Shape;142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4"/>
          <p:cNvSpPr txBox="1"/>
          <p:nvPr>
            <p:ph idx="1" type="subTitle"/>
          </p:nvPr>
        </p:nvSpPr>
        <p:spPr>
          <a:xfrm>
            <a:off x="1509750" y="807488"/>
            <a:ext cx="61245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Font typeface="Roboto Serif"/>
              <a:buNone/>
              <a:defRPr b="1" sz="42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44" name="Google Shape;144;p24"/>
          <p:cNvSpPr txBox="1"/>
          <p:nvPr>
            <p:ph idx="2" type="body"/>
          </p:nvPr>
        </p:nvSpPr>
        <p:spPr>
          <a:xfrm>
            <a:off x="1847850" y="1559575"/>
            <a:ext cx="5448300" cy="24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algn="ctr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Roboto Medium"/>
              <a:buChar char="■"/>
              <a:defRPr>
                <a:latin typeface="Roboto Medium"/>
                <a:ea typeface="Roboto Medium"/>
                <a:cs typeface="Roboto Medium"/>
                <a:sym typeface="Roboto Medium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5" name="Google Shape;145;p24"/>
          <p:cNvSpPr txBox="1"/>
          <p:nvPr>
            <p:ph idx="3" type="body"/>
          </p:nvPr>
        </p:nvSpPr>
        <p:spPr>
          <a:xfrm>
            <a:off x="1509750" y="1763213"/>
            <a:ext cx="6124500" cy="257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algn="ctr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 b="1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 b="1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 b="1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 b="1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 b="1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 b="1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 b="1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 b="1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 b="1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 type="tx">
  <p:cSld name="TITLE_AND_BODY">
    <p:bg>
      <p:bgPr>
        <a:solidFill>
          <a:schemeClr val="dk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idx="1" type="subTitle"/>
          </p:nvPr>
        </p:nvSpPr>
        <p:spPr>
          <a:xfrm>
            <a:off x="1032600" y="257925"/>
            <a:ext cx="70788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 Serif"/>
              <a:buNone/>
              <a:defRPr b="1" sz="42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erif"/>
              <a:buNone/>
              <a:defRPr b="1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48" name="Google Shape;148;p25"/>
          <p:cNvSpPr txBox="1"/>
          <p:nvPr>
            <p:ph idx="2" type="body"/>
          </p:nvPr>
        </p:nvSpPr>
        <p:spPr>
          <a:xfrm>
            <a:off x="2827800" y="1744500"/>
            <a:ext cx="3488400" cy="214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55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  <a:defRPr sz="2000">
                <a:solidFill>
                  <a:schemeClr val="lt1"/>
                </a:solidFill>
              </a:defRPr>
            </a:lvl1pPr>
            <a:lvl2pPr indent="-3556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○"/>
              <a:defRPr sz="2000">
                <a:solidFill>
                  <a:schemeClr val="lt1"/>
                </a:solidFill>
              </a:defRPr>
            </a:lvl2pPr>
            <a:lvl3pPr indent="-3556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■"/>
              <a:defRPr sz="2000">
                <a:solidFill>
                  <a:schemeClr val="lt1"/>
                </a:solidFill>
              </a:defRPr>
            </a:lvl3pPr>
            <a:lvl4pPr indent="-3556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  <a:defRPr sz="2000">
                <a:solidFill>
                  <a:schemeClr val="lt1"/>
                </a:solidFill>
              </a:defRPr>
            </a:lvl4pPr>
            <a:lvl5pPr indent="-3556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○"/>
              <a:defRPr sz="2000">
                <a:solidFill>
                  <a:schemeClr val="lt1"/>
                </a:solidFill>
              </a:defRPr>
            </a:lvl5pPr>
            <a:lvl6pPr indent="-3556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■"/>
              <a:defRPr sz="2000">
                <a:solidFill>
                  <a:schemeClr val="lt1"/>
                </a:solidFill>
              </a:defRPr>
            </a:lvl6pPr>
            <a:lvl7pPr indent="-3556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  <a:defRPr sz="2000">
                <a:solidFill>
                  <a:schemeClr val="lt1"/>
                </a:solidFill>
              </a:defRPr>
            </a:lvl7pPr>
            <a:lvl8pPr indent="-3556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○"/>
              <a:defRPr sz="2000">
                <a:solidFill>
                  <a:schemeClr val="lt1"/>
                </a:solidFill>
              </a:defRPr>
            </a:lvl8pPr>
            <a:lvl9pPr indent="-3556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■"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9" name="Google Shape;149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0" name="Google Shape;150;p25"/>
          <p:cNvSpPr/>
          <p:nvPr/>
        </p:nvSpPr>
        <p:spPr>
          <a:xfrm flipH="1">
            <a:off x="-2099288" y="669925"/>
            <a:ext cx="4196100" cy="4196100"/>
          </a:xfrm>
          <a:prstGeom prst="pie">
            <a:avLst>
              <a:gd fmla="val 5398085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1" name="Google Shape;151;p25"/>
          <p:cNvSpPr/>
          <p:nvPr/>
        </p:nvSpPr>
        <p:spPr>
          <a:xfrm>
            <a:off x="7053962" y="669925"/>
            <a:ext cx="4196100" cy="4196100"/>
          </a:xfrm>
          <a:prstGeom prst="pie">
            <a:avLst>
              <a:gd fmla="val 5398085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TITLE_AND_BODY_1"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idx="1" type="body"/>
          </p:nvPr>
        </p:nvSpPr>
        <p:spPr>
          <a:xfrm>
            <a:off x="2827800" y="1744500"/>
            <a:ext cx="3488400" cy="214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55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  <a:defRPr sz="2000"/>
            </a:lvl1pPr>
            <a:lvl2pPr indent="-3556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○"/>
              <a:defRPr sz="2000"/>
            </a:lvl2pPr>
            <a:lvl3pPr indent="-3556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■"/>
              <a:defRPr sz="2000"/>
            </a:lvl3pPr>
            <a:lvl4pPr indent="-3556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  <a:defRPr sz="2000"/>
            </a:lvl4pPr>
            <a:lvl5pPr indent="-3556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○"/>
              <a:defRPr sz="2000"/>
            </a:lvl5pPr>
            <a:lvl6pPr indent="-3556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■"/>
              <a:defRPr sz="2000"/>
            </a:lvl6pPr>
            <a:lvl7pPr indent="-3556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  <a:defRPr sz="2000"/>
            </a:lvl7pPr>
            <a:lvl8pPr indent="-3556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○"/>
              <a:defRPr sz="2000"/>
            </a:lvl8pPr>
            <a:lvl9pPr indent="-3556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■"/>
              <a:defRPr sz="2000"/>
            </a:lvl9pPr>
          </a:lstStyle>
          <a:p/>
        </p:txBody>
      </p:sp>
      <p:sp>
        <p:nvSpPr>
          <p:cNvPr id="154" name="Google Shape;154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5" name="Google Shape;155;p26"/>
          <p:cNvSpPr/>
          <p:nvPr/>
        </p:nvSpPr>
        <p:spPr>
          <a:xfrm flipH="1">
            <a:off x="-2099288" y="669925"/>
            <a:ext cx="4196100" cy="4196100"/>
          </a:xfrm>
          <a:prstGeom prst="pie">
            <a:avLst>
              <a:gd fmla="val 5398085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6" name="Google Shape;156;p26"/>
          <p:cNvSpPr/>
          <p:nvPr/>
        </p:nvSpPr>
        <p:spPr>
          <a:xfrm>
            <a:off x="7053962" y="669925"/>
            <a:ext cx="4196100" cy="4196100"/>
          </a:xfrm>
          <a:prstGeom prst="pie">
            <a:avLst>
              <a:gd fmla="val 5398085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7" name="Google Shape;157;p26"/>
          <p:cNvSpPr txBox="1"/>
          <p:nvPr>
            <p:ph idx="2" type="subTitle"/>
          </p:nvPr>
        </p:nvSpPr>
        <p:spPr>
          <a:xfrm>
            <a:off x="1032600" y="257925"/>
            <a:ext cx="70788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Font typeface="Roboto Serif"/>
              <a:buNone/>
              <a:defRPr b="1" sz="42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, body and image" type="twoColTx">
  <p:cSld name="TITLE_AND_TWO_COLUMNS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7"/>
          <p:cNvSpPr txBox="1"/>
          <p:nvPr>
            <p:ph idx="1" type="body"/>
          </p:nvPr>
        </p:nvSpPr>
        <p:spPr>
          <a:xfrm>
            <a:off x="4269825" y="1524575"/>
            <a:ext cx="4562400" cy="281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0" name="Google Shape;160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" name="Google Shape;161;p27"/>
          <p:cNvSpPr txBox="1"/>
          <p:nvPr>
            <p:ph idx="2" type="subTitle"/>
          </p:nvPr>
        </p:nvSpPr>
        <p:spPr>
          <a:xfrm>
            <a:off x="1032600" y="257925"/>
            <a:ext cx="70788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Font typeface="Roboto Serif"/>
              <a:buNone/>
              <a:defRPr b="1" sz="42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62" name="Google Shape;162;p27"/>
          <p:cNvSpPr/>
          <p:nvPr/>
        </p:nvSpPr>
        <p:spPr>
          <a:xfrm>
            <a:off x="283475" y="1477523"/>
            <a:ext cx="3185700" cy="31857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600">
              <a:solidFill>
                <a:schemeClr val="dk1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163" name="Google Shape;163;p27"/>
          <p:cNvSpPr/>
          <p:nvPr>
            <p:ph idx="3" type="pic"/>
          </p:nvPr>
        </p:nvSpPr>
        <p:spPr>
          <a:xfrm>
            <a:off x="471125" y="1278125"/>
            <a:ext cx="3309900" cy="33099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 type="titleOnly">
  <p:cSld name="TITLE_ONLY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" name="Google Shape;166;p28"/>
          <p:cNvSpPr txBox="1"/>
          <p:nvPr>
            <p:ph idx="1" type="subTitle"/>
          </p:nvPr>
        </p:nvSpPr>
        <p:spPr>
          <a:xfrm>
            <a:off x="1032600" y="257925"/>
            <a:ext cx="70788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Font typeface="Roboto Serif"/>
              <a:buNone/>
              <a:defRPr b="1" sz="42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67" name="Google Shape;167;p28"/>
          <p:cNvSpPr/>
          <p:nvPr/>
        </p:nvSpPr>
        <p:spPr>
          <a:xfrm flipH="1">
            <a:off x="-1649150" y="1434888"/>
            <a:ext cx="2273700" cy="2273700"/>
          </a:xfrm>
          <a:prstGeom prst="pie">
            <a:avLst>
              <a:gd fmla="val 5398085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8" name="Google Shape;168;p28"/>
          <p:cNvSpPr/>
          <p:nvPr/>
        </p:nvSpPr>
        <p:spPr>
          <a:xfrm flipH="1" rot="10800000">
            <a:off x="8519450" y="1434888"/>
            <a:ext cx="2273700" cy="2273700"/>
          </a:xfrm>
          <a:prstGeom prst="pie">
            <a:avLst>
              <a:gd fmla="val 5398085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9" name="Google Shape;169;p28"/>
          <p:cNvSpPr/>
          <p:nvPr>
            <p:ph idx="2" type="pic"/>
          </p:nvPr>
        </p:nvSpPr>
        <p:spPr>
          <a:xfrm>
            <a:off x="893000" y="1434888"/>
            <a:ext cx="2273700" cy="22737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8"/>
          <p:cNvSpPr txBox="1"/>
          <p:nvPr>
            <p:ph idx="3" type="subTitle"/>
          </p:nvPr>
        </p:nvSpPr>
        <p:spPr>
          <a:xfrm>
            <a:off x="956150" y="3857063"/>
            <a:ext cx="2147400" cy="2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Font typeface="Roboto Medium"/>
              <a:buNone/>
              <a:defRPr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28"/>
          <p:cNvSpPr txBox="1"/>
          <p:nvPr>
            <p:ph idx="4" type="body"/>
          </p:nvPr>
        </p:nvSpPr>
        <p:spPr>
          <a:xfrm>
            <a:off x="956150" y="4115766"/>
            <a:ext cx="214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1pPr>
            <a:lvl2pPr indent="-304800" lvl="1" marL="9144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2pPr>
            <a:lvl3pPr indent="-304800" lvl="2" marL="13716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3pPr>
            <a:lvl4pPr indent="-304800" lvl="3" marL="18288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5pPr>
            <a:lvl6pPr indent="-304800" lvl="5" marL="27432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6pPr>
            <a:lvl7pPr indent="-304800" lvl="6" marL="32004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7pPr>
            <a:lvl8pPr indent="-304800" lvl="7" marL="36576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8pPr>
            <a:lvl9pPr indent="-304800" lvl="8" marL="41148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9pPr>
          </a:lstStyle>
          <a:p/>
        </p:txBody>
      </p:sp>
      <p:sp>
        <p:nvSpPr>
          <p:cNvPr id="172" name="Google Shape;172;p28"/>
          <p:cNvSpPr/>
          <p:nvPr>
            <p:ph idx="5" type="pic"/>
          </p:nvPr>
        </p:nvSpPr>
        <p:spPr>
          <a:xfrm>
            <a:off x="3435150" y="1434888"/>
            <a:ext cx="2273700" cy="22737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28"/>
          <p:cNvSpPr/>
          <p:nvPr>
            <p:ph idx="6" type="pic"/>
          </p:nvPr>
        </p:nvSpPr>
        <p:spPr>
          <a:xfrm>
            <a:off x="5977300" y="1434888"/>
            <a:ext cx="2273700" cy="22737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28"/>
          <p:cNvSpPr txBox="1"/>
          <p:nvPr>
            <p:ph idx="7" type="subTitle"/>
          </p:nvPr>
        </p:nvSpPr>
        <p:spPr>
          <a:xfrm>
            <a:off x="3498300" y="3857063"/>
            <a:ext cx="2147400" cy="2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Font typeface="Roboto Medium"/>
              <a:buNone/>
              <a:defRPr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8"/>
          <p:cNvSpPr txBox="1"/>
          <p:nvPr>
            <p:ph idx="8" type="body"/>
          </p:nvPr>
        </p:nvSpPr>
        <p:spPr>
          <a:xfrm>
            <a:off x="3498300" y="4115766"/>
            <a:ext cx="214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1pPr>
            <a:lvl2pPr indent="-304800" lvl="1" marL="9144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2pPr>
            <a:lvl3pPr indent="-304800" lvl="2" marL="13716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3pPr>
            <a:lvl4pPr indent="-304800" lvl="3" marL="18288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5pPr>
            <a:lvl6pPr indent="-304800" lvl="5" marL="27432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6pPr>
            <a:lvl7pPr indent="-304800" lvl="6" marL="32004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7pPr>
            <a:lvl8pPr indent="-304800" lvl="7" marL="36576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8pPr>
            <a:lvl9pPr indent="-304800" lvl="8" marL="41148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9pPr>
          </a:lstStyle>
          <a:p/>
        </p:txBody>
      </p:sp>
      <p:sp>
        <p:nvSpPr>
          <p:cNvPr id="176" name="Google Shape;176;p28"/>
          <p:cNvSpPr txBox="1"/>
          <p:nvPr>
            <p:ph idx="9" type="subTitle"/>
          </p:nvPr>
        </p:nvSpPr>
        <p:spPr>
          <a:xfrm>
            <a:off x="6040450" y="3857063"/>
            <a:ext cx="2147400" cy="2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Font typeface="Roboto Medium"/>
              <a:buNone/>
              <a:defRPr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8"/>
          <p:cNvSpPr txBox="1"/>
          <p:nvPr>
            <p:ph idx="13" type="body"/>
          </p:nvPr>
        </p:nvSpPr>
        <p:spPr>
          <a:xfrm>
            <a:off x="6040450" y="4115766"/>
            <a:ext cx="214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1pPr>
            <a:lvl2pPr indent="-304800" lvl="1" marL="9144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2pPr>
            <a:lvl3pPr indent="-304800" lvl="2" marL="13716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3pPr>
            <a:lvl4pPr indent="-304800" lvl="3" marL="18288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5pPr>
            <a:lvl6pPr indent="-304800" lvl="5" marL="27432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6pPr>
            <a:lvl7pPr indent="-304800" lvl="6" marL="32004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7pPr>
            <a:lvl8pPr indent="-304800" lvl="7" marL="36576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8pPr>
            <a:lvl9pPr indent="-304800" lvl="8" marL="4114800" algn="ctr"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>
  <p:cSld name="ONE_COLUMN_TEX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0" name="Google Shape;180;p29"/>
          <p:cNvSpPr txBox="1"/>
          <p:nvPr>
            <p:ph idx="1" type="subTitle"/>
          </p:nvPr>
        </p:nvSpPr>
        <p:spPr>
          <a:xfrm>
            <a:off x="1032600" y="257925"/>
            <a:ext cx="70788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Font typeface="Roboto Serif"/>
              <a:buNone/>
              <a:defRPr b="1" sz="42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81" name="Google Shape;181;p29"/>
          <p:cNvSpPr/>
          <p:nvPr/>
        </p:nvSpPr>
        <p:spPr>
          <a:xfrm>
            <a:off x="283475" y="1317561"/>
            <a:ext cx="3467100" cy="34671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600">
              <a:solidFill>
                <a:schemeClr val="dk1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182" name="Google Shape;182;p29"/>
          <p:cNvSpPr/>
          <p:nvPr>
            <p:ph idx="2" type="pic"/>
          </p:nvPr>
        </p:nvSpPr>
        <p:spPr>
          <a:xfrm>
            <a:off x="487700" y="1100550"/>
            <a:ext cx="3602100" cy="36021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29"/>
          <p:cNvSpPr/>
          <p:nvPr/>
        </p:nvSpPr>
        <p:spPr>
          <a:xfrm>
            <a:off x="5199624" y="1100550"/>
            <a:ext cx="3602100" cy="3602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600">
              <a:solidFill>
                <a:schemeClr val="dk2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184" name="Google Shape;184;p29"/>
          <p:cNvSpPr txBox="1"/>
          <p:nvPr>
            <p:ph idx="3" type="subTitle"/>
          </p:nvPr>
        </p:nvSpPr>
        <p:spPr>
          <a:xfrm>
            <a:off x="5671825" y="1720250"/>
            <a:ext cx="2657700" cy="50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500"/>
              <a:buFont typeface="Roboto Serif"/>
              <a:buNone/>
              <a:defRPr b="1" sz="25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Roboto Serif"/>
              <a:buNone/>
              <a:defRPr b="1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85" name="Google Shape;185;p29"/>
          <p:cNvSpPr txBox="1"/>
          <p:nvPr>
            <p:ph idx="4" type="body"/>
          </p:nvPr>
        </p:nvSpPr>
        <p:spPr>
          <a:xfrm>
            <a:off x="5545525" y="2226050"/>
            <a:ext cx="2910300" cy="151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55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  <a:defRPr sz="2000"/>
            </a:lvl1pPr>
            <a:lvl2pPr indent="-355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○"/>
              <a:defRPr sz="2000"/>
            </a:lvl2pPr>
            <a:lvl3pPr indent="-355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■"/>
              <a:defRPr sz="2000"/>
            </a:lvl3pPr>
            <a:lvl4pPr indent="-355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  <a:defRPr sz="2000"/>
            </a:lvl4pPr>
            <a:lvl5pPr indent="-355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○"/>
              <a:defRPr sz="2000"/>
            </a:lvl5pPr>
            <a:lvl6pPr indent="-355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■"/>
              <a:defRPr sz="2000"/>
            </a:lvl6pPr>
            <a:lvl7pPr indent="-355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  <a:defRPr sz="2000"/>
            </a:lvl7pPr>
            <a:lvl8pPr indent="-355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○"/>
              <a:defRPr sz="2000"/>
            </a:lvl8pPr>
            <a:lvl9pPr indent="-355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■"/>
              <a:defRPr sz="2000"/>
            </a:lvl9pPr>
          </a:lstStyle>
          <a:p/>
        </p:txBody>
      </p:sp>
      <p:sp>
        <p:nvSpPr>
          <p:cNvPr id="186" name="Google Shape;186;p29"/>
          <p:cNvSpPr/>
          <p:nvPr>
            <p:ph idx="5" type="pic"/>
          </p:nvPr>
        </p:nvSpPr>
        <p:spPr>
          <a:xfrm>
            <a:off x="3421975" y="1476825"/>
            <a:ext cx="1517100" cy="1517100"/>
          </a:xfrm>
          <a:prstGeom prst="ellipse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p29"/>
          <p:cNvSpPr txBox="1"/>
          <p:nvPr>
            <p:ph idx="6" type="body"/>
          </p:nvPr>
        </p:nvSpPr>
        <p:spPr>
          <a:xfrm>
            <a:off x="5671825" y="3743150"/>
            <a:ext cx="2657700" cy="50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1pPr>
            <a:lvl2pPr indent="-3048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2pPr>
            <a:lvl3pPr indent="-3048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3pPr>
            <a:lvl4pPr indent="-3048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4pPr>
            <a:lvl5pPr indent="-3048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5pPr>
            <a:lvl6pPr indent="-3048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6pPr>
            <a:lvl7pPr indent="-3048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/>
            </a:lvl7pPr>
            <a:lvl8pPr indent="-3048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○"/>
              <a:defRPr sz="1200"/>
            </a:lvl8pPr>
            <a:lvl9pPr indent="-3048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nd Text 1">
  <p:cSld name="MAIN_POINT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0" name="Google Shape;190;p30"/>
          <p:cNvSpPr/>
          <p:nvPr>
            <p:ph idx="2" type="pic"/>
          </p:nvPr>
        </p:nvSpPr>
        <p:spPr>
          <a:xfrm>
            <a:off x="-1862775" y="0"/>
            <a:ext cx="5143500" cy="5143500"/>
          </a:xfrm>
          <a:prstGeom prst="flowChartDelay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30"/>
          <p:cNvSpPr txBox="1"/>
          <p:nvPr>
            <p:ph idx="1" type="subTitle"/>
          </p:nvPr>
        </p:nvSpPr>
        <p:spPr>
          <a:xfrm>
            <a:off x="3476475" y="1981200"/>
            <a:ext cx="5458200" cy="75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Font typeface="Roboto Serif"/>
              <a:buNone/>
              <a:defRPr b="1" sz="3800"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92" name="Google Shape;192;p30"/>
          <p:cNvSpPr txBox="1"/>
          <p:nvPr>
            <p:ph idx="3" type="body"/>
          </p:nvPr>
        </p:nvSpPr>
        <p:spPr>
          <a:xfrm>
            <a:off x="3476475" y="2609850"/>
            <a:ext cx="4505400" cy="60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AND_BODY_1_1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nd Text 2">
  <p:cSld name="MAIN_POINT_1">
    <p:bg>
      <p:bgPr>
        <a:solidFill>
          <a:schemeClr val="dk1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5" name="Google Shape;195;p31"/>
          <p:cNvSpPr/>
          <p:nvPr>
            <p:ph idx="2" type="pic"/>
          </p:nvPr>
        </p:nvSpPr>
        <p:spPr>
          <a:xfrm>
            <a:off x="-1862775" y="0"/>
            <a:ext cx="5143500" cy="5143500"/>
          </a:xfrm>
          <a:prstGeom prst="flowChartDelay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31"/>
          <p:cNvSpPr txBox="1"/>
          <p:nvPr>
            <p:ph idx="1" type="subTitle"/>
          </p:nvPr>
        </p:nvSpPr>
        <p:spPr>
          <a:xfrm>
            <a:off x="3476475" y="1981200"/>
            <a:ext cx="5458200" cy="75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Roboto Serif"/>
              <a:buNone/>
              <a:defRPr b="1" sz="38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3" type="body"/>
          </p:nvPr>
        </p:nvSpPr>
        <p:spPr>
          <a:xfrm>
            <a:off x="3476475" y="2609850"/>
            <a:ext cx="4505400" cy="60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Gallery">
  <p:cSld name="CUSTOM">
    <p:bg>
      <p:bgPr>
        <a:solidFill>
          <a:schemeClr val="dk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>
            <p:ph idx="2" type="pic"/>
          </p:nvPr>
        </p:nvSpPr>
        <p:spPr>
          <a:xfrm>
            <a:off x="3539925" y="243425"/>
            <a:ext cx="1696800" cy="16968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p32"/>
          <p:cNvSpPr/>
          <p:nvPr>
            <p:ph idx="3" type="pic"/>
          </p:nvPr>
        </p:nvSpPr>
        <p:spPr>
          <a:xfrm>
            <a:off x="6620900" y="1364900"/>
            <a:ext cx="2147400" cy="21474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32"/>
          <p:cNvSpPr/>
          <p:nvPr>
            <p:ph idx="4" type="pic"/>
          </p:nvPr>
        </p:nvSpPr>
        <p:spPr>
          <a:xfrm>
            <a:off x="264725" y="1831950"/>
            <a:ext cx="2789700" cy="27897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32"/>
          <p:cNvSpPr/>
          <p:nvPr>
            <p:ph idx="5" type="pic"/>
          </p:nvPr>
        </p:nvSpPr>
        <p:spPr>
          <a:xfrm>
            <a:off x="3404025" y="3975500"/>
            <a:ext cx="2147400" cy="21474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_AND_TWO_COLUMNS_1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ONLY_1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_1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_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156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Roboto Serif"/>
              <a:buNone/>
              <a:defRPr b="1" sz="5400">
                <a:solidFill>
                  <a:schemeClr val="dk1"/>
                </a:solidFill>
                <a:latin typeface="Roboto Serif"/>
                <a:ea typeface="Roboto Serif"/>
                <a:cs typeface="Roboto Serif"/>
                <a:sym typeface="Roboto Serif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23589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/>
          <p:nvPr/>
        </p:nvSpPr>
        <p:spPr>
          <a:xfrm rot="-5400000">
            <a:off x="-4783975" y="-2589875"/>
            <a:ext cx="9522600" cy="9522600"/>
          </a:xfrm>
          <a:prstGeom prst="pie">
            <a:avLst>
              <a:gd fmla="val 0" name="adj1"/>
              <a:gd fmla="val 10791941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10" name="Google Shape;210;p34"/>
          <p:cNvSpPr txBox="1"/>
          <p:nvPr>
            <p:ph type="ctrTitle"/>
          </p:nvPr>
        </p:nvSpPr>
        <p:spPr>
          <a:xfrm>
            <a:off x="624575" y="-110225"/>
            <a:ext cx="8156100" cy="139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/>
              <a:t>Civic Participation</a:t>
            </a:r>
            <a:endParaRPr sz="4900"/>
          </a:p>
        </p:txBody>
      </p:sp>
      <p:pic>
        <p:nvPicPr>
          <p:cNvPr id="211" name="Google Shape;21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0250" y="733725"/>
            <a:ext cx="4070074" cy="287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200" y="733725"/>
            <a:ext cx="4504864" cy="2875374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4"/>
          <p:cNvSpPr txBox="1"/>
          <p:nvPr/>
        </p:nvSpPr>
        <p:spPr>
          <a:xfrm>
            <a:off x="55100" y="3912725"/>
            <a:ext cx="9037800" cy="7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rPr>
              <a:t>O</a:t>
            </a:r>
            <a:r>
              <a:rPr b="1" lang="en" sz="27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rPr>
              <a:t>f </a:t>
            </a:r>
            <a:r>
              <a:rPr b="1" lang="en" sz="2700">
                <a:solidFill>
                  <a:schemeClr val="lt1"/>
                </a:solidFill>
                <a:latin typeface="Roboto Serif"/>
                <a:ea typeface="Roboto Serif"/>
                <a:cs typeface="Roboto Serif"/>
                <a:sym typeface="Roboto Serif"/>
              </a:rPr>
              <a:t>Colonial America and the Chicano Movement</a:t>
            </a:r>
            <a:endParaRPr b="1" sz="2700">
              <a:solidFill>
                <a:schemeClr val="lt1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5"/>
          <p:cNvSpPr txBox="1"/>
          <p:nvPr>
            <p:ph idx="2" type="subTitle"/>
          </p:nvPr>
        </p:nvSpPr>
        <p:spPr>
          <a:xfrm>
            <a:off x="1032600" y="257925"/>
            <a:ext cx="70788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95300" lvl="0" marL="457200" rtl="0" algn="ctr">
              <a:spcBef>
                <a:spcPts val="0"/>
              </a:spcBef>
              <a:spcAft>
                <a:spcPts val="0"/>
              </a:spcAft>
              <a:buSzPts val="4200"/>
              <a:buAutoNum type="arabicPeriod"/>
            </a:pPr>
            <a:r>
              <a:rPr lang="en"/>
              <a:t>Colonial Boycotts</a:t>
            </a:r>
            <a:endParaRPr/>
          </a:p>
        </p:txBody>
      </p:sp>
      <p:sp>
        <p:nvSpPr>
          <p:cNvPr id="219" name="Google Shape;219;p35"/>
          <p:cNvSpPr txBox="1"/>
          <p:nvPr/>
        </p:nvSpPr>
        <p:spPr>
          <a:xfrm>
            <a:off x="4945800" y="1060850"/>
            <a:ext cx="4034700" cy="393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Boycotting British Goods (1767-1770)</a:t>
            </a:r>
            <a:endParaRPr sz="120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After Parliament 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enacted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the T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ownshend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Act, taxes on imported goods drastically increased for the colonists in America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British China, glass, lead, paint, paper, and tea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There was no way for the colonists to discuss the acts with the British Parliament, because they had no representation in Parliament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Many colonists who opposed these taxes began boycotting goods imported from Great Britain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Colonists began to smuggle Dutch tea into the colonies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By April 1770 they repealed the Townshend Acts (except the tea tax)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This was a significant event that led to the American Revolution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0" name="Google Shape;22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75" y="1710150"/>
            <a:ext cx="4743125" cy="2718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 txBox="1"/>
          <p:nvPr>
            <p:ph idx="2" type="subTitle"/>
          </p:nvPr>
        </p:nvSpPr>
        <p:spPr>
          <a:xfrm>
            <a:off x="40425" y="257925"/>
            <a:ext cx="90567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2. Chicano Movement Pamphlet Writing </a:t>
            </a:r>
            <a:endParaRPr/>
          </a:p>
        </p:txBody>
      </p:sp>
      <p:sp>
        <p:nvSpPr>
          <p:cNvPr id="226" name="Google Shape;226;p36"/>
          <p:cNvSpPr txBox="1"/>
          <p:nvPr/>
        </p:nvSpPr>
        <p:spPr>
          <a:xfrm>
            <a:off x="4273300" y="1521275"/>
            <a:ext cx="4555800" cy="323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El Malcriado: “Malcontent” or “Unruly One”</a:t>
            </a:r>
            <a:endParaRPr sz="120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From 1964-1974 El Malcriado became the voice of the farmworker movement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This labor newspaper contained news, cartoons, and editorials on the events happening in the Central Valley (California)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 allowed farm workers to become organized and take action by rallying together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 helped facilitate strikes, boycotts, and revealed the corrupt and unfair practices of many employers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Distributing these newspapers and the civic participation that incited eventually led to farm workers receiving better pay, benefits, and protections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7" name="Google Shape;22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25" y="1172312"/>
            <a:ext cx="2369399" cy="3521523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8" name="Google Shape;228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3300" y="2191125"/>
            <a:ext cx="1998717" cy="282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7"/>
          <p:cNvSpPr txBox="1"/>
          <p:nvPr>
            <p:ph idx="2" type="subTitle"/>
          </p:nvPr>
        </p:nvSpPr>
        <p:spPr>
          <a:xfrm>
            <a:off x="64300" y="257925"/>
            <a:ext cx="8835900" cy="75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3. Colonial Pamphlet Writing</a:t>
            </a:r>
            <a:endParaRPr/>
          </a:p>
        </p:txBody>
      </p:sp>
      <p:sp>
        <p:nvSpPr>
          <p:cNvPr id="234" name="Google Shape;234;p37"/>
          <p:cNvSpPr txBox="1"/>
          <p:nvPr/>
        </p:nvSpPr>
        <p:spPr>
          <a:xfrm>
            <a:off x="4273300" y="1521275"/>
            <a:ext cx="4555800" cy="282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en" sz="12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Letters from a Farmer in Pennsylvania</a:t>
            </a:r>
            <a:r>
              <a:rPr lang="en" sz="12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, by John Dickinson</a:t>
            </a:r>
            <a:endParaRPr sz="120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These pamphlets were printed and circulated from 1767-1768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They focused on distributing 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information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on the unfair British taxes, acts, and more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 focused on acknowledging the lack of rights and representation offered to the colonists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Dickinson called colonists to action and urged them to boycott British goods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 point of view of these 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pamphlets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was from the fictional perspective of a farmer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These letters were printed as pamphlets and in newspapers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 eventually led to organized boycotts of British goods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5" name="Google Shape;23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875" y="1103325"/>
            <a:ext cx="2718359" cy="382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eld Trip">
  <a:themeElements>
    <a:clrScheme name="Simple Light">
      <a:dk1>
        <a:srgbClr val="351C75"/>
      </a:dk1>
      <a:lt1>
        <a:srgbClr val="EEEEEE"/>
      </a:lt1>
      <a:dk2>
        <a:srgbClr val="D9D2E9"/>
      </a:dk2>
      <a:lt2>
        <a:srgbClr val="000000"/>
      </a:lt2>
      <a:accent1>
        <a:srgbClr val="007991"/>
      </a:accent1>
      <a:accent2>
        <a:srgbClr val="FE6D73"/>
      </a:accent2>
      <a:accent3>
        <a:srgbClr val="F3A712"/>
      </a:accent3>
      <a:accent4>
        <a:srgbClr val="998650"/>
      </a:accent4>
      <a:accent5>
        <a:srgbClr val="77966D"/>
      </a:accent5>
      <a:accent6>
        <a:srgbClr val="626D58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