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archives.gov/founding-docs/declaration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d8d00ac3c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d8d00ac3c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https://www.archives.gov/founding-docs/declaration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white box with a red ribbon tied around it (Provided by Tenor)"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250" y="230784"/>
            <a:ext cx="7328700" cy="41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le:United States Declaration of Independence.jpg - Wikipedia"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3038" y="152400"/>
            <a:ext cx="4077930" cy="483870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