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36"/>
  </p:notesMasterIdLst>
  <p:handoutMasterIdLst>
    <p:handoutMasterId r:id="rId37"/>
  </p:handoutMasterIdLst>
  <p:sldIdLst>
    <p:sldId id="301" r:id="rId5"/>
    <p:sldId id="357" r:id="rId6"/>
    <p:sldId id="359" r:id="rId7"/>
    <p:sldId id="358" r:id="rId8"/>
    <p:sldId id="305" r:id="rId9"/>
    <p:sldId id="336" r:id="rId10"/>
    <p:sldId id="312" r:id="rId11"/>
    <p:sldId id="337" r:id="rId12"/>
    <p:sldId id="329" r:id="rId13"/>
    <p:sldId id="311" r:id="rId14"/>
    <p:sldId id="338" r:id="rId15"/>
    <p:sldId id="339" r:id="rId16"/>
    <p:sldId id="340" r:id="rId17"/>
    <p:sldId id="341" r:id="rId18"/>
    <p:sldId id="342" r:id="rId19"/>
    <p:sldId id="324" r:id="rId20"/>
    <p:sldId id="343" r:id="rId21"/>
    <p:sldId id="344" r:id="rId22"/>
    <p:sldId id="345" r:id="rId23"/>
    <p:sldId id="346" r:id="rId24"/>
    <p:sldId id="347" r:id="rId25"/>
    <p:sldId id="348" r:id="rId26"/>
    <p:sldId id="349" r:id="rId27"/>
    <p:sldId id="350" r:id="rId28"/>
    <p:sldId id="351" r:id="rId29"/>
    <p:sldId id="352" r:id="rId30"/>
    <p:sldId id="353" r:id="rId31"/>
    <p:sldId id="354" r:id="rId32"/>
    <p:sldId id="355" r:id="rId33"/>
    <p:sldId id="356" r:id="rId34"/>
    <p:sldId id="360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pos="6816" userDrawn="1">
          <p15:clr>
            <a:srgbClr val="A4A3A4"/>
          </p15:clr>
        </p15:guide>
        <p15:guide id="3" pos="336" userDrawn="1">
          <p15:clr>
            <a:srgbClr val="A4A3A4"/>
          </p15:clr>
        </p15:guide>
        <p15:guide id="4" orient="horz" pos="124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1A71315-D290-4571-DB01-FAF6BA690B31}" name="Elizabeth Feldbruegge (Aston Carter)" initials="EF(C" userId="S::v-elizabethf@microsoft.com::8d9d97b7-22ed-43c2-af3e-b07e46fd6454" providerId="AD"/>
  <p188:author id="{B6A3D024-909B-3BC2-1496-FEEAB652808A}" name="Sher Dionisio" initials="" userId="S::Sher.Dionisio@teksystemsgs.com::02daa716-9709-4d47-a153-1943ce1675cb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8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D27102A9-8310-4765-A935-A1911B00CA5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58" autoAdjust="0"/>
    <p:restoredTop sz="94347" autoAdjust="0"/>
  </p:normalViewPr>
  <p:slideViewPr>
    <p:cSldViewPr>
      <p:cViewPr varScale="1">
        <p:scale>
          <a:sx n="104" d="100"/>
          <a:sy n="104" d="100"/>
        </p:scale>
        <p:origin x="474" y="108"/>
      </p:cViewPr>
      <p:guideLst>
        <p:guide pos="3840"/>
        <p:guide pos="6816"/>
        <p:guide pos="336"/>
        <p:guide orient="horz" pos="124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5" d="100"/>
          <a:sy n="95" d="100"/>
        </p:scale>
        <p:origin x="357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8/10/relationships/authors" Target="author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A966AA-C2D0-420D-89FC-1A1AB0AD4072}" type="doc">
      <dgm:prSet loTypeId="urn:microsoft.com/office/officeart/2005/8/layout/hList1" loCatId="process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45D50368-372D-4F79-95B9-B27BD239F0F6}">
      <dgm:prSet phldrT="[Text]" custT="1"/>
      <dgm:spPr/>
      <dgm:t>
        <a:bodyPr/>
        <a:lstStyle/>
        <a:p>
          <a:endParaRPr lang="en-US" sz="1800" b="1" dirty="0">
            <a:solidFill>
              <a:schemeClr val="bg1"/>
            </a:solidFill>
            <a:latin typeface="+mj-lt"/>
          </a:endParaRPr>
        </a:p>
      </dgm:t>
    </dgm:pt>
    <dgm:pt modelId="{CDE1A78B-2AE4-4A71-9139-416C219BC84D}" type="parTrans" cxnId="{68788A78-9180-41FF-BD09-BF4DBB52EA0D}">
      <dgm:prSet/>
      <dgm:spPr/>
      <dgm:t>
        <a:bodyPr/>
        <a:lstStyle/>
        <a:p>
          <a:endParaRPr lang="en-US" sz="1800" b="1">
            <a:solidFill>
              <a:schemeClr val="bg1"/>
            </a:solidFill>
            <a:latin typeface="+mn-lt"/>
          </a:endParaRPr>
        </a:p>
      </dgm:t>
    </dgm:pt>
    <dgm:pt modelId="{508ABF25-4B40-405C-9E88-248ED8B31B83}" type="sibTrans" cxnId="{68788A78-9180-41FF-BD09-BF4DBB52EA0D}">
      <dgm:prSet/>
      <dgm:spPr/>
      <dgm:t>
        <a:bodyPr/>
        <a:lstStyle/>
        <a:p>
          <a:endParaRPr lang="en-US" sz="1800" b="1">
            <a:solidFill>
              <a:schemeClr val="bg1"/>
            </a:solidFill>
            <a:latin typeface="+mn-lt"/>
          </a:endParaRPr>
        </a:p>
      </dgm:t>
    </dgm:pt>
    <dgm:pt modelId="{15FCB7DF-D0D3-43D8-8FE5-E5FFDED6264E}">
      <dgm:prSet phldrT="[Text]" custT="1"/>
      <dgm:spPr/>
      <dgm:t>
        <a:bodyPr/>
        <a:lstStyle/>
        <a:p>
          <a:pPr>
            <a:buSzPct val="80000"/>
            <a:buFont typeface="Wingdings" pitchFamily="2" charset="2"/>
            <a:buChar char="§"/>
          </a:pPr>
          <a:r>
            <a:rPr lang="en-US" sz="1800" b="0" dirty="0">
              <a:latin typeface="+mn-lt"/>
            </a:rPr>
            <a:t>FREE SPEECH</a:t>
          </a:r>
        </a:p>
      </dgm:t>
    </dgm:pt>
    <dgm:pt modelId="{5DD5E854-B70B-4927-93DD-9B930567F2D9}" type="parTrans" cxnId="{D8EBBD42-214D-4D3D-9A34-A5A6A40991CD}">
      <dgm:prSet/>
      <dgm:spPr/>
      <dgm:t>
        <a:bodyPr/>
        <a:lstStyle/>
        <a:p>
          <a:endParaRPr lang="en-US" sz="1800" b="1">
            <a:solidFill>
              <a:schemeClr val="bg1"/>
            </a:solidFill>
            <a:latin typeface="+mn-lt"/>
          </a:endParaRPr>
        </a:p>
      </dgm:t>
    </dgm:pt>
    <dgm:pt modelId="{DDE76206-3F7F-4788-87BA-8C9D4D26CDB9}" type="sibTrans" cxnId="{D8EBBD42-214D-4D3D-9A34-A5A6A40991CD}">
      <dgm:prSet/>
      <dgm:spPr/>
      <dgm:t>
        <a:bodyPr/>
        <a:lstStyle/>
        <a:p>
          <a:endParaRPr lang="en-US" sz="1800" b="1">
            <a:solidFill>
              <a:schemeClr val="bg1"/>
            </a:solidFill>
            <a:latin typeface="+mn-lt"/>
          </a:endParaRPr>
        </a:p>
      </dgm:t>
    </dgm:pt>
    <dgm:pt modelId="{196543C5-093B-4437-B406-DBE4B882EA97}">
      <dgm:prSet phldrT="[Text]" custT="1"/>
      <dgm:spPr/>
      <dgm:t>
        <a:bodyPr/>
        <a:lstStyle/>
        <a:p>
          <a:endParaRPr lang="en-US" sz="1800" b="1" dirty="0">
            <a:solidFill>
              <a:schemeClr val="bg1"/>
            </a:solidFill>
            <a:latin typeface="+mj-lt"/>
          </a:endParaRPr>
        </a:p>
      </dgm:t>
    </dgm:pt>
    <dgm:pt modelId="{41DE1F19-4A9F-48CD-A44E-6BF1D04E31EE}" type="parTrans" cxnId="{52499B9F-797A-43CC-89E1-64C52021BFAF}">
      <dgm:prSet/>
      <dgm:spPr/>
      <dgm:t>
        <a:bodyPr/>
        <a:lstStyle/>
        <a:p>
          <a:endParaRPr lang="en-US" sz="1800" b="1">
            <a:solidFill>
              <a:schemeClr val="bg1"/>
            </a:solidFill>
            <a:latin typeface="+mn-lt"/>
          </a:endParaRPr>
        </a:p>
      </dgm:t>
    </dgm:pt>
    <dgm:pt modelId="{F264F018-7FB9-43EC-B595-B986D351AD7B}" type="sibTrans" cxnId="{52499B9F-797A-43CC-89E1-64C52021BFAF}">
      <dgm:prSet/>
      <dgm:spPr/>
      <dgm:t>
        <a:bodyPr/>
        <a:lstStyle/>
        <a:p>
          <a:endParaRPr lang="en-US" sz="1800" b="1">
            <a:solidFill>
              <a:schemeClr val="bg1"/>
            </a:solidFill>
            <a:latin typeface="+mn-lt"/>
          </a:endParaRPr>
        </a:p>
      </dgm:t>
    </dgm:pt>
    <dgm:pt modelId="{C485168C-07AD-4DE6-B17E-1E96E93777D7}">
      <dgm:prSet phldrT="[Text]" custT="1"/>
      <dgm:spPr/>
      <dgm:t>
        <a:bodyPr/>
        <a:lstStyle/>
        <a:p>
          <a:pPr>
            <a:buSzPct val="80000"/>
            <a:buFont typeface="Arial" panose="020B0604020202020204" pitchFamily="34" charset="0"/>
            <a:buChar char="•"/>
          </a:pPr>
          <a:r>
            <a:rPr lang="en-US" sz="1800" b="0" dirty="0">
              <a:latin typeface="+mn-lt"/>
            </a:rPr>
            <a:t>STUDENTS</a:t>
          </a:r>
        </a:p>
      </dgm:t>
    </dgm:pt>
    <dgm:pt modelId="{2EA2CE1F-978B-4B0A-92B2-CA23FBAEB8C0}" type="parTrans" cxnId="{B374803A-F1D8-4C12-8B03-25954CE7DDA9}">
      <dgm:prSet/>
      <dgm:spPr/>
      <dgm:t>
        <a:bodyPr/>
        <a:lstStyle/>
        <a:p>
          <a:endParaRPr lang="en-US" sz="1800" b="1">
            <a:solidFill>
              <a:schemeClr val="bg1"/>
            </a:solidFill>
            <a:latin typeface="+mn-lt"/>
          </a:endParaRPr>
        </a:p>
      </dgm:t>
    </dgm:pt>
    <dgm:pt modelId="{05F43B89-7F05-43F2-A0A8-66E0914D6EC4}" type="sibTrans" cxnId="{B374803A-F1D8-4C12-8B03-25954CE7DDA9}">
      <dgm:prSet/>
      <dgm:spPr/>
      <dgm:t>
        <a:bodyPr/>
        <a:lstStyle/>
        <a:p>
          <a:endParaRPr lang="en-US" sz="1800" b="1">
            <a:solidFill>
              <a:schemeClr val="bg1"/>
            </a:solidFill>
            <a:latin typeface="+mn-lt"/>
          </a:endParaRPr>
        </a:p>
      </dgm:t>
    </dgm:pt>
    <dgm:pt modelId="{CA2BABAF-EDAA-4496-8316-FD6EA3643E8F}">
      <dgm:prSet phldrT="[Text]" custT="1"/>
      <dgm:spPr/>
      <dgm:t>
        <a:bodyPr/>
        <a:lstStyle/>
        <a:p>
          <a:endParaRPr lang="en-US" sz="1800" b="1" dirty="0">
            <a:solidFill>
              <a:schemeClr val="bg1"/>
            </a:solidFill>
            <a:latin typeface="+mj-lt"/>
          </a:endParaRPr>
        </a:p>
      </dgm:t>
    </dgm:pt>
    <dgm:pt modelId="{2B1B4805-2FB7-402F-86A8-587F29181C18}" type="parTrans" cxnId="{4011B082-09BD-4DD1-A54F-EA5AB249A3C2}">
      <dgm:prSet/>
      <dgm:spPr/>
      <dgm:t>
        <a:bodyPr/>
        <a:lstStyle/>
        <a:p>
          <a:endParaRPr lang="en-US" sz="1800" b="1">
            <a:solidFill>
              <a:schemeClr val="bg1"/>
            </a:solidFill>
            <a:latin typeface="+mn-lt"/>
          </a:endParaRPr>
        </a:p>
      </dgm:t>
    </dgm:pt>
    <dgm:pt modelId="{4498AB02-A1BF-4D28-8918-F87A89CEE23B}" type="sibTrans" cxnId="{4011B082-09BD-4DD1-A54F-EA5AB249A3C2}">
      <dgm:prSet/>
      <dgm:spPr/>
      <dgm:t>
        <a:bodyPr/>
        <a:lstStyle/>
        <a:p>
          <a:endParaRPr lang="en-US" sz="1800" b="1">
            <a:solidFill>
              <a:schemeClr val="bg1"/>
            </a:solidFill>
            <a:latin typeface="+mn-lt"/>
          </a:endParaRPr>
        </a:p>
      </dgm:t>
    </dgm:pt>
    <dgm:pt modelId="{ABC1EDDD-C08B-4F9C-8453-9CEFCC2AF319}">
      <dgm:prSet phldrT="[Text]" custT="1"/>
      <dgm:spPr/>
      <dgm:t>
        <a:bodyPr/>
        <a:lstStyle/>
        <a:p>
          <a:pPr>
            <a:buSzPct val="80000"/>
            <a:buFont typeface="Wingdings" pitchFamily="2" charset="2"/>
            <a:buChar char="§"/>
          </a:pPr>
          <a:r>
            <a:rPr lang="en-US" sz="1800" b="0" dirty="0">
              <a:latin typeface="+mn-lt"/>
            </a:rPr>
            <a:t>CAN</a:t>
          </a:r>
        </a:p>
      </dgm:t>
    </dgm:pt>
    <dgm:pt modelId="{33D02404-349E-4E82-A8BA-C0A907006883}" type="parTrans" cxnId="{9C4BE375-6187-4BD4-A343-9FC71D796AF1}">
      <dgm:prSet/>
      <dgm:spPr/>
      <dgm:t>
        <a:bodyPr/>
        <a:lstStyle/>
        <a:p>
          <a:endParaRPr lang="en-US" sz="1800" b="1">
            <a:solidFill>
              <a:schemeClr val="bg1"/>
            </a:solidFill>
            <a:latin typeface="+mn-lt"/>
          </a:endParaRPr>
        </a:p>
      </dgm:t>
    </dgm:pt>
    <dgm:pt modelId="{7D85D88C-6545-49D9-9F9D-01270187B165}" type="sibTrans" cxnId="{9C4BE375-6187-4BD4-A343-9FC71D796AF1}">
      <dgm:prSet/>
      <dgm:spPr/>
      <dgm:t>
        <a:bodyPr/>
        <a:lstStyle/>
        <a:p>
          <a:endParaRPr lang="en-US" sz="1800" b="1">
            <a:solidFill>
              <a:schemeClr val="bg1"/>
            </a:solidFill>
            <a:latin typeface="+mn-lt"/>
          </a:endParaRPr>
        </a:p>
      </dgm:t>
    </dgm:pt>
    <dgm:pt modelId="{1237A280-C98A-4153-A09F-15E87878C728}">
      <dgm:prSet phldrT="[Text]" custT="1"/>
      <dgm:spPr/>
      <dgm:t>
        <a:bodyPr/>
        <a:lstStyle/>
        <a:p>
          <a:pPr>
            <a:buSzPct val="80000"/>
            <a:buFont typeface="Wingdings" pitchFamily="2" charset="2"/>
            <a:buNone/>
          </a:pPr>
          <a:endParaRPr lang="en-US" sz="1800" b="0" dirty="0">
            <a:latin typeface="+mn-lt"/>
          </a:endParaRPr>
        </a:p>
      </dgm:t>
    </dgm:pt>
    <dgm:pt modelId="{31F707A3-F2C0-495C-ACC9-E8CC71C71195}" type="parTrans" cxnId="{FAC08095-D340-4821-8C31-ACE25B3E8D08}">
      <dgm:prSet/>
      <dgm:spPr/>
      <dgm:t>
        <a:bodyPr/>
        <a:lstStyle/>
        <a:p>
          <a:endParaRPr lang="en-US"/>
        </a:p>
      </dgm:t>
    </dgm:pt>
    <dgm:pt modelId="{17308A3C-7A80-47CD-B284-96A18EB856F6}" type="sibTrans" cxnId="{FAC08095-D340-4821-8C31-ACE25B3E8D08}">
      <dgm:prSet/>
      <dgm:spPr/>
      <dgm:t>
        <a:bodyPr/>
        <a:lstStyle/>
        <a:p>
          <a:endParaRPr lang="en-US"/>
        </a:p>
      </dgm:t>
    </dgm:pt>
    <dgm:pt modelId="{7A83DD06-6660-4503-9079-45AF873EA44A}">
      <dgm:prSet phldrT="[Text]" custT="1"/>
      <dgm:spPr/>
      <dgm:t>
        <a:bodyPr/>
        <a:lstStyle/>
        <a:p>
          <a:pPr>
            <a:buSzPct val="80000"/>
            <a:buFont typeface="Wingdings" pitchFamily="2" charset="2"/>
            <a:buChar char="§"/>
          </a:pPr>
          <a:r>
            <a:rPr lang="en-US" sz="1800" b="0" dirty="0">
              <a:latin typeface="+mn-lt"/>
            </a:rPr>
            <a:t>NEWSPAPER</a:t>
          </a:r>
        </a:p>
      </dgm:t>
    </dgm:pt>
    <dgm:pt modelId="{7493913D-0458-4B9B-8625-FDCF09B41E03}" type="parTrans" cxnId="{F646E093-5A5F-4F99-B4D5-CB8A45E37E96}">
      <dgm:prSet/>
      <dgm:spPr/>
      <dgm:t>
        <a:bodyPr/>
        <a:lstStyle/>
        <a:p>
          <a:endParaRPr lang="en-US"/>
        </a:p>
      </dgm:t>
    </dgm:pt>
    <dgm:pt modelId="{DCD9C91F-B302-4638-9C58-AE972AD0519B}" type="sibTrans" cxnId="{F646E093-5A5F-4F99-B4D5-CB8A45E37E96}">
      <dgm:prSet/>
      <dgm:spPr/>
      <dgm:t>
        <a:bodyPr/>
        <a:lstStyle/>
        <a:p>
          <a:endParaRPr lang="en-US"/>
        </a:p>
      </dgm:t>
    </dgm:pt>
    <dgm:pt modelId="{9F4ACDEA-371B-445B-A48A-A87AF67DCD94}">
      <dgm:prSet phldrT="[Text]" custT="1"/>
      <dgm:spPr/>
      <dgm:t>
        <a:bodyPr/>
        <a:lstStyle/>
        <a:p>
          <a:pPr>
            <a:buSzPct val="80000"/>
            <a:buFont typeface="Wingdings" pitchFamily="2" charset="2"/>
            <a:buChar char="§"/>
          </a:pPr>
          <a:r>
            <a:rPr lang="en-US" sz="1800" b="0" dirty="0">
              <a:latin typeface="+mn-lt"/>
            </a:rPr>
            <a:t>LIMITS </a:t>
          </a:r>
        </a:p>
      </dgm:t>
    </dgm:pt>
    <dgm:pt modelId="{052484EC-6013-48A0-A468-5FDDD744F70A}" type="parTrans" cxnId="{AEDAF575-3B5C-4C44-AA68-C2F063D48B64}">
      <dgm:prSet/>
      <dgm:spPr/>
    </dgm:pt>
    <dgm:pt modelId="{E824E1DF-9B94-4B06-9C3C-2BB8EAFAA362}" type="sibTrans" cxnId="{AEDAF575-3B5C-4C44-AA68-C2F063D48B64}">
      <dgm:prSet/>
      <dgm:spPr/>
    </dgm:pt>
    <dgm:pt modelId="{C29EC1FB-0F88-3C47-97B6-54FD5C1C8870}" type="pres">
      <dgm:prSet presAssocID="{B6A966AA-C2D0-420D-89FC-1A1AB0AD4072}" presName="Name0" presStyleCnt="0">
        <dgm:presLayoutVars>
          <dgm:dir/>
          <dgm:animLvl val="lvl"/>
          <dgm:resizeHandles val="exact"/>
        </dgm:presLayoutVars>
      </dgm:prSet>
      <dgm:spPr/>
    </dgm:pt>
    <dgm:pt modelId="{ADB327D3-52DB-1445-A96B-EF6D2E0B16E4}" type="pres">
      <dgm:prSet presAssocID="{45D50368-372D-4F79-95B9-B27BD239F0F6}" presName="composite" presStyleCnt="0"/>
      <dgm:spPr/>
    </dgm:pt>
    <dgm:pt modelId="{DD463280-D303-794C-B09C-4ECB799215C2}" type="pres">
      <dgm:prSet presAssocID="{45D50368-372D-4F79-95B9-B27BD239F0F6}" presName="parTx" presStyleLbl="alignNode1" presStyleIdx="0" presStyleCnt="3" custLinFactNeighborX="48" custLinFactNeighborY="2660">
        <dgm:presLayoutVars>
          <dgm:chMax val="0"/>
          <dgm:chPref val="0"/>
          <dgm:bulletEnabled val="1"/>
        </dgm:presLayoutVars>
      </dgm:prSet>
      <dgm:spPr/>
    </dgm:pt>
    <dgm:pt modelId="{E848DF84-5C79-9743-98DE-5D38E93C2E77}" type="pres">
      <dgm:prSet presAssocID="{45D50368-372D-4F79-95B9-B27BD239F0F6}" presName="desTx" presStyleLbl="alignAccFollowNode1" presStyleIdx="0" presStyleCnt="3">
        <dgm:presLayoutVars>
          <dgm:bulletEnabled val="1"/>
        </dgm:presLayoutVars>
      </dgm:prSet>
      <dgm:spPr/>
    </dgm:pt>
    <dgm:pt modelId="{0D7545C3-E7F5-F841-B6FD-8A00114A40BC}" type="pres">
      <dgm:prSet presAssocID="{508ABF25-4B40-405C-9E88-248ED8B31B83}" presName="space" presStyleCnt="0"/>
      <dgm:spPr/>
    </dgm:pt>
    <dgm:pt modelId="{6403012F-8087-D44F-BC66-9A253EB51881}" type="pres">
      <dgm:prSet presAssocID="{196543C5-093B-4437-B406-DBE4B882EA97}" presName="composite" presStyleCnt="0"/>
      <dgm:spPr/>
    </dgm:pt>
    <dgm:pt modelId="{B9EB37A9-1D7E-7149-927E-34D8351FF895}" type="pres">
      <dgm:prSet presAssocID="{196543C5-093B-4437-B406-DBE4B882EA97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6952108E-7D7A-7F44-9125-0D8161D2D19D}" type="pres">
      <dgm:prSet presAssocID="{196543C5-093B-4437-B406-DBE4B882EA97}" presName="desTx" presStyleLbl="alignAccFollowNode1" presStyleIdx="1" presStyleCnt="3">
        <dgm:presLayoutVars>
          <dgm:bulletEnabled val="1"/>
        </dgm:presLayoutVars>
      </dgm:prSet>
      <dgm:spPr/>
    </dgm:pt>
    <dgm:pt modelId="{AD1378BF-DF2B-D74B-AC69-4EDE19596C2D}" type="pres">
      <dgm:prSet presAssocID="{F264F018-7FB9-43EC-B595-B986D351AD7B}" presName="space" presStyleCnt="0"/>
      <dgm:spPr/>
    </dgm:pt>
    <dgm:pt modelId="{6A763BFF-0145-7A48-BBF0-EB49F13226EB}" type="pres">
      <dgm:prSet presAssocID="{CA2BABAF-EDAA-4496-8316-FD6EA3643E8F}" presName="composite" presStyleCnt="0"/>
      <dgm:spPr/>
    </dgm:pt>
    <dgm:pt modelId="{F926D31E-CA40-D74A-A000-3256D96357EE}" type="pres">
      <dgm:prSet presAssocID="{CA2BABAF-EDAA-4496-8316-FD6EA3643E8F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0BD351AE-22AB-DF40-87EE-DD0C6FA97F60}" type="pres">
      <dgm:prSet presAssocID="{CA2BABAF-EDAA-4496-8316-FD6EA3643E8F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74ED6E28-1476-4FBF-A0B3-3350F483C314}" type="presOf" srcId="{1237A280-C98A-4153-A09F-15E87878C728}" destId="{6952108E-7D7A-7F44-9125-0D8161D2D19D}" srcOrd="0" destOrd="1" presId="urn:microsoft.com/office/officeart/2005/8/layout/hList1"/>
    <dgm:cxn modelId="{B374803A-F1D8-4C12-8B03-25954CE7DDA9}" srcId="{196543C5-093B-4437-B406-DBE4B882EA97}" destId="{C485168C-07AD-4DE6-B17E-1E96E93777D7}" srcOrd="0" destOrd="0" parTransId="{2EA2CE1F-978B-4B0A-92B2-CA23FBAEB8C0}" sibTransId="{05F43B89-7F05-43F2-A0A8-66E0914D6EC4}"/>
    <dgm:cxn modelId="{D8EBBD42-214D-4D3D-9A34-A5A6A40991CD}" srcId="{45D50368-372D-4F79-95B9-B27BD239F0F6}" destId="{15FCB7DF-D0D3-43D8-8FE5-E5FFDED6264E}" srcOrd="0" destOrd="0" parTransId="{5DD5E854-B70B-4927-93DD-9B930567F2D9}" sibTransId="{DDE76206-3F7F-4788-87BA-8C9D4D26CDB9}"/>
    <dgm:cxn modelId="{1275A750-4BDD-954C-B46C-F4AC979B7686}" type="presOf" srcId="{ABC1EDDD-C08B-4F9C-8453-9CEFCC2AF319}" destId="{0BD351AE-22AB-DF40-87EE-DD0C6FA97F60}" srcOrd="0" destOrd="1" presId="urn:microsoft.com/office/officeart/2005/8/layout/hList1"/>
    <dgm:cxn modelId="{23A34375-575A-FC4D-8744-666612E8D70A}" type="presOf" srcId="{B6A966AA-C2D0-420D-89FC-1A1AB0AD4072}" destId="{C29EC1FB-0F88-3C47-97B6-54FD5C1C8870}" srcOrd="0" destOrd="0" presId="urn:microsoft.com/office/officeart/2005/8/layout/hList1"/>
    <dgm:cxn modelId="{9C4BE375-6187-4BD4-A343-9FC71D796AF1}" srcId="{CA2BABAF-EDAA-4496-8316-FD6EA3643E8F}" destId="{ABC1EDDD-C08B-4F9C-8453-9CEFCC2AF319}" srcOrd="1" destOrd="0" parTransId="{33D02404-349E-4E82-A8BA-C0A907006883}" sibTransId="{7D85D88C-6545-49D9-9F9D-01270187B165}"/>
    <dgm:cxn modelId="{AEDAF575-3B5C-4C44-AA68-C2F063D48B64}" srcId="{CA2BABAF-EDAA-4496-8316-FD6EA3643E8F}" destId="{9F4ACDEA-371B-445B-A48A-A87AF67DCD94}" srcOrd="0" destOrd="0" parTransId="{052484EC-6013-48A0-A468-5FDDD744F70A}" sibTransId="{E824E1DF-9B94-4B06-9C3C-2BB8EAFAA362}"/>
    <dgm:cxn modelId="{68788A78-9180-41FF-BD09-BF4DBB52EA0D}" srcId="{B6A966AA-C2D0-420D-89FC-1A1AB0AD4072}" destId="{45D50368-372D-4F79-95B9-B27BD239F0F6}" srcOrd="0" destOrd="0" parTransId="{CDE1A78B-2AE4-4A71-9139-416C219BC84D}" sibTransId="{508ABF25-4B40-405C-9E88-248ED8B31B83}"/>
    <dgm:cxn modelId="{59349C7A-9F5B-7B49-BFE4-CC3D3DB4EFB8}" type="presOf" srcId="{196543C5-093B-4437-B406-DBE4B882EA97}" destId="{B9EB37A9-1D7E-7149-927E-34D8351FF895}" srcOrd="0" destOrd="0" presId="urn:microsoft.com/office/officeart/2005/8/layout/hList1"/>
    <dgm:cxn modelId="{4011B082-09BD-4DD1-A54F-EA5AB249A3C2}" srcId="{B6A966AA-C2D0-420D-89FC-1A1AB0AD4072}" destId="{CA2BABAF-EDAA-4496-8316-FD6EA3643E8F}" srcOrd="2" destOrd="0" parTransId="{2B1B4805-2FB7-402F-86A8-587F29181C18}" sibTransId="{4498AB02-A1BF-4D28-8918-F87A89CEE23B}"/>
    <dgm:cxn modelId="{5742FA89-2FD2-8048-9255-450094B9A51C}" type="presOf" srcId="{45D50368-372D-4F79-95B9-B27BD239F0F6}" destId="{DD463280-D303-794C-B09C-4ECB799215C2}" srcOrd="0" destOrd="0" presId="urn:microsoft.com/office/officeart/2005/8/layout/hList1"/>
    <dgm:cxn modelId="{F646E093-5A5F-4F99-B4D5-CB8A45E37E96}" srcId="{45D50368-372D-4F79-95B9-B27BD239F0F6}" destId="{7A83DD06-6660-4503-9079-45AF873EA44A}" srcOrd="1" destOrd="0" parTransId="{7493913D-0458-4B9B-8625-FDCF09B41E03}" sibTransId="{DCD9C91F-B302-4638-9C58-AE972AD0519B}"/>
    <dgm:cxn modelId="{FAC08095-D340-4821-8C31-ACE25B3E8D08}" srcId="{196543C5-093B-4437-B406-DBE4B882EA97}" destId="{1237A280-C98A-4153-A09F-15E87878C728}" srcOrd="1" destOrd="0" parTransId="{31F707A3-F2C0-495C-ACC9-E8CC71C71195}" sibTransId="{17308A3C-7A80-47CD-B284-96A18EB856F6}"/>
    <dgm:cxn modelId="{52499B9F-797A-43CC-89E1-64C52021BFAF}" srcId="{B6A966AA-C2D0-420D-89FC-1A1AB0AD4072}" destId="{196543C5-093B-4437-B406-DBE4B882EA97}" srcOrd="1" destOrd="0" parTransId="{41DE1F19-4A9F-48CD-A44E-6BF1D04E31EE}" sibTransId="{F264F018-7FB9-43EC-B595-B986D351AD7B}"/>
    <dgm:cxn modelId="{1DEC62B6-9750-4814-9367-304D1288D48D}" type="presOf" srcId="{7A83DD06-6660-4503-9079-45AF873EA44A}" destId="{E848DF84-5C79-9743-98DE-5D38E93C2E77}" srcOrd="0" destOrd="1" presId="urn:microsoft.com/office/officeart/2005/8/layout/hList1"/>
    <dgm:cxn modelId="{61C0DAC4-B31E-CA40-9649-D9E44B6CCA9B}" type="presOf" srcId="{C485168C-07AD-4DE6-B17E-1E96E93777D7}" destId="{6952108E-7D7A-7F44-9125-0D8161D2D19D}" srcOrd="0" destOrd="0" presId="urn:microsoft.com/office/officeart/2005/8/layout/hList1"/>
    <dgm:cxn modelId="{E4C038CE-25F9-6A4F-96A6-75685D57A93A}" type="presOf" srcId="{CA2BABAF-EDAA-4496-8316-FD6EA3643E8F}" destId="{F926D31E-CA40-D74A-A000-3256D96357EE}" srcOrd="0" destOrd="0" presId="urn:microsoft.com/office/officeart/2005/8/layout/hList1"/>
    <dgm:cxn modelId="{D23AA2DA-A208-4E04-A779-87069E064032}" type="presOf" srcId="{9F4ACDEA-371B-445B-A48A-A87AF67DCD94}" destId="{0BD351AE-22AB-DF40-87EE-DD0C6FA97F60}" srcOrd="0" destOrd="0" presId="urn:microsoft.com/office/officeart/2005/8/layout/hList1"/>
    <dgm:cxn modelId="{487A82E7-D5DE-F542-9968-EBD29833B8DE}" type="presOf" srcId="{15FCB7DF-D0D3-43D8-8FE5-E5FFDED6264E}" destId="{E848DF84-5C79-9743-98DE-5D38E93C2E77}" srcOrd="0" destOrd="0" presId="urn:microsoft.com/office/officeart/2005/8/layout/hList1"/>
    <dgm:cxn modelId="{31BEAEBF-FAF3-014D-B1CE-345AE545273D}" type="presParOf" srcId="{C29EC1FB-0F88-3C47-97B6-54FD5C1C8870}" destId="{ADB327D3-52DB-1445-A96B-EF6D2E0B16E4}" srcOrd="0" destOrd="0" presId="urn:microsoft.com/office/officeart/2005/8/layout/hList1"/>
    <dgm:cxn modelId="{A3B1D8E1-6805-5E41-A80D-2940F5E0BCEA}" type="presParOf" srcId="{ADB327D3-52DB-1445-A96B-EF6D2E0B16E4}" destId="{DD463280-D303-794C-B09C-4ECB799215C2}" srcOrd="0" destOrd="0" presId="urn:microsoft.com/office/officeart/2005/8/layout/hList1"/>
    <dgm:cxn modelId="{3B5CCE99-0DC6-014C-9860-4554AB51AA59}" type="presParOf" srcId="{ADB327D3-52DB-1445-A96B-EF6D2E0B16E4}" destId="{E848DF84-5C79-9743-98DE-5D38E93C2E77}" srcOrd="1" destOrd="0" presId="urn:microsoft.com/office/officeart/2005/8/layout/hList1"/>
    <dgm:cxn modelId="{45CDCA9A-6A4C-F344-ABD0-65F3A16066B6}" type="presParOf" srcId="{C29EC1FB-0F88-3C47-97B6-54FD5C1C8870}" destId="{0D7545C3-E7F5-F841-B6FD-8A00114A40BC}" srcOrd="1" destOrd="0" presId="urn:microsoft.com/office/officeart/2005/8/layout/hList1"/>
    <dgm:cxn modelId="{D5C60F5E-CDBB-3E4E-8179-DE3EC2B09513}" type="presParOf" srcId="{C29EC1FB-0F88-3C47-97B6-54FD5C1C8870}" destId="{6403012F-8087-D44F-BC66-9A253EB51881}" srcOrd="2" destOrd="0" presId="urn:microsoft.com/office/officeart/2005/8/layout/hList1"/>
    <dgm:cxn modelId="{B2E795C8-5CAA-AF43-9FAE-930E42A9BDBF}" type="presParOf" srcId="{6403012F-8087-D44F-BC66-9A253EB51881}" destId="{B9EB37A9-1D7E-7149-927E-34D8351FF895}" srcOrd="0" destOrd="0" presId="urn:microsoft.com/office/officeart/2005/8/layout/hList1"/>
    <dgm:cxn modelId="{5A109D41-13FB-154D-86CA-6FB7C203A1A1}" type="presParOf" srcId="{6403012F-8087-D44F-BC66-9A253EB51881}" destId="{6952108E-7D7A-7F44-9125-0D8161D2D19D}" srcOrd="1" destOrd="0" presId="urn:microsoft.com/office/officeart/2005/8/layout/hList1"/>
    <dgm:cxn modelId="{5BFB47A1-28A8-054C-8725-A03CD564A124}" type="presParOf" srcId="{C29EC1FB-0F88-3C47-97B6-54FD5C1C8870}" destId="{AD1378BF-DF2B-D74B-AC69-4EDE19596C2D}" srcOrd="3" destOrd="0" presId="urn:microsoft.com/office/officeart/2005/8/layout/hList1"/>
    <dgm:cxn modelId="{5C63FCD3-6435-6042-9A16-2856ABADDFCE}" type="presParOf" srcId="{C29EC1FB-0F88-3C47-97B6-54FD5C1C8870}" destId="{6A763BFF-0145-7A48-BBF0-EB49F13226EB}" srcOrd="4" destOrd="0" presId="urn:microsoft.com/office/officeart/2005/8/layout/hList1"/>
    <dgm:cxn modelId="{0CF77188-182D-3E43-AF75-8B997321B5F2}" type="presParOf" srcId="{6A763BFF-0145-7A48-BBF0-EB49F13226EB}" destId="{F926D31E-CA40-D74A-A000-3256D96357EE}" srcOrd="0" destOrd="0" presId="urn:microsoft.com/office/officeart/2005/8/layout/hList1"/>
    <dgm:cxn modelId="{8E119EB0-60CF-8241-83F5-35173A30B716}" type="presParOf" srcId="{6A763BFF-0145-7A48-BBF0-EB49F13226EB}" destId="{0BD351AE-22AB-DF40-87EE-DD0C6FA97F60}" srcOrd="1" destOrd="0" presId="urn:microsoft.com/office/officeart/2005/8/layout/hLis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463280-D303-794C-B09C-4ECB799215C2}">
      <dsp:nvSpPr>
        <dsp:cNvPr id="0" name=""/>
        <dsp:cNvSpPr/>
      </dsp:nvSpPr>
      <dsp:spPr>
        <a:xfrm>
          <a:off x="3179" y="34837"/>
          <a:ext cx="2111796" cy="84471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kern="1200" dirty="0">
            <a:solidFill>
              <a:schemeClr val="bg1"/>
            </a:solidFill>
            <a:latin typeface="+mj-lt"/>
          </a:endParaRPr>
        </a:p>
      </dsp:txBody>
      <dsp:txXfrm>
        <a:off x="3179" y="34837"/>
        <a:ext cx="2111796" cy="844718"/>
      </dsp:txXfrm>
    </dsp:sp>
    <dsp:sp modelId="{E848DF84-5C79-9743-98DE-5D38E93C2E77}">
      <dsp:nvSpPr>
        <dsp:cNvPr id="0" name=""/>
        <dsp:cNvSpPr/>
      </dsp:nvSpPr>
      <dsp:spPr>
        <a:xfrm>
          <a:off x="2165" y="857086"/>
          <a:ext cx="2111796" cy="180072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SzPct val="80000"/>
            <a:buFont typeface="Wingdings" pitchFamily="2" charset="2"/>
            <a:buChar char="§"/>
          </a:pPr>
          <a:r>
            <a:rPr lang="en-US" sz="1800" b="0" kern="1200" dirty="0">
              <a:latin typeface="+mn-lt"/>
            </a:rPr>
            <a:t>FREE SPEECH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SzPct val="80000"/>
            <a:buFont typeface="Wingdings" pitchFamily="2" charset="2"/>
            <a:buChar char="§"/>
          </a:pPr>
          <a:r>
            <a:rPr lang="en-US" sz="1800" b="0" kern="1200" dirty="0">
              <a:latin typeface="+mn-lt"/>
            </a:rPr>
            <a:t>NEWSPAPER</a:t>
          </a:r>
        </a:p>
      </dsp:txBody>
      <dsp:txXfrm>
        <a:off x="2165" y="857086"/>
        <a:ext cx="2111796" cy="1800720"/>
      </dsp:txXfrm>
    </dsp:sp>
    <dsp:sp modelId="{B9EB37A9-1D7E-7149-927E-34D8351FF895}">
      <dsp:nvSpPr>
        <dsp:cNvPr id="0" name=""/>
        <dsp:cNvSpPr/>
      </dsp:nvSpPr>
      <dsp:spPr>
        <a:xfrm>
          <a:off x="2409614" y="12368"/>
          <a:ext cx="2111796" cy="844718"/>
        </a:xfrm>
        <a:prstGeom prst="rect">
          <a:avLst/>
        </a:prstGeom>
        <a:solidFill>
          <a:schemeClr val="accent4">
            <a:hueOff val="-99754"/>
            <a:satOff val="17155"/>
            <a:lumOff val="-1"/>
            <a:alphaOff val="0"/>
          </a:schemeClr>
        </a:solidFill>
        <a:ln w="12700" cap="flat" cmpd="sng" algn="ctr">
          <a:solidFill>
            <a:schemeClr val="accent4">
              <a:hueOff val="-99754"/>
              <a:satOff val="17155"/>
              <a:lumOff val="-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kern="1200" dirty="0">
            <a:solidFill>
              <a:schemeClr val="bg1"/>
            </a:solidFill>
            <a:latin typeface="+mj-lt"/>
          </a:endParaRPr>
        </a:p>
      </dsp:txBody>
      <dsp:txXfrm>
        <a:off x="2409614" y="12368"/>
        <a:ext cx="2111796" cy="844718"/>
      </dsp:txXfrm>
    </dsp:sp>
    <dsp:sp modelId="{6952108E-7D7A-7F44-9125-0D8161D2D19D}">
      <dsp:nvSpPr>
        <dsp:cNvPr id="0" name=""/>
        <dsp:cNvSpPr/>
      </dsp:nvSpPr>
      <dsp:spPr>
        <a:xfrm>
          <a:off x="2409614" y="857086"/>
          <a:ext cx="2111796" cy="1800720"/>
        </a:xfrm>
        <a:prstGeom prst="rect">
          <a:avLst/>
        </a:prstGeom>
        <a:solidFill>
          <a:schemeClr val="accent4">
            <a:tint val="40000"/>
            <a:alpha val="90000"/>
            <a:hueOff val="-132231"/>
            <a:satOff val="18004"/>
            <a:lumOff val="1032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-132231"/>
              <a:satOff val="18004"/>
              <a:lumOff val="103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SzPct val="80000"/>
            <a:buFont typeface="Arial" panose="020B0604020202020204" pitchFamily="34" charset="0"/>
            <a:buChar char="•"/>
          </a:pPr>
          <a:r>
            <a:rPr lang="en-US" sz="1800" b="0" kern="1200" dirty="0">
              <a:latin typeface="+mn-lt"/>
            </a:rPr>
            <a:t>STUDENTS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SzPct val="80000"/>
            <a:buFont typeface="Wingdings" pitchFamily="2" charset="2"/>
            <a:buNone/>
          </a:pPr>
          <a:endParaRPr lang="en-US" sz="1800" b="0" kern="1200" dirty="0">
            <a:latin typeface="+mn-lt"/>
          </a:endParaRPr>
        </a:p>
      </dsp:txBody>
      <dsp:txXfrm>
        <a:off x="2409614" y="857086"/>
        <a:ext cx="2111796" cy="1800720"/>
      </dsp:txXfrm>
    </dsp:sp>
    <dsp:sp modelId="{F926D31E-CA40-D74A-A000-3256D96357EE}">
      <dsp:nvSpPr>
        <dsp:cNvPr id="0" name=""/>
        <dsp:cNvSpPr/>
      </dsp:nvSpPr>
      <dsp:spPr>
        <a:xfrm>
          <a:off x="4817062" y="12368"/>
          <a:ext cx="2111796" cy="844718"/>
        </a:xfrm>
        <a:prstGeom prst="rect">
          <a:avLst/>
        </a:prstGeom>
        <a:solidFill>
          <a:schemeClr val="accent4">
            <a:hueOff val="-199508"/>
            <a:satOff val="34309"/>
            <a:lumOff val="-1"/>
            <a:alphaOff val="0"/>
          </a:schemeClr>
        </a:solidFill>
        <a:ln w="12700" cap="flat" cmpd="sng" algn="ctr">
          <a:solidFill>
            <a:schemeClr val="accent4">
              <a:hueOff val="-199508"/>
              <a:satOff val="34309"/>
              <a:lumOff val="-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kern="1200" dirty="0">
            <a:solidFill>
              <a:schemeClr val="bg1"/>
            </a:solidFill>
            <a:latin typeface="+mj-lt"/>
          </a:endParaRPr>
        </a:p>
      </dsp:txBody>
      <dsp:txXfrm>
        <a:off x="4817062" y="12368"/>
        <a:ext cx="2111796" cy="844718"/>
      </dsp:txXfrm>
    </dsp:sp>
    <dsp:sp modelId="{0BD351AE-22AB-DF40-87EE-DD0C6FA97F60}">
      <dsp:nvSpPr>
        <dsp:cNvPr id="0" name=""/>
        <dsp:cNvSpPr/>
      </dsp:nvSpPr>
      <dsp:spPr>
        <a:xfrm>
          <a:off x="4817062" y="857086"/>
          <a:ext cx="2111796" cy="1800720"/>
        </a:xfrm>
        <a:prstGeom prst="rect">
          <a:avLst/>
        </a:prstGeom>
        <a:solidFill>
          <a:schemeClr val="accent4">
            <a:tint val="40000"/>
            <a:alpha val="90000"/>
            <a:hueOff val="-264463"/>
            <a:satOff val="36008"/>
            <a:lumOff val="2065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-264463"/>
              <a:satOff val="36008"/>
              <a:lumOff val="20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SzPct val="80000"/>
            <a:buFont typeface="Wingdings" pitchFamily="2" charset="2"/>
            <a:buChar char="§"/>
          </a:pPr>
          <a:r>
            <a:rPr lang="en-US" sz="1800" b="0" kern="1200" dirty="0">
              <a:latin typeface="+mn-lt"/>
            </a:rPr>
            <a:t>LIMITS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SzPct val="80000"/>
            <a:buFont typeface="Wingdings" pitchFamily="2" charset="2"/>
            <a:buChar char="§"/>
          </a:pPr>
          <a:r>
            <a:rPr lang="en-US" sz="1800" b="0" kern="1200" dirty="0">
              <a:latin typeface="+mn-lt"/>
            </a:rPr>
            <a:t>CAN</a:t>
          </a:r>
        </a:p>
      </dsp:txBody>
      <dsp:txXfrm>
        <a:off x="4817062" y="857086"/>
        <a:ext cx="2111796" cy="18007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en-US"/>
              <a:t>4/18/2025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en-US"/>
              <a:t>4/18/2025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2293D5A-F8B8-8C2B-FCAE-05ED2FCE8F54}"/>
              </a:ext>
            </a:extLst>
          </p:cNvPr>
          <p:cNvSpPr/>
          <p:nvPr userDrawn="1"/>
        </p:nvSpPr>
        <p:spPr>
          <a:xfrm>
            <a:off x="0" y="5603786"/>
            <a:ext cx="12188952" cy="125420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FD55A8-DC6B-7CD4-984D-F2CF5B782DAB}"/>
              </a:ext>
            </a:extLst>
          </p:cNvPr>
          <p:cNvSpPr/>
          <p:nvPr userDrawn="1"/>
        </p:nvSpPr>
        <p:spPr>
          <a:xfrm>
            <a:off x="0" y="0"/>
            <a:ext cx="12192000" cy="2819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0352" y="457200"/>
            <a:ext cx="10317914" cy="1828800"/>
          </a:xfrm>
        </p:spPr>
        <p:txBody>
          <a:bodyPr lIns="0" tIns="0" rIns="0" bIns="0" anchor="b" anchorCtr="0">
            <a:normAutofit/>
          </a:bodyPr>
          <a:lstStyle>
            <a:lvl1pPr algn="l">
              <a:defRPr sz="600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0352" y="5776779"/>
            <a:ext cx="11201400" cy="908222"/>
          </a:xfrm>
        </p:spPr>
        <p:txBody>
          <a:bodyPr lIns="0" tIns="0" rIns="0" bIns="0" anchor="ctr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CFC68E0-D9CA-4632-6C16-A37FF1C296C0}"/>
              </a:ext>
            </a:extLst>
          </p:cNvPr>
          <p:cNvCxnSpPr>
            <a:cxnSpLocks/>
          </p:cNvCxnSpPr>
          <p:nvPr userDrawn="1"/>
        </p:nvCxnSpPr>
        <p:spPr>
          <a:xfrm>
            <a:off x="0" y="5614416"/>
            <a:ext cx="12188952" cy="0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1775A23F-BECF-11F7-0296-411179417D70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30352" y="3176624"/>
            <a:ext cx="3383280" cy="2069938"/>
          </a:xfrm>
          <a:prstGeom prst="rect">
            <a:avLst/>
          </a:prstGeom>
          <a:solidFill>
            <a:schemeClr val="accent3">
              <a:lumMod val="90000"/>
            </a:schemeClr>
          </a:solidFill>
          <a:ln w="19050"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A44580E1-0D73-CE94-C207-D61D9D2303E6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421886" y="3176624"/>
            <a:ext cx="3383280" cy="2069938"/>
          </a:xfrm>
          <a:prstGeom prst="rect">
            <a:avLst/>
          </a:prstGeom>
          <a:solidFill>
            <a:schemeClr val="accent3">
              <a:lumMod val="90000"/>
            </a:schemeClr>
          </a:solidFill>
          <a:ln w="19050"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92B25869-DAD9-F98F-4401-472BF13B638C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8313420" y="3176624"/>
            <a:ext cx="3383280" cy="2069938"/>
          </a:xfrm>
          <a:prstGeom prst="rect">
            <a:avLst/>
          </a:prstGeom>
          <a:solidFill>
            <a:schemeClr val="accent3">
              <a:lumMod val="90000"/>
            </a:schemeClr>
          </a:solidFill>
          <a:ln w="19050"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grpSp>
        <p:nvGrpSpPr>
          <p:cNvPr id="18" name="Graphic 16">
            <a:extLst>
              <a:ext uri="{FF2B5EF4-FFF2-40B4-BE49-F238E27FC236}">
                <a16:creationId xmlns:a16="http://schemas.microsoft.com/office/drawing/2014/main" id="{5FE60644-06BE-BB5F-124E-5064D05EB32C}"/>
              </a:ext>
            </a:extLst>
          </p:cNvPr>
          <p:cNvGrpSpPr/>
          <p:nvPr/>
        </p:nvGrpSpPr>
        <p:grpSpPr>
          <a:xfrm rot="5400000" flipH="1">
            <a:off x="10607041" y="1022650"/>
            <a:ext cx="1998009" cy="562309"/>
            <a:chOff x="516591" y="355997"/>
            <a:chExt cx="2247898" cy="632636"/>
          </a:xfrm>
        </p:grpSpPr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D951A35A-F4D7-545D-8528-2736ED0B0F33}"/>
                </a:ext>
              </a:extLst>
            </p:cNvPr>
            <p:cNvSpPr/>
            <p:nvPr/>
          </p:nvSpPr>
          <p:spPr>
            <a:xfrm>
              <a:off x="1780781" y="355997"/>
              <a:ext cx="638403" cy="632636"/>
            </a:xfrm>
            <a:custGeom>
              <a:avLst/>
              <a:gdLst>
                <a:gd name="connsiteX0" fmla="*/ 983 w 638403"/>
                <a:gd name="connsiteY0" fmla="*/ 337885 h 632636"/>
                <a:gd name="connsiteX1" fmla="*/ 245396 w 638403"/>
                <a:gd name="connsiteY1" fmla="*/ 626337 h 632636"/>
                <a:gd name="connsiteX2" fmla="*/ 635162 w 638403"/>
                <a:gd name="connsiteY2" fmla="*/ 360278 h 632636"/>
                <a:gd name="connsiteX3" fmla="*/ 638401 w 638403"/>
                <a:gd name="connsiteY3" fmla="*/ 323652 h 632636"/>
                <a:gd name="connsiteX4" fmla="*/ 636496 w 638403"/>
                <a:gd name="connsiteY4" fmla="*/ 291012 h 632636"/>
                <a:gd name="connsiteX5" fmla="*/ 317 w 638403"/>
                <a:gd name="connsiteY5" fmla="*/ 297274 h 632636"/>
                <a:gd name="connsiteX6" fmla="*/ 984 w 638403"/>
                <a:gd name="connsiteY6" fmla="*/ 337885 h 632636"/>
                <a:gd name="connsiteX7" fmla="*/ 984 w 638403"/>
                <a:gd name="connsiteY7" fmla="*/ 337885 h 63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8403" h="632636">
                  <a:moveTo>
                    <a:pt x="983" y="337885"/>
                  </a:moveTo>
                  <a:cubicBezTo>
                    <a:pt x="24795" y="505263"/>
                    <a:pt x="106330" y="601383"/>
                    <a:pt x="245396" y="626337"/>
                  </a:cubicBezTo>
                  <a:cubicBezTo>
                    <a:pt x="439136" y="661160"/>
                    <a:pt x="594013" y="548721"/>
                    <a:pt x="635162" y="360278"/>
                  </a:cubicBezTo>
                  <a:cubicBezTo>
                    <a:pt x="635924" y="356672"/>
                    <a:pt x="638496" y="332097"/>
                    <a:pt x="638401" y="323652"/>
                  </a:cubicBezTo>
                  <a:cubicBezTo>
                    <a:pt x="638210" y="306098"/>
                    <a:pt x="636496" y="291012"/>
                    <a:pt x="636496" y="291012"/>
                  </a:cubicBezTo>
                  <a:cubicBezTo>
                    <a:pt x="585156" y="-105706"/>
                    <a:pt x="16223" y="-90239"/>
                    <a:pt x="317" y="297274"/>
                  </a:cubicBezTo>
                  <a:cubicBezTo>
                    <a:pt x="317" y="297274"/>
                    <a:pt x="-731" y="315872"/>
                    <a:pt x="984" y="337885"/>
                  </a:cubicBezTo>
                  <a:lnTo>
                    <a:pt x="984" y="337885"/>
                  </a:lnTo>
                  <a:close/>
                </a:path>
              </a:pathLst>
            </a:custGeom>
            <a:solidFill>
              <a:schemeClr val="accent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55144E32-E7BE-EAAC-8BD8-E9981F436BF4}"/>
                </a:ext>
              </a:extLst>
            </p:cNvPr>
            <p:cNvSpPr/>
            <p:nvPr/>
          </p:nvSpPr>
          <p:spPr>
            <a:xfrm>
              <a:off x="516591" y="647104"/>
              <a:ext cx="2247898" cy="56551"/>
            </a:xfrm>
            <a:custGeom>
              <a:avLst/>
              <a:gdLst>
                <a:gd name="connsiteX0" fmla="*/ 1901923 w 2247898"/>
                <a:gd name="connsiteY0" fmla="*/ 56457 h 56551"/>
                <a:gd name="connsiteX1" fmla="*/ 2206630 w 2247898"/>
                <a:gd name="connsiteY1" fmla="*/ 50669 h 56551"/>
                <a:gd name="connsiteX2" fmla="*/ 2247873 w 2247898"/>
                <a:gd name="connsiteY2" fmla="*/ 13853 h 56551"/>
                <a:gd name="connsiteX3" fmla="*/ 2234728 w 2247898"/>
                <a:gd name="connsiteY3" fmla="*/ 1233 h 56551"/>
                <a:gd name="connsiteX4" fmla="*/ 1900589 w 2247898"/>
                <a:gd name="connsiteY4" fmla="*/ 0 h 56551"/>
                <a:gd name="connsiteX5" fmla="*/ 1273650 w 2247898"/>
                <a:gd name="connsiteY5" fmla="*/ 6357 h 56551"/>
                <a:gd name="connsiteX6" fmla="*/ 21390 w 2247898"/>
                <a:gd name="connsiteY6" fmla="*/ 2562 h 56551"/>
                <a:gd name="connsiteX7" fmla="*/ 149 w 2247898"/>
                <a:gd name="connsiteY7" fmla="*/ 13948 h 56551"/>
                <a:gd name="connsiteX8" fmla="*/ 6245 w 2247898"/>
                <a:gd name="connsiteY8" fmla="*/ 39472 h 56551"/>
                <a:gd name="connsiteX9" fmla="*/ 26533 w 2247898"/>
                <a:gd name="connsiteY9" fmla="*/ 48771 h 56551"/>
                <a:gd name="connsiteX10" fmla="*/ 1265173 w 2247898"/>
                <a:gd name="connsiteY10" fmla="*/ 46968 h 56551"/>
                <a:gd name="connsiteX11" fmla="*/ 1901924 w 2247898"/>
                <a:gd name="connsiteY11" fmla="*/ 56551 h 56551"/>
                <a:gd name="connsiteX12" fmla="*/ 1901924 w 2247898"/>
                <a:gd name="connsiteY12" fmla="*/ 56551 h 56551"/>
                <a:gd name="connsiteX13" fmla="*/ 1901924 w 2247898"/>
                <a:gd name="connsiteY13" fmla="*/ 56457 h 56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47898" h="56551">
                  <a:moveTo>
                    <a:pt x="1901923" y="56457"/>
                  </a:moveTo>
                  <a:cubicBezTo>
                    <a:pt x="2002698" y="54179"/>
                    <a:pt x="2104330" y="52187"/>
                    <a:pt x="2206630" y="50669"/>
                  </a:cubicBezTo>
                  <a:cubicBezTo>
                    <a:pt x="2230156" y="50384"/>
                    <a:pt x="2245873" y="36056"/>
                    <a:pt x="2247873" y="13853"/>
                  </a:cubicBezTo>
                  <a:cubicBezTo>
                    <a:pt x="2248349" y="7021"/>
                    <a:pt x="2242253" y="1233"/>
                    <a:pt x="2234728" y="1233"/>
                  </a:cubicBezTo>
                  <a:lnTo>
                    <a:pt x="1900589" y="0"/>
                  </a:lnTo>
                  <a:cubicBezTo>
                    <a:pt x="1691609" y="16700"/>
                    <a:pt x="1482630" y="18692"/>
                    <a:pt x="1273650" y="6357"/>
                  </a:cubicBezTo>
                  <a:lnTo>
                    <a:pt x="21390" y="2562"/>
                  </a:lnTo>
                  <a:cubicBezTo>
                    <a:pt x="9007" y="2562"/>
                    <a:pt x="-1375" y="8160"/>
                    <a:pt x="149" y="13948"/>
                  </a:cubicBezTo>
                  <a:lnTo>
                    <a:pt x="6245" y="39472"/>
                  </a:lnTo>
                  <a:cubicBezTo>
                    <a:pt x="7483" y="45070"/>
                    <a:pt x="16151" y="48771"/>
                    <a:pt x="26533" y="48771"/>
                  </a:cubicBezTo>
                  <a:lnTo>
                    <a:pt x="1265173" y="46968"/>
                  </a:lnTo>
                  <a:cubicBezTo>
                    <a:pt x="1476629" y="32546"/>
                    <a:pt x="1688943" y="35582"/>
                    <a:pt x="1901924" y="56551"/>
                  </a:cubicBezTo>
                  <a:lnTo>
                    <a:pt x="1901924" y="56551"/>
                  </a:lnTo>
                  <a:lnTo>
                    <a:pt x="1901924" y="56457"/>
                  </a:lnTo>
                  <a:close/>
                </a:path>
              </a:pathLst>
            </a:custGeom>
            <a:solidFill>
              <a:schemeClr val="accent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0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2C08CE7-47AF-369A-9577-5F44CACDE745}"/>
              </a:ext>
            </a:extLst>
          </p:cNvPr>
          <p:cNvSpPr/>
          <p:nvPr userDrawn="1"/>
        </p:nvSpPr>
        <p:spPr>
          <a:xfrm>
            <a:off x="0" y="2560320"/>
            <a:ext cx="6095999" cy="429768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D471D17-F763-C1A6-E114-5D5A2C93F5B9}"/>
              </a:ext>
            </a:extLst>
          </p:cNvPr>
          <p:cNvSpPr/>
          <p:nvPr userDrawn="1"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ED7337A-EC94-296A-EC22-885787B00C20}"/>
              </a:ext>
            </a:extLst>
          </p:cNvPr>
          <p:cNvSpPr/>
          <p:nvPr userDrawn="1"/>
        </p:nvSpPr>
        <p:spPr>
          <a:xfrm>
            <a:off x="0" y="0"/>
            <a:ext cx="12192000" cy="256032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411480"/>
            <a:ext cx="10533113" cy="1645920"/>
          </a:xfrm>
        </p:spPr>
        <p:txBody>
          <a:bodyPr lIns="0" tIns="0" rIns="0" bIns="0" anchor="b" anchorCtr="0">
            <a:noAutofit/>
          </a:bodyPr>
          <a:lstStyle>
            <a:lvl1pPr algn="l">
              <a:defRPr sz="4000"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C2D15D8-C5E4-994C-132F-9BCBEFEF989C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530352" y="2971800"/>
            <a:ext cx="5056632" cy="2670048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buClr>
                <a:schemeClr val="bg1"/>
              </a:buClr>
              <a:defRPr sz="1800">
                <a:solidFill>
                  <a:schemeClr val="bg1"/>
                </a:solidFill>
              </a:defRPr>
            </a:lvl1pPr>
            <a:lvl2pPr marL="457200" indent="0">
              <a:buClr>
                <a:schemeClr val="bg1"/>
              </a:buClr>
              <a:buNone/>
              <a:defRPr sz="16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4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2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200">
                <a:solidFill>
                  <a:schemeClr val="bg1"/>
                </a:solidFill>
              </a:defRPr>
            </a:lvl5pPr>
            <a:lvl6pPr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2C2D335-9BC4-206F-6675-3BC8BA6AECC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702552" y="2971800"/>
            <a:ext cx="5056632" cy="2670048"/>
          </a:xfrm>
        </p:spPr>
        <p:txBody>
          <a:bodyPr>
            <a:normAutofit/>
          </a:bodyPr>
          <a:lstStyle>
            <a:lvl1pPr>
              <a:spcBef>
                <a:spcPts val="1200"/>
              </a:spcBef>
              <a:buClr>
                <a:schemeClr val="bg1"/>
              </a:buClr>
              <a:defRPr sz="18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6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4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2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200">
                <a:solidFill>
                  <a:schemeClr val="bg1"/>
                </a:solidFill>
              </a:defRPr>
            </a:lvl5pPr>
            <a:lvl6pPr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DFBDC00-6EAF-6C67-99D5-4DA34806FE50}"/>
              </a:ext>
            </a:extLst>
          </p:cNvPr>
          <p:cNvCxnSpPr>
            <a:cxnSpLocks/>
          </p:cNvCxnSpPr>
          <p:nvPr userDrawn="1"/>
        </p:nvCxnSpPr>
        <p:spPr>
          <a:xfrm>
            <a:off x="0" y="6096000"/>
            <a:ext cx="12192000" cy="0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9394BCB1-8FBC-AB32-B138-A912E42F2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A8D9AD5-F248-4919-864A-CFD76CC027D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6DCA9E34-B0CE-5B28-B4B0-E29593534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9" name="Graphic 16">
            <a:extLst>
              <a:ext uri="{FF2B5EF4-FFF2-40B4-BE49-F238E27FC236}">
                <a16:creationId xmlns:a16="http://schemas.microsoft.com/office/drawing/2014/main" id="{27AED226-E6CE-B07C-9183-8F8DE486E3C2}"/>
              </a:ext>
            </a:extLst>
          </p:cNvPr>
          <p:cNvGrpSpPr/>
          <p:nvPr userDrawn="1"/>
        </p:nvGrpSpPr>
        <p:grpSpPr>
          <a:xfrm rot="5400000" flipH="1">
            <a:off x="10607041" y="1022650"/>
            <a:ext cx="1998009" cy="562309"/>
            <a:chOff x="516591" y="355997"/>
            <a:chExt cx="2247898" cy="632636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A050F9D0-FBF4-AB51-0DC0-0EE413FBD421}"/>
                </a:ext>
              </a:extLst>
            </p:cNvPr>
            <p:cNvSpPr/>
            <p:nvPr/>
          </p:nvSpPr>
          <p:spPr>
            <a:xfrm>
              <a:off x="1780781" y="355997"/>
              <a:ext cx="638403" cy="632636"/>
            </a:xfrm>
            <a:custGeom>
              <a:avLst/>
              <a:gdLst>
                <a:gd name="connsiteX0" fmla="*/ 983 w 638403"/>
                <a:gd name="connsiteY0" fmla="*/ 337885 h 632636"/>
                <a:gd name="connsiteX1" fmla="*/ 245396 w 638403"/>
                <a:gd name="connsiteY1" fmla="*/ 626337 h 632636"/>
                <a:gd name="connsiteX2" fmla="*/ 635162 w 638403"/>
                <a:gd name="connsiteY2" fmla="*/ 360278 h 632636"/>
                <a:gd name="connsiteX3" fmla="*/ 638401 w 638403"/>
                <a:gd name="connsiteY3" fmla="*/ 323652 h 632636"/>
                <a:gd name="connsiteX4" fmla="*/ 636496 w 638403"/>
                <a:gd name="connsiteY4" fmla="*/ 291012 h 632636"/>
                <a:gd name="connsiteX5" fmla="*/ 317 w 638403"/>
                <a:gd name="connsiteY5" fmla="*/ 297274 h 632636"/>
                <a:gd name="connsiteX6" fmla="*/ 984 w 638403"/>
                <a:gd name="connsiteY6" fmla="*/ 337885 h 632636"/>
                <a:gd name="connsiteX7" fmla="*/ 984 w 638403"/>
                <a:gd name="connsiteY7" fmla="*/ 337885 h 63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8403" h="632636">
                  <a:moveTo>
                    <a:pt x="983" y="337885"/>
                  </a:moveTo>
                  <a:cubicBezTo>
                    <a:pt x="24795" y="505263"/>
                    <a:pt x="106330" y="601383"/>
                    <a:pt x="245396" y="626337"/>
                  </a:cubicBezTo>
                  <a:cubicBezTo>
                    <a:pt x="439136" y="661160"/>
                    <a:pt x="594013" y="548721"/>
                    <a:pt x="635162" y="360278"/>
                  </a:cubicBezTo>
                  <a:cubicBezTo>
                    <a:pt x="635924" y="356672"/>
                    <a:pt x="638496" y="332097"/>
                    <a:pt x="638401" y="323652"/>
                  </a:cubicBezTo>
                  <a:cubicBezTo>
                    <a:pt x="638210" y="306098"/>
                    <a:pt x="636496" y="291012"/>
                    <a:pt x="636496" y="291012"/>
                  </a:cubicBezTo>
                  <a:cubicBezTo>
                    <a:pt x="585156" y="-105706"/>
                    <a:pt x="16223" y="-90239"/>
                    <a:pt x="317" y="297274"/>
                  </a:cubicBezTo>
                  <a:cubicBezTo>
                    <a:pt x="317" y="297274"/>
                    <a:pt x="-731" y="315872"/>
                    <a:pt x="984" y="337885"/>
                  </a:cubicBezTo>
                  <a:lnTo>
                    <a:pt x="984" y="337885"/>
                  </a:lnTo>
                  <a:close/>
                </a:path>
              </a:pathLst>
            </a:custGeom>
            <a:solidFill>
              <a:schemeClr val="accent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2B52934F-FBD7-B8DB-378A-B4AE40936F7F}"/>
                </a:ext>
              </a:extLst>
            </p:cNvPr>
            <p:cNvSpPr/>
            <p:nvPr/>
          </p:nvSpPr>
          <p:spPr>
            <a:xfrm>
              <a:off x="516591" y="647104"/>
              <a:ext cx="2247898" cy="56551"/>
            </a:xfrm>
            <a:custGeom>
              <a:avLst/>
              <a:gdLst>
                <a:gd name="connsiteX0" fmla="*/ 1901923 w 2247898"/>
                <a:gd name="connsiteY0" fmla="*/ 56457 h 56551"/>
                <a:gd name="connsiteX1" fmla="*/ 2206630 w 2247898"/>
                <a:gd name="connsiteY1" fmla="*/ 50669 h 56551"/>
                <a:gd name="connsiteX2" fmla="*/ 2247873 w 2247898"/>
                <a:gd name="connsiteY2" fmla="*/ 13853 h 56551"/>
                <a:gd name="connsiteX3" fmla="*/ 2234728 w 2247898"/>
                <a:gd name="connsiteY3" fmla="*/ 1233 h 56551"/>
                <a:gd name="connsiteX4" fmla="*/ 1900589 w 2247898"/>
                <a:gd name="connsiteY4" fmla="*/ 0 h 56551"/>
                <a:gd name="connsiteX5" fmla="*/ 1273650 w 2247898"/>
                <a:gd name="connsiteY5" fmla="*/ 6357 h 56551"/>
                <a:gd name="connsiteX6" fmla="*/ 21390 w 2247898"/>
                <a:gd name="connsiteY6" fmla="*/ 2562 h 56551"/>
                <a:gd name="connsiteX7" fmla="*/ 149 w 2247898"/>
                <a:gd name="connsiteY7" fmla="*/ 13948 h 56551"/>
                <a:gd name="connsiteX8" fmla="*/ 6245 w 2247898"/>
                <a:gd name="connsiteY8" fmla="*/ 39472 h 56551"/>
                <a:gd name="connsiteX9" fmla="*/ 26533 w 2247898"/>
                <a:gd name="connsiteY9" fmla="*/ 48771 h 56551"/>
                <a:gd name="connsiteX10" fmla="*/ 1265173 w 2247898"/>
                <a:gd name="connsiteY10" fmla="*/ 46968 h 56551"/>
                <a:gd name="connsiteX11" fmla="*/ 1901924 w 2247898"/>
                <a:gd name="connsiteY11" fmla="*/ 56551 h 56551"/>
                <a:gd name="connsiteX12" fmla="*/ 1901924 w 2247898"/>
                <a:gd name="connsiteY12" fmla="*/ 56551 h 56551"/>
                <a:gd name="connsiteX13" fmla="*/ 1901924 w 2247898"/>
                <a:gd name="connsiteY13" fmla="*/ 56457 h 56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47898" h="56551">
                  <a:moveTo>
                    <a:pt x="1901923" y="56457"/>
                  </a:moveTo>
                  <a:cubicBezTo>
                    <a:pt x="2002698" y="54179"/>
                    <a:pt x="2104330" y="52187"/>
                    <a:pt x="2206630" y="50669"/>
                  </a:cubicBezTo>
                  <a:cubicBezTo>
                    <a:pt x="2230156" y="50384"/>
                    <a:pt x="2245873" y="36056"/>
                    <a:pt x="2247873" y="13853"/>
                  </a:cubicBezTo>
                  <a:cubicBezTo>
                    <a:pt x="2248349" y="7021"/>
                    <a:pt x="2242253" y="1233"/>
                    <a:pt x="2234728" y="1233"/>
                  </a:cubicBezTo>
                  <a:lnTo>
                    <a:pt x="1900589" y="0"/>
                  </a:lnTo>
                  <a:cubicBezTo>
                    <a:pt x="1691609" y="16700"/>
                    <a:pt x="1482630" y="18692"/>
                    <a:pt x="1273650" y="6357"/>
                  </a:cubicBezTo>
                  <a:lnTo>
                    <a:pt x="21390" y="2562"/>
                  </a:lnTo>
                  <a:cubicBezTo>
                    <a:pt x="9007" y="2562"/>
                    <a:pt x="-1375" y="8160"/>
                    <a:pt x="149" y="13948"/>
                  </a:cubicBezTo>
                  <a:lnTo>
                    <a:pt x="6245" y="39472"/>
                  </a:lnTo>
                  <a:cubicBezTo>
                    <a:pt x="7483" y="45070"/>
                    <a:pt x="16151" y="48771"/>
                    <a:pt x="26533" y="48771"/>
                  </a:cubicBezTo>
                  <a:lnTo>
                    <a:pt x="1265173" y="46968"/>
                  </a:lnTo>
                  <a:cubicBezTo>
                    <a:pt x="1476629" y="32546"/>
                    <a:pt x="1688943" y="35582"/>
                    <a:pt x="1901924" y="56551"/>
                  </a:cubicBezTo>
                  <a:lnTo>
                    <a:pt x="1901924" y="56551"/>
                  </a:lnTo>
                  <a:lnTo>
                    <a:pt x="1901924" y="56457"/>
                  </a:lnTo>
                  <a:close/>
                </a:path>
              </a:pathLst>
            </a:custGeom>
            <a:solidFill>
              <a:schemeClr val="accent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2884438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ED471D17-F763-C1A6-E114-5D5A2C93F5B9}"/>
              </a:ext>
            </a:extLst>
          </p:cNvPr>
          <p:cNvSpPr/>
          <p:nvPr userDrawn="1"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ED7337A-EC94-296A-EC22-885787B00C20}"/>
              </a:ext>
            </a:extLst>
          </p:cNvPr>
          <p:cNvSpPr/>
          <p:nvPr userDrawn="1"/>
        </p:nvSpPr>
        <p:spPr>
          <a:xfrm>
            <a:off x="0" y="0"/>
            <a:ext cx="12192000" cy="256032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411480"/>
            <a:ext cx="10533113" cy="1645920"/>
          </a:xfrm>
        </p:spPr>
        <p:txBody>
          <a:bodyPr lIns="0" tIns="0" rIns="0" bIns="0" anchor="b" anchorCtr="0">
            <a:noAutofit/>
          </a:bodyPr>
          <a:lstStyle>
            <a:lvl1pPr algn="l">
              <a:defRPr sz="4000"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2C2D335-9BC4-206F-6675-3BC8BA6AECC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30352" y="2971800"/>
            <a:ext cx="11045952" cy="2670048"/>
          </a:xfrm>
        </p:spPr>
        <p:txBody>
          <a:bodyPr>
            <a:normAutofit/>
          </a:bodyPr>
          <a:lstStyle>
            <a:lvl1pPr>
              <a:spcBef>
                <a:spcPts val="1200"/>
              </a:spcBef>
              <a:buClr>
                <a:schemeClr val="bg1"/>
              </a:buClr>
              <a:defRPr sz="18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6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4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2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200">
                <a:solidFill>
                  <a:schemeClr val="bg1"/>
                </a:solidFill>
              </a:defRPr>
            </a:lvl5pPr>
            <a:lvl6pPr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DFBDC00-6EAF-6C67-99D5-4DA34806FE50}"/>
              </a:ext>
            </a:extLst>
          </p:cNvPr>
          <p:cNvCxnSpPr>
            <a:cxnSpLocks/>
          </p:cNvCxnSpPr>
          <p:nvPr userDrawn="1"/>
        </p:nvCxnSpPr>
        <p:spPr>
          <a:xfrm>
            <a:off x="0" y="6096000"/>
            <a:ext cx="12192000" cy="0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9394BCB1-8FBC-AB32-B138-A912E42F2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A8D9AD5-F248-4919-864A-CFD76CC027D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6DCA9E34-B0CE-5B28-B4B0-E29593534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9" name="Graphic 16">
            <a:extLst>
              <a:ext uri="{FF2B5EF4-FFF2-40B4-BE49-F238E27FC236}">
                <a16:creationId xmlns:a16="http://schemas.microsoft.com/office/drawing/2014/main" id="{27AED226-E6CE-B07C-9183-8F8DE486E3C2}"/>
              </a:ext>
            </a:extLst>
          </p:cNvPr>
          <p:cNvGrpSpPr/>
          <p:nvPr userDrawn="1"/>
        </p:nvGrpSpPr>
        <p:grpSpPr>
          <a:xfrm rot="5400000" flipH="1">
            <a:off x="10607041" y="1022650"/>
            <a:ext cx="1998009" cy="562309"/>
            <a:chOff x="516591" y="355997"/>
            <a:chExt cx="2247898" cy="632636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A050F9D0-FBF4-AB51-0DC0-0EE413FBD421}"/>
                </a:ext>
              </a:extLst>
            </p:cNvPr>
            <p:cNvSpPr/>
            <p:nvPr/>
          </p:nvSpPr>
          <p:spPr>
            <a:xfrm>
              <a:off x="1780781" y="355997"/>
              <a:ext cx="638403" cy="632636"/>
            </a:xfrm>
            <a:custGeom>
              <a:avLst/>
              <a:gdLst>
                <a:gd name="connsiteX0" fmla="*/ 983 w 638403"/>
                <a:gd name="connsiteY0" fmla="*/ 337885 h 632636"/>
                <a:gd name="connsiteX1" fmla="*/ 245396 w 638403"/>
                <a:gd name="connsiteY1" fmla="*/ 626337 h 632636"/>
                <a:gd name="connsiteX2" fmla="*/ 635162 w 638403"/>
                <a:gd name="connsiteY2" fmla="*/ 360278 h 632636"/>
                <a:gd name="connsiteX3" fmla="*/ 638401 w 638403"/>
                <a:gd name="connsiteY3" fmla="*/ 323652 h 632636"/>
                <a:gd name="connsiteX4" fmla="*/ 636496 w 638403"/>
                <a:gd name="connsiteY4" fmla="*/ 291012 h 632636"/>
                <a:gd name="connsiteX5" fmla="*/ 317 w 638403"/>
                <a:gd name="connsiteY5" fmla="*/ 297274 h 632636"/>
                <a:gd name="connsiteX6" fmla="*/ 984 w 638403"/>
                <a:gd name="connsiteY6" fmla="*/ 337885 h 632636"/>
                <a:gd name="connsiteX7" fmla="*/ 984 w 638403"/>
                <a:gd name="connsiteY7" fmla="*/ 337885 h 63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8403" h="632636">
                  <a:moveTo>
                    <a:pt x="983" y="337885"/>
                  </a:moveTo>
                  <a:cubicBezTo>
                    <a:pt x="24795" y="505263"/>
                    <a:pt x="106330" y="601383"/>
                    <a:pt x="245396" y="626337"/>
                  </a:cubicBezTo>
                  <a:cubicBezTo>
                    <a:pt x="439136" y="661160"/>
                    <a:pt x="594013" y="548721"/>
                    <a:pt x="635162" y="360278"/>
                  </a:cubicBezTo>
                  <a:cubicBezTo>
                    <a:pt x="635924" y="356672"/>
                    <a:pt x="638496" y="332097"/>
                    <a:pt x="638401" y="323652"/>
                  </a:cubicBezTo>
                  <a:cubicBezTo>
                    <a:pt x="638210" y="306098"/>
                    <a:pt x="636496" y="291012"/>
                    <a:pt x="636496" y="291012"/>
                  </a:cubicBezTo>
                  <a:cubicBezTo>
                    <a:pt x="585156" y="-105706"/>
                    <a:pt x="16223" y="-90239"/>
                    <a:pt x="317" y="297274"/>
                  </a:cubicBezTo>
                  <a:cubicBezTo>
                    <a:pt x="317" y="297274"/>
                    <a:pt x="-731" y="315872"/>
                    <a:pt x="984" y="337885"/>
                  </a:cubicBezTo>
                  <a:lnTo>
                    <a:pt x="984" y="337885"/>
                  </a:lnTo>
                  <a:close/>
                </a:path>
              </a:pathLst>
            </a:custGeom>
            <a:solidFill>
              <a:schemeClr val="accent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2B52934F-FBD7-B8DB-378A-B4AE40936F7F}"/>
                </a:ext>
              </a:extLst>
            </p:cNvPr>
            <p:cNvSpPr/>
            <p:nvPr/>
          </p:nvSpPr>
          <p:spPr>
            <a:xfrm>
              <a:off x="516591" y="647104"/>
              <a:ext cx="2247898" cy="56551"/>
            </a:xfrm>
            <a:custGeom>
              <a:avLst/>
              <a:gdLst>
                <a:gd name="connsiteX0" fmla="*/ 1901923 w 2247898"/>
                <a:gd name="connsiteY0" fmla="*/ 56457 h 56551"/>
                <a:gd name="connsiteX1" fmla="*/ 2206630 w 2247898"/>
                <a:gd name="connsiteY1" fmla="*/ 50669 h 56551"/>
                <a:gd name="connsiteX2" fmla="*/ 2247873 w 2247898"/>
                <a:gd name="connsiteY2" fmla="*/ 13853 h 56551"/>
                <a:gd name="connsiteX3" fmla="*/ 2234728 w 2247898"/>
                <a:gd name="connsiteY3" fmla="*/ 1233 h 56551"/>
                <a:gd name="connsiteX4" fmla="*/ 1900589 w 2247898"/>
                <a:gd name="connsiteY4" fmla="*/ 0 h 56551"/>
                <a:gd name="connsiteX5" fmla="*/ 1273650 w 2247898"/>
                <a:gd name="connsiteY5" fmla="*/ 6357 h 56551"/>
                <a:gd name="connsiteX6" fmla="*/ 21390 w 2247898"/>
                <a:gd name="connsiteY6" fmla="*/ 2562 h 56551"/>
                <a:gd name="connsiteX7" fmla="*/ 149 w 2247898"/>
                <a:gd name="connsiteY7" fmla="*/ 13948 h 56551"/>
                <a:gd name="connsiteX8" fmla="*/ 6245 w 2247898"/>
                <a:gd name="connsiteY8" fmla="*/ 39472 h 56551"/>
                <a:gd name="connsiteX9" fmla="*/ 26533 w 2247898"/>
                <a:gd name="connsiteY9" fmla="*/ 48771 h 56551"/>
                <a:gd name="connsiteX10" fmla="*/ 1265173 w 2247898"/>
                <a:gd name="connsiteY10" fmla="*/ 46968 h 56551"/>
                <a:gd name="connsiteX11" fmla="*/ 1901924 w 2247898"/>
                <a:gd name="connsiteY11" fmla="*/ 56551 h 56551"/>
                <a:gd name="connsiteX12" fmla="*/ 1901924 w 2247898"/>
                <a:gd name="connsiteY12" fmla="*/ 56551 h 56551"/>
                <a:gd name="connsiteX13" fmla="*/ 1901924 w 2247898"/>
                <a:gd name="connsiteY13" fmla="*/ 56457 h 56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47898" h="56551">
                  <a:moveTo>
                    <a:pt x="1901923" y="56457"/>
                  </a:moveTo>
                  <a:cubicBezTo>
                    <a:pt x="2002698" y="54179"/>
                    <a:pt x="2104330" y="52187"/>
                    <a:pt x="2206630" y="50669"/>
                  </a:cubicBezTo>
                  <a:cubicBezTo>
                    <a:pt x="2230156" y="50384"/>
                    <a:pt x="2245873" y="36056"/>
                    <a:pt x="2247873" y="13853"/>
                  </a:cubicBezTo>
                  <a:cubicBezTo>
                    <a:pt x="2248349" y="7021"/>
                    <a:pt x="2242253" y="1233"/>
                    <a:pt x="2234728" y="1233"/>
                  </a:cubicBezTo>
                  <a:lnTo>
                    <a:pt x="1900589" y="0"/>
                  </a:lnTo>
                  <a:cubicBezTo>
                    <a:pt x="1691609" y="16700"/>
                    <a:pt x="1482630" y="18692"/>
                    <a:pt x="1273650" y="6357"/>
                  </a:cubicBezTo>
                  <a:lnTo>
                    <a:pt x="21390" y="2562"/>
                  </a:lnTo>
                  <a:cubicBezTo>
                    <a:pt x="9007" y="2562"/>
                    <a:pt x="-1375" y="8160"/>
                    <a:pt x="149" y="13948"/>
                  </a:cubicBezTo>
                  <a:lnTo>
                    <a:pt x="6245" y="39472"/>
                  </a:lnTo>
                  <a:cubicBezTo>
                    <a:pt x="7483" y="45070"/>
                    <a:pt x="16151" y="48771"/>
                    <a:pt x="26533" y="48771"/>
                  </a:cubicBezTo>
                  <a:lnTo>
                    <a:pt x="1265173" y="46968"/>
                  </a:lnTo>
                  <a:cubicBezTo>
                    <a:pt x="1476629" y="32546"/>
                    <a:pt x="1688943" y="35582"/>
                    <a:pt x="1901924" y="56551"/>
                  </a:cubicBezTo>
                  <a:lnTo>
                    <a:pt x="1901924" y="56551"/>
                  </a:lnTo>
                  <a:lnTo>
                    <a:pt x="1901924" y="56457"/>
                  </a:lnTo>
                  <a:close/>
                </a:path>
              </a:pathLst>
            </a:custGeom>
            <a:solidFill>
              <a:schemeClr val="accent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274692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04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2C08CE7-47AF-369A-9577-5F44CACDE745}"/>
              </a:ext>
            </a:extLst>
          </p:cNvPr>
          <p:cNvSpPr/>
          <p:nvPr userDrawn="1"/>
        </p:nvSpPr>
        <p:spPr>
          <a:xfrm>
            <a:off x="0" y="2560320"/>
            <a:ext cx="6095999" cy="429768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D471D17-F763-C1A6-E114-5D5A2C93F5B9}"/>
              </a:ext>
            </a:extLst>
          </p:cNvPr>
          <p:cNvSpPr/>
          <p:nvPr userDrawn="1"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ED7337A-EC94-296A-EC22-885787B00C20}"/>
              </a:ext>
            </a:extLst>
          </p:cNvPr>
          <p:cNvSpPr/>
          <p:nvPr userDrawn="1"/>
        </p:nvSpPr>
        <p:spPr>
          <a:xfrm>
            <a:off x="0" y="0"/>
            <a:ext cx="12192000" cy="256032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411480"/>
            <a:ext cx="10533113" cy="1645920"/>
          </a:xfrm>
        </p:spPr>
        <p:txBody>
          <a:bodyPr lIns="0" tIns="0" rIns="0" bIns="0" anchor="b" anchorCtr="0">
            <a:noAutofit/>
          </a:bodyPr>
          <a:lstStyle>
            <a:lvl1pPr algn="l">
              <a:defRPr sz="4000"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C2D15D8-C5E4-994C-132F-9BCBEFEF989C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530352" y="2971800"/>
            <a:ext cx="5056632" cy="2670048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buClr>
                <a:schemeClr val="bg1"/>
              </a:buClr>
              <a:defRPr sz="18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6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4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2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200">
                <a:solidFill>
                  <a:schemeClr val="bg1"/>
                </a:solidFill>
              </a:defRPr>
            </a:lvl5pPr>
            <a:lvl6pPr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2C2D335-9BC4-206F-6675-3BC8BA6AECC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553200" y="2971800"/>
            <a:ext cx="5056632" cy="2670048"/>
          </a:xfrm>
        </p:spPr>
        <p:txBody>
          <a:bodyPr>
            <a:normAutofit/>
          </a:bodyPr>
          <a:lstStyle>
            <a:lvl1pPr marL="0" indent="0">
              <a:spcBef>
                <a:spcPts val="1800"/>
              </a:spcBef>
              <a:buClr>
                <a:schemeClr val="bg1"/>
              </a:buClr>
              <a:buNone/>
              <a:defRPr sz="18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6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4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2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200">
                <a:solidFill>
                  <a:schemeClr val="bg1"/>
                </a:solidFill>
              </a:defRPr>
            </a:lvl5pPr>
            <a:lvl6pPr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DFBDC00-6EAF-6C67-99D5-4DA34806FE50}"/>
              </a:ext>
            </a:extLst>
          </p:cNvPr>
          <p:cNvCxnSpPr>
            <a:cxnSpLocks/>
          </p:cNvCxnSpPr>
          <p:nvPr userDrawn="1"/>
        </p:nvCxnSpPr>
        <p:spPr>
          <a:xfrm>
            <a:off x="0" y="6096000"/>
            <a:ext cx="12192000" cy="0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9394BCB1-8FBC-AB32-B138-A912E42F2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A8D9AD5-F248-4919-864A-CFD76CC027D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6DCA9E34-B0CE-5B28-B4B0-E29593534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9" name="Graphic 16">
            <a:extLst>
              <a:ext uri="{FF2B5EF4-FFF2-40B4-BE49-F238E27FC236}">
                <a16:creationId xmlns:a16="http://schemas.microsoft.com/office/drawing/2014/main" id="{27AED226-E6CE-B07C-9183-8F8DE486E3C2}"/>
              </a:ext>
            </a:extLst>
          </p:cNvPr>
          <p:cNvGrpSpPr/>
          <p:nvPr userDrawn="1"/>
        </p:nvGrpSpPr>
        <p:grpSpPr>
          <a:xfrm rot="5400000" flipH="1">
            <a:off x="10607041" y="1022650"/>
            <a:ext cx="1998009" cy="562309"/>
            <a:chOff x="516591" y="355997"/>
            <a:chExt cx="2247898" cy="632636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A050F9D0-FBF4-AB51-0DC0-0EE413FBD421}"/>
                </a:ext>
              </a:extLst>
            </p:cNvPr>
            <p:cNvSpPr/>
            <p:nvPr/>
          </p:nvSpPr>
          <p:spPr>
            <a:xfrm>
              <a:off x="1780781" y="355997"/>
              <a:ext cx="638403" cy="632636"/>
            </a:xfrm>
            <a:custGeom>
              <a:avLst/>
              <a:gdLst>
                <a:gd name="connsiteX0" fmla="*/ 983 w 638403"/>
                <a:gd name="connsiteY0" fmla="*/ 337885 h 632636"/>
                <a:gd name="connsiteX1" fmla="*/ 245396 w 638403"/>
                <a:gd name="connsiteY1" fmla="*/ 626337 h 632636"/>
                <a:gd name="connsiteX2" fmla="*/ 635162 w 638403"/>
                <a:gd name="connsiteY2" fmla="*/ 360278 h 632636"/>
                <a:gd name="connsiteX3" fmla="*/ 638401 w 638403"/>
                <a:gd name="connsiteY3" fmla="*/ 323652 h 632636"/>
                <a:gd name="connsiteX4" fmla="*/ 636496 w 638403"/>
                <a:gd name="connsiteY4" fmla="*/ 291012 h 632636"/>
                <a:gd name="connsiteX5" fmla="*/ 317 w 638403"/>
                <a:gd name="connsiteY5" fmla="*/ 297274 h 632636"/>
                <a:gd name="connsiteX6" fmla="*/ 984 w 638403"/>
                <a:gd name="connsiteY6" fmla="*/ 337885 h 632636"/>
                <a:gd name="connsiteX7" fmla="*/ 984 w 638403"/>
                <a:gd name="connsiteY7" fmla="*/ 337885 h 63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8403" h="632636">
                  <a:moveTo>
                    <a:pt x="983" y="337885"/>
                  </a:moveTo>
                  <a:cubicBezTo>
                    <a:pt x="24795" y="505263"/>
                    <a:pt x="106330" y="601383"/>
                    <a:pt x="245396" y="626337"/>
                  </a:cubicBezTo>
                  <a:cubicBezTo>
                    <a:pt x="439136" y="661160"/>
                    <a:pt x="594013" y="548721"/>
                    <a:pt x="635162" y="360278"/>
                  </a:cubicBezTo>
                  <a:cubicBezTo>
                    <a:pt x="635924" y="356672"/>
                    <a:pt x="638496" y="332097"/>
                    <a:pt x="638401" y="323652"/>
                  </a:cubicBezTo>
                  <a:cubicBezTo>
                    <a:pt x="638210" y="306098"/>
                    <a:pt x="636496" y="291012"/>
                    <a:pt x="636496" y="291012"/>
                  </a:cubicBezTo>
                  <a:cubicBezTo>
                    <a:pt x="585156" y="-105706"/>
                    <a:pt x="16223" y="-90239"/>
                    <a:pt x="317" y="297274"/>
                  </a:cubicBezTo>
                  <a:cubicBezTo>
                    <a:pt x="317" y="297274"/>
                    <a:pt x="-731" y="315872"/>
                    <a:pt x="984" y="337885"/>
                  </a:cubicBezTo>
                  <a:lnTo>
                    <a:pt x="984" y="337885"/>
                  </a:lnTo>
                  <a:close/>
                </a:path>
              </a:pathLst>
            </a:custGeom>
            <a:solidFill>
              <a:schemeClr val="accent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2B52934F-FBD7-B8DB-378A-B4AE40936F7F}"/>
                </a:ext>
              </a:extLst>
            </p:cNvPr>
            <p:cNvSpPr/>
            <p:nvPr/>
          </p:nvSpPr>
          <p:spPr>
            <a:xfrm>
              <a:off x="516591" y="647104"/>
              <a:ext cx="2247898" cy="56551"/>
            </a:xfrm>
            <a:custGeom>
              <a:avLst/>
              <a:gdLst>
                <a:gd name="connsiteX0" fmla="*/ 1901923 w 2247898"/>
                <a:gd name="connsiteY0" fmla="*/ 56457 h 56551"/>
                <a:gd name="connsiteX1" fmla="*/ 2206630 w 2247898"/>
                <a:gd name="connsiteY1" fmla="*/ 50669 h 56551"/>
                <a:gd name="connsiteX2" fmla="*/ 2247873 w 2247898"/>
                <a:gd name="connsiteY2" fmla="*/ 13853 h 56551"/>
                <a:gd name="connsiteX3" fmla="*/ 2234728 w 2247898"/>
                <a:gd name="connsiteY3" fmla="*/ 1233 h 56551"/>
                <a:gd name="connsiteX4" fmla="*/ 1900589 w 2247898"/>
                <a:gd name="connsiteY4" fmla="*/ 0 h 56551"/>
                <a:gd name="connsiteX5" fmla="*/ 1273650 w 2247898"/>
                <a:gd name="connsiteY5" fmla="*/ 6357 h 56551"/>
                <a:gd name="connsiteX6" fmla="*/ 21390 w 2247898"/>
                <a:gd name="connsiteY6" fmla="*/ 2562 h 56551"/>
                <a:gd name="connsiteX7" fmla="*/ 149 w 2247898"/>
                <a:gd name="connsiteY7" fmla="*/ 13948 h 56551"/>
                <a:gd name="connsiteX8" fmla="*/ 6245 w 2247898"/>
                <a:gd name="connsiteY8" fmla="*/ 39472 h 56551"/>
                <a:gd name="connsiteX9" fmla="*/ 26533 w 2247898"/>
                <a:gd name="connsiteY9" fmla="*/ 48771 h 56551"/>
                <a:gd name="connsiteX10" fmla="*/ 1265173 w 2247898"/>
                <a:gd name="connsiteY10" fmla="*/ 46968 h 56551"/>
                <a:gd name="connsiteX11" fmla="*/ 1901924 w 2247898"/>
                <a:gd name="connsiteY11" fmla="*/ 56551 h 56551"/>
                <a:gd name="connsiteX12" fmla="*/ 1901924 w 2247898"/>
                <a:gd name="connsiteY12" fmla="*/ 56551 h 56551"/>
                <a:gd name="connsiteX13" fmla="*/ 1901924 w 2247898"/>
                <a:gd name="connsiteY13" fmla="*/ 56457 h 56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47898" h="56551">
                  <a:moveTo>
                    <a:pt x="1901923" y="56457"/>
                  </a:moveTo>
                  <a:cubicBezTo>
                    <a:pt x="2002698" y="54179"/>
                    <a:pt x="2104330" y="52187"/>
                    <a:pt x="2206630" y="50669"/>
                  </a:cubicBezTo>
                  <a:cubicBezTo>
                    <a:pt x="2230156" y="50384"/>
                    <a:pt x="2245873" y="36056"/>
                    <a:pt x="2247873" y="13853"/>
                  </a:cubicBezTo>
                  <a:cubicBezTo>
                    <a:pt x="2248349" y="7021"/>
                    <a:pt x="2242253" y="1233"/>
                    <a:pt x="2234728" y="1233"/>
                  </a:cubicBezTo>
                  <a:lnTo>
                    <a:pt x="1900589" y="0"/>
                  </a:lnTo>
                  <a:cubicBezTo>
                    <a:pt x="1691609" y="16700"/>
                    <a:pt x="1482630" y="18692"/>
                    <a:pt x="1273650" y="6357"/>
                  </a:cubicBezTo>
                  <a:lnTo>
                    <a:pt x="21390" y="2562"/>
                  </a:lnTo>
                  <a:cubicBezTo>
                    <a:pt x="9007" y="2562"/>
                    <a:pt x="-1375" y="8160"/>
                    <a:pt x="149" y="13948"/>
                  </a:cubicBezTo>
                  <a:lnTo>
                    <a:pt x="6245" y="39472"/>
                  </a:lnTo>
                  <a:cubicBezTo>
                    <a:pt x="7483" y="45070"/>
                    <a:pt x="16151" y="48771"/>
                    <a:pt x="26533" y="48771"/>
                  </a:cubicBezTo>
                  <a:lnTo>
                    <a:pt x="1265173" y="46968"/>
                  </a:lnTo>
                  <a:cubicBezTo>
                    <a:pt x="1476629" y="32546"/>
                    <a:pt x="1688943" y="35582"/>
                    <a:pt x="1901924" y="56551"/>
                  </a:cubicBezTo>
                  <a:lnTo>
                    <a:pt x="1901924" y="56551"/>
                  </a:lnTo>
                  <a:lnTo>
                    <a:pt x="1901924" y="56457"/>
                  </a:lnTo>
                  <a:close/>
                </a:path>
              </a:pathLst>
            </a:custGeom>
            <a:solidFill>
              <a:schemeClr val="accent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5819432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0BBDA8E3-4A22-4F30-2CBB-DFBA0B6063D0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AA36011-0CC6-C389-EAAB-90C4ACC2D522}"/>
              </a:ext>
            </a:extLst>
          </p:cNvPr>
          <p:cNvSpPr/>
          <p:nvPr userDrawn="1"/>
        </p:nvSpPr>
        <p:spPr>
          <a:xfrm>
            <a:off x="0" y="6096000"/>
            <a:ext cx="6096001" cy="76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527048"/>
            <a:ext cx="5257800" cy="3886197"/>
          </a:xfrm>
        </p:spPr>
        <p:txBody>
          <a:bodyPr lIns="0" tIns="0" rIns="0" bIns="0" anchor="t" anchorCtr="0">
            <a:noAutofit/>
          </a:bodyPr>
          <a:lstStyle>
            <a:lvl1pPr>
              <a:defRPr sz="400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DAA3FF9-4C9C-8494-A2BB-F77816393331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547151" y="1527048"/>
            <a:ext cx="5187649" cy="502005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595BE4A-3E73-906A-3F04-20F3B489B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086E1E6-8939-6965-E9E7-75606774E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6BC3BBC-129A-FBDC-E6A0-294EF21E1914}"/>
              </a:ext>
            </a:extLst>
          </p:cNvPr>
          <p:cNvCxnSpPr>
            <a:cxnSpLocks/>
          </p:cNvCxnSpPr>
          <p:nvPr userDrawn="1"/>
        </p:nvCxnSpPr>
        <p:spPr>
          <a:xfrm>
            <a:off x="0" y="6096000"/>
            <a:ext cx="6096000" cy="0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2E86B28-A98B-0D98-5ED4-C8422E49C808}"/>
              </a:ext>
            </a:extLst>
          </p:cNvPr>
          <p:cNvGrpSpPr/>
          <p:nvPr userDrawn="1"/>
        </p:nvGrpSpPr>
        <p:grpSpPr>
          <a:xfrm>
            <a:off x="516591" y="355997"/>
            <a:ext cx="3750609" cy="632636"/>
            <a:chOff x="516591" y="355997"/>
            <a:chExt cx="3750609" cy="632636"/>
          </a:xfrm>
        </p:grpSpPr>
        <p:grpSp>
          <p:nvGrpSpPr>
            <p:cNvPr id="18" name="Graphic 16">
              <a:extLst>
                <a:ext uri="{FF2B5EF4-FFF2-40B4-BE49-F238E27FC236}">
                  <a16:creationId xmlns:a16="http://schemas.microsoft.com/office/drawing/2014/main" id="{B848D6FC-B5F4-D029-DBB8-11C46A0856B4}"/>
                </a:ext>
              </a:extLst>
            </p:cNvPr>
            <p:cNvGrpSpPr/>
            <p:nvPr/>
          </p:nvGrpSpPr>
          <p:grpSpPr>
            <a:xfrm flipH="1">
              <a:off x="516591" y="355997"/>
              <a:ext cx="2247898" cy="632636"/>
              <a:chOff x="516591" y="355997"/>
              <a:chExt cx="2247898" cy="632636"/>
            </a:xfrm>
          </p:grpSpPr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B5A04C0E-365F-3B06-1EA3-05B2F8F8CFAE}"/>
                  </a:ext>
                </a:extLst>
              </p:cNvPr>
              <p:cNvSpPr/>
              <p:nvPr/>
            </p:nvSpPr>
            <p:spPr>
              <a:xfrm>
                <a:off x="1780781" y="355997"/>
                <a:ext cx="638403" cy="632636"/>
              </a:xfrm>
              <a:custGeom>
                <a:avLst/>
                <a:gdLst>
                  <a:gd name="connsiteX0" fmla="*/ 983 w 638403"/>
                  <a:gd name="connsiteY0" fmla="*/ 337885 h 632636"/>
                  <a:gd name="connsiteX1" fmla="*/ 245396 w 638403"/>
                  <a:gd name="connsiteY1" fmla="*/ 626337 h 632636"/>
                  <a:gd name="connsiteX2" fmla="*/ 635162 w 638403"/>
                  <a:gd name="connsiteY2" fmla="*/ 360278 h 632636"/>
                  <a:gd name="connsiteX3" fmla="*/ 638401 w 638403"/>
                  <a:gd name="connsiteY3" fmla="*/ 323652 h 632636"/>
                  <a:gd name="connsiteX4" fmla="*/ 636496 w 638403"/>
                  <a:gd name="connsiteY4" fmla="*/ 291012 h 632636"/>
                  <a:gd name="connsiteX5" fmla="*/ 317 w 638403"/>
                  <a:gd name="connsiteY5" fmla="*/ 297274 h 632636"/>
                  <a:gd name="connsiteX6" fmla="*/ 984 w 638403"/>
                  <a:gd name="connsiteY6" fmla="*/ 337885 h 632636"/>
                  <a:gd name="connsiteX7" fmla="*/ 984 w 638403"/>
                  <a:gd name="connsiteY7" fmla="*/ 337885 h 632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38403" h="632636">
                    <a:moveTo>
                      <a:pt x="983" y="337885"/>
                    </a:moveTo>
                    <a:cubicBezTo>
                      <a:pt x="24795" y="505263"/>
                      <a:pt x="106330" y="601383"/>
                      <a:pt x="245396" y="626337"/>
                    </a:cubicBezTo>
                    <a:cubicBezTo>
                      <a:pt x="439136" y="661160"/>
                      <a:pt x="594013" y="548721"/>
                      <a:pt x="635162" y="360278"/>
                    </a:cubicBezTo>
                    <a:cubicBezTo>
                      <a:pt x="635924" y="356672"/>
                      <a:pt x="638496" y="332097"/>
                      <a:pt x="638401" y="323652"/>
                    </a:cubicBezTo>
                    <a:cubicBezTo>
                      <a:pt x="638210" y="306098"/>
                      <a:pt x="636496" y="291012"/>
                      <a:pt x="636496" y="291012"/>
                    </a:cubicBezTo>
                    <a:cubicBezTo>
                      <a:pt x="585156" y="-105706"/>
                      <a:pt x="16223" y="-90239"/>
                      <a:pt x="317" y="297274"/>
                    </a:cubicBezTo>
                    <a:cubicBezTo>
                      <a:pt x="317" y="297274"/>
                      <a:pt x="-731" y="315872"/>
                      <a:pt x="984" y="337885"/>
                    </a:cubicBezTo>
                    <a:lnTo>
                      <a:pt x="984" y="337885"/>
                    </a:lnTo>
                    <a:close/>
                  </a:path>
                </a:pathLst>
              </a:custGeom>
              <a:solidFill>
                <a:schemeClr val="accent5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CEF649C9-96CE-047E-9440-177154C63F50}"/>
                  </a:ext>
                </a:extLst>
              </p:cNvPr>
              <p:cNvSpPr/>
              <p:nvPr/>
            </p:nvSpPr>
            <p:spPr>
              <a:xfrm>
                <a:off x="516591" y="647104"/>
                <a:ext cx="2247898" cy="56551"/>
              </a:xfrm>
              <a:custGeom>
                <a:avLst/>
                <a:gdLst>
                  <a:gd name="connsiteX0" fmla="*/ 1901923 w 2247898"/>
                  <a:gd name="connsiteY0" fmla="*/ 56457 h 56551"/>
                  <a:gd name="connsiteX1" fmla="*/ 2206630 w 2247898"/>
                  <a:gd name="connsiteY1" fmla="*/ 50669 h 56551"/>
                  <a:gd name="connsiteX2" fmla="*/ 2247873 w 2247898"/>
                  <a:gd name="connsiteY2" fmla="*/ 13853 h 56551"/>
                  <a:gd name="connsiteX3" fmla="*/ 2234728 w 2247898"/>
                  <a:gd name="connsiteY3" fmla="*/ 1233 h 56551"/>
                  <a:gd name="connsiteX4" fmla="*/ 1900589 w 2247898"/>
                  <a:gd name="connsiteY4" fmla="*/ 0 h 56551"/>
                  <a:gd name="connsiteX5" fmla="*/ 1273650 w 2247898"/>
                  <a:gd name="connsiteY5" fmla="*/ 6357 h 56551"/>
                  <a:gd name="connsiteX6" fmla="*/ 21390 w 2247898"/>
                  <a:gd name="connsiteY6" fmla="*/ 2562 h 56551"/>
                  <a:gd name="connsiteX7" fmla="*/ 149 w 2247898"/>
                  <a:gd name="connsiteY7" fmla="*/ 13948 h 56551"/>
                  <a:gd name="connsiteX8" fmla="*/ 6245 w 2247898"/>
                  <a:gd name="connsiteY8" fmla="*/ 39472 h 56551"/>
                  <a:gd name="connsiteX9" fmla="*/ 26533 w 2247898"/>
                  <a:gd name="connsiteY9" fmla="*/ 48771 h 56551"/>
                  <a:gd name="connsiteX10" fmla="*/ 1265173 w 2247898"/>
                  <a:gd name="connsiteY10" fmla="*/ 46968 h 56551"/>
                  <a:gd name="connsiteX11" fmla="*/ 1901924 w 2247898"/>
                  <a:gd name="connsiteY11" fmla="*/ 56551 h 56551"/>
                  <a:gd name="connsiteX12" fmla="*/ 1901924 w 2247898"/>
                  <a:gd name="connsiteY12" fmla="*/ 56551 h 56551"/>
                  <a:gd name="connsiteX13" fmla="*/ 1901924 w 2247898"/>
                  <a:gd name="connsiteY13" fmla="*/ 56457 h 56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247898" h="56551">
                    <a:moveTo>
                      <a:pt x="1901923" y="56457"/>
                    </a:moveTo>
                    <a:cubicBezTo>
                      <a:pt x="2002698" y="54179"/>
                      <a:pt x="2104330" y="52187"/>
                      <a:pt x="2206630" y="50669"/>
                    </a:cubicBezTo>
                    <a:cubicBezTo>
                      <a:pt x="2230156" y="50384"/>
                      <a:pt x="2245873" y="36056"/>
                      <a:pt x="2247873" y="13853"/>
                    </a:cubicBezTo>
                    <a:cubicBezTo>
                      <a:pt x="2248349" y="7021"/>
                      <a:pt x="2242253" y="1233"/>
                      <a:pt x="2234728" y="1233"/>
                    </a:cubicBezTo>
                    <a:lnTo>
                      <a:pt x="1900589" y="0"/>
                    </a:lnTo>
                    <a:cubicBezTo>
                      <a:pt x="1691609" y="16700"/>
                      <a:pt x="1482630" y="18692"/>
                      <a:pt x="1273650" y="6357"/>
                    </a:cubicBezTo>
                    <a:lnTo>
                      <a:pt x="21390" y="2562"/>
                    </a:lnTo>
                    <a:cubicBezTo>
                      <a:pt x="9007" y="2562"/>
                      <a:pt x="-1375" y="8160"/>
                      <a:pt x="149" y="13948"/>
                    </a:cubicBezTo>
                    <a:lnTo>
                      <a:pt x="6245" y="39472"/>
                    </a:lnTo>
                    <a:cubicBezTo>
                      <a:pt x="7483" y="45070"/>
                      <a:pt x="16151" y="48771"/>
                      <a:pt x="26533" y="48771"/>
                    </a:cubicBezTo>
                    <a:lnTo>
                      <a:pt x="1265173" y="46968"/>
                    </a:lnTo>
                    <a:cubicBezTo>
                      <a:pt x="1476629" y="32546"/>
                      <a:pt x="1688943" y="35582"/>
                      <a:pt x="1901924" y="56551"/>
                    </a:cubicBezTo>
                    <a:lnTo>
                      <a:pt x="1901924" y="56551"/>
                    </a:lnTo>
                    <a:lnTo>
                      <a:pt x="1901924" y="56457"/>
                    </a:lnTo>
                    <a:close/>
                  </a:path>
                </a:pathLst>
              </a:custGeom>
              <a:solidFill>
                <a:schemeClr val="accent1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D26DC255-D0C4-CE6D-2A0F-2A757B8D9E8A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215640" y="609600"/>
              <a:ext cx="91440" cy="9144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376FE056-1AC1-BB94-30F3-EE44BDDABDB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175760" y="611882"/>
              <a:ext cx="91440" cy="9144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DEB2A61-AC40-2F91-DCA2-08DF6349201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695700" y="609600"/>
              <a:ext cx="91440" cy="9144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06665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0BBDA8E3-4A22-4F30-2CBB-DFBA0B6063D0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AA36011-0CC6-C389-EAAB-90C4ACC2D522}"/>
              </a:ext>
            </a:extLst>
          </p:cNvPr>
          <p:cNvSpPr/>
          <p:nvPr userDrawn="1"/>
        </p:nvSpPr>
        <p:spPr>
          <a:xfrm>
            <a:off x="1" y="6096000"/>
            <a:ext cx="6095999" cy="76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3200" y="1527048"/>
            <a:ext cx="5181600" cy="4636293"/>
          </a:xfrm>
        </p:spPr>
        <p:txBody>
          <a:bodyPr lIns="0" tIns="0" rIns="0" bIns="0" anchor="t" anchorCtr="0">
            <a:noAutofit/>
          </a:bodyPr>
          <a:lstStyle>
            <a:lvl1pPr>
              <a:defRPr sz="400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D146FE-2CCD-1628-C75B-ABAC2022D9E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84632" y="457200"/>
            <a:ext cx="5157216" cy="2514600"/>
          </a:xfrm>
          <a:prstGeom prst="rect">
            <a:avLst/>
          </a:prstGeom>
          <a:solidFill>
            <a:schemeClr val="accent3">
              <a:lumMod val="90000"/>
            </a:schemeClr>
          </a:solidFill>
          <a:ln w="19050"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DAA3FF9-4C9C-8494-A2BB-F77816393331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30352" y="3429000"/>
            <a:ext cx="5187649" cy="2514600"/>
          </a:xfrm>
        </p:spPr>
        <p:txBody>
          <a:bodyPr tIns="45720" bIns="45720">
            <a:normAutofit/>
          </a:bodyPr>
          <a:lstStyle>
            <a:lvl1pPr marL="45720" indent="0">
              <a:buNone/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595BE4A-3E73-906A-3F04-20F3B489B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086E1E6-8939-6965-E9E7-75606774E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6BC3BBC-129A-FBDC-E6A0-294EF21E1914}"/>
              </a:ext>
            </a:extLst>
          </p:cNvPr>
          <p:cNvCxnSpPr>
            <a:cxnSpLocks/>
          </p:cNvCxnSpPr>
          <p:nvPr userDrawn="1"/>
        </p:nvCxnSpPr>
        <p:spPr>
          <a:xfrm>
            <a:off x="0" y="6096000"/>
            <a:ext cx="6096000" cy="0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2E86B28-A98B-0D98-5ED4-C8422E49C808}"/>
              </a:ext>
            </a:extLst>
          </p:cNvPr>
          <p:cNvGrpSpPr/>
          <p:nvPr userDrawn="1"/>
        </p:nvGrpSpPr>
        <p:grpSpPr>
          <a:xfrm flipH="1">
            <a:off x="7755591" y="355997"/>
            <a:ext cx="3750609" cy="632636"/>
            <a:chOff x="516591" y="355997"/>
            <a:chExt cx="3750609" cy="632636"/>
          </a:xfrm>
        </p:grpSpPr>
        <p:grpSp>
          <p:nvGrpSpPr>
            <p:cNvPr id="18" name="Graphic 16">
              <a:extLst>
                <a:ext uri="{FF2B5EF4-FFF2-40B4-BE49-F238E27FC236}">
                  <a16:creationId xmlns:a16="http://schemas.microsoft.com/office/drawing/2014/main" id="{B848D6FC-B5F4-D029-DBB8-11C46A0856B4}"/>
                </a:ext>
              </a:extLst>
            </p:cNvPr>
            <p:cNvGrpSpPr/>
            <p:nvPr/>
          </p:nvGrpSpPr>
          <p:grpSpPr>
            <a:xfrm flipH="1">
              <a:off x="516591" y="355997"/>
              <a:ext cx="2247898" cy="632636"/>
              <a:chOff x="516591" y="355997"/>
              <a:chExt cx="2247898" cy="632636"/>
            </a:xfrm>
          </p:grpSpPr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B5A04C0E-365F-3B06-1EA3-05B2F8F8CFAE}"/>
                  </a:ext>
                </a:extLst>
              </p:cNvPr>
              <p:cNvSpPr/>
              <p:nvPr/>
            </p:nvSpPr>
            <p:spPr>
              <a:xfrm>
                <a:off x="1780781" y="355997"/>
                <a:ext cx="638403" cy="632636"/>
              </a:xfrm>
              <a:custGeom>
                <a:avLst/>
                <a:gdLst>
                  <a:gd name="connsiteX0" fmla="*/ 983 w 638403"/>
                  <a:gd name="connsiteY0" fmla="*/ 337885 h 632636"/>
                  <a:gd name="connsiteX1" fmla="*/ 245396 w 638403"/>
                  <a:gd name="connsiteY1" fmla="*/ 626337 h 632636"/>
                  <a:gd name="connsiteX2" fmla="*/ 635162 w 638403"/>
                  <a:gd name="connsiteY2" fmla="*/ 360278 h 632636"/>
                  <a:gd name="connsiteX3" fmla="*/ 638401 w 638403"/>
                  <a:gd name="connsiteY3" fmla="*/ 323652 h 632636"/>
                  <a:gd name="connsiteX4" fmla="*/ 636496 w 638403"/>
                  <a:gd name="connsiteY4" fmla="*/ 291012 h 632636"/>
                  <a:gd name="connsiteX5" fmla="*/ 317 w 638403"/>
                  <a:gd name="connsiteY5" fmla="*/ 297274 h 632636"/>
                  <a:gd name="connsiteX6" fmla="*/ 984 w 638403"/>
                  <a:gd name="connsiteY6" fmla="*/ 337885 h 632636"/>
                  <a:gd name="connsiteX7" fmla="*/ 984 w 638403"/>
                  <a:gd name="connsiteY7" fmla="*/ 337885 h 632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38403" h="632636">
                    <a:moveTo>
                      <a:pt x="983" y="337885"/>
                    </a:moveTo>
                    <a:cubicBezTo>
                      <a:pt x="24795" y="505263"/>
                      <a:pt x="106330" y="601383"/>
                      <a:pt x="245396" y="626337"/>
                    </a:cubicBezTo>
                    <a:cubicBezTo>
                      <a:pt x="439136" y="661160"/>
                      <a:pt x="594013" y="548721"/>
                      <a:pt x="635162" y="360278"/>
                    </a:cubicBezTo>
                    <a:cubicBezTo>
                      <a:pt x="635924" y="356672"/>
                      <a:pt x="638496" y="332097"/>
                      <a:pt x="638401" y="323652"/>
                    </a:cubicBezTo>
                    <a:cubicBezTo>
                      <a:pt x="638210" y="306098"/>
                      <a:pt x="636496" y="291012"/>
                      <a:pt x="636496" y="291012"/>
                    </a:cubicBezTo>
                    <a:cubicBezTo>
                      <a:pt x="585156" y="-105706"/>
                      <a:pt x="16223" y="-90239"/>
                      <a:pt x="317" y="297274"/>
                    </a:cubicBezTo>
                    <a:cubicBezTo>
                      <a:pt x="317" y="297274"/>
                      <a:pt x="-731" y="315872"/>
                      <a:pt x="984" y="337885"/>
                    </a:cubicBezTo>
                    <a:lnTo>
                      <a:pt x="984" y="337885"/>
                    </a:lnTo>
                    <a:close/>
                  </a:path>
                </a:pathLst>
              </a:custGeom>
              <a:solidFill>
                <a:schemeClr val="accent5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CEF649C9-96CE-047E-9440-177154C63F50}"/>
                  </a:ext>
                </a:extLst>
              </p:cNvPr>
              <p:cNvSpPr/>
              <p:nvPr/>
            </p:nvSpPr>
            <p:spPr>
              <a:xfrm>
                <a:off x="516591" y="647104"/>
                <a:ext cx="2247898" cy="56551"/>
              </a:xfrm>
              <a:custGeom>
                <a:avLst/>
                <a:gdLst>
                  <a:gd name="connsiteX0" fmla="*/ 1901923 w 2247898"/>
                  <a:gd name="connsiteY0" fmla="*/ 56457 h 56551"/>
                  <a:gd name="connsiteX1" fmla="*/ 2206630 w 2247898"/>
                  <a:gd name="connsiteY1" fmla="*/ 50669 h 56551"/>
                  <a:gd name="connsiteX2" fmla="*/ 2247873 w 2247898"/>
                  <a:gd name="connsiteY2" fmla="*/ 13853 h 56551"/>
                  <a:gd name="connsiteX3" fmla="*/ 2234728 w 2247898"/>
                  <a:gd name="connsiteY3" fmla="*/ 1233 h 56551"/>
                  <a:gd name="connsiteX4" fmla="*/ 1900589 w 2247898"/>
                  <a:gd name="connsiteY4" fmla="*/ 0 h 56551"/>
                  <a:gd name="connsiteX5" fmla="*/ 1273650 w 2247898"/>
                  <a:gd name="connsiteY5" fmla="*/ 6357 h 56551"/>
                  <a:gd name="connsiteX6" fmla="*/ 21390 w 2247898"/>
                  <a:gd name="connsiteY6" fmla="*/ 2562 h 56551"/>
                  <a:gd name="connsiteX7" fmla="*/ 149 w 2247898"/>
                  <a:gd name="connsiteY7" fmla="*/ 13948 h 56551"/>
                  <a:gd name="connsiteX8" fmla="*/ 6245 w 2247898"/>
                  <a:gd name="connsiteY8" fmla="*/ 39472 h 56551"/>
                  <a:gd name="connsiteX9" fmla="*/ 26533 w 2247898"/>
                  <a:gd name="connsiteY9" fmla="*/ 48771 h 56551"/>
                  <a:gd name="connsiteX10" fmla="*/ 1265173 w 2247898"/>
                  <a:gd name="connsiteY10" fmla="*/ 46968 h 56551"/>
                  <a:gd name="connsiteX11" fmla="*/ 1901924 w 2247898"/>
                  <a:gd name="connsiteY11" fmla="*/ 56551 h 56551"/>
                  <a:gd name="connsiteX12" fmla="*/ 1901924 w 2247898"/>
                  <a:gd name="connsiteY12" fmla="*/ 56551 h 56551"/>
                  <a:gd name="connsiteX13" fmla="*/ 1901924 w 2247898"/>
                  <a:gd name="connsiteY13" fmla="*/ 56457 h 56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247898" h="56551">
                    <a:moveTo>
                      <a:pt x="1901923" y="56457"/>
                    </a:moveTo>
                    <a:cubicBezTo>
                      <a:pt x="2002698" y="54179"/>
                      <a:pt x="2104330" y="52187"/>
                      <a:pt x="2206630" y="50669"/>
                    </a:cubicBezTo>
                    <a:cubicBezTo>
                      <a:pt x="2230156" y="50384"/>
                      <a:pt x="2245873" y="36056"/>
                      <a:pt x="2247873" y="13853"/>
                    </a:cubicBezTo>
                    <a:cubicBezTo>
                      <a:pt x="2248349" y="7021"/>
                      <a:pt x="2242253" y="1233"/>
                      <a:pt x="2234728" y="1233"/>
                    </a:cubicBezTo>
                    <a:lnTo>
                      <a:pt x="1900589" y="0"/>
                    </a:lnTo>
                    <a:cubicBezTo>
                      <a:pt x="1691609" y="16700"/>
                      <a:pt x="1482630" y="18692"/>
                      <a:pt x="1273650" y="6357"/>
                    </a:cubicBezTo>
                    <a:lnTo>
                      <a:pt x="21390" y="2562"/>
                    </a:lnTo>
                    <a:cubicBezTo>
                      <a:pt x="9007" y="2562"/>
                      <a:pt x="-1375" y="8160"/>
                      <a:pt x="149" y="13948"/>
                    </a:cubicBezTo>
                    <a:lnTo>
                      <a:pt x="6245" y="39472"/>
                    </a:lnTo>
                    <a:cubicBezTo>
                      <a:pt x="7483" y="45070"/>
                      <a:pt x="16151" y="48771"/>
                      <a:pt x="26533" y="48771"/>
                    </a:cubicBezTo>
                    <a:lnTo>
                      <a:pt x="1265173" y="46968"/>
                    </a:lnTo>
                    <a:cubicBezTo>
                      <a:pt x="1476629" y="32546"/>
                      <a:pt x="1688943" y="35582"/>
                      <a:pt x="1901924" y="56551"/>
                    </a:cubicBezTo>
                    <a:lnTo>
                      <a:pt x="1901924" y="56551"/>
                    </a:lnTo>
                    <a:lnTo>
                      <a:pt x="1901924" y="56457"/>
                    </a:lnTo>
                    <a:close/>
                  </a:path>
                </a:pathLst>
              </a:custGeom>
              <a:solidFill>
                <a:schemeClr val="accent1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D26DC255-D0C4-CE6D-2A0F-2A757B8D9E8A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215640" y="609600"/>
              <a:ext cx="91440" cy="9144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376FE056-1AC1-BB94-30F3-EE44BDDABDB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175760" y="611882"/>
              <a:ext cx="91440" cy="9144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DEB2A61-AC40-2F91-DCA2-08DF6349201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695700" y="609600"/>
              <a:ext cx="91440" cy="9144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399238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 0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ED471D17-F763-C1A6-E114-5D5A2C93F5B9}"/>
              </a:ext>
            </a:extLst>
          </p:cNvPr>
          <p:cNvSpPr/>
          <p:nvPr userDrawn="1"/>
        </p:nvSpPr>
        <p:spPr>
          <a:xfrm>
            <a:off x="0" y="6096000"/>
            <a:ext cx="6096001" cy="76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9476F1A-01F6-616D-199F-9E02AC2551FB}"/>
              </a:ext>
            </a:extLst>
          </p:cNvPr>
          <p:cNvSpPr/>
          <p:nvPr userDrawn="1"/>
        </p:nvSpPr>
        <p:spPr>
          <a:xfrm>
            <a:off x="6095998" y="2560320"/>
            <a:ext cx="6096001" cy="429768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ED7337A-EC94-296A-EC22-885787B00C20}"/>
              </a:ext>
            </a:extLst>
          </p:cNvPr>
          <p:cNvSpPr/>
          <p:nvPr userDrawn="1"/>
        </p:nvSpPr>
        <p:spPr>
          <a:xfrm>
            <a:off x="0" y="0"/>
            <a:ext cx="12192000" cy="256032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411480"/>
            <a:ext cx="11430000" cy="1645920"/>
          </a:xfrm>
        </p:spPr>
        <p:txBody>
          <a:bodyPr lIns="0" tIns="0" rIns="0" bIns="0" anchor="b" anchorCtr="0">
            <a:noAutofit/>
          </a:bodyPr>
          <a:lstStyle>
            <a:lvl1pPr algn="l">
              <a:defRPr sz="4000"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CB610F9E-C699-B370-106D-17BDF99159BD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30352" y="3017520"/>
            <a:ext cx="5181600" cy="2617451"/>
          </a:xfrm>
          <a:prstGeom prst="rect">
            <a:avLst/>
          </a:prstGeom>
          <a:solidFill>
            <a:schemeClr val="accent3">
              <a:lumMod val="90000"/>
            </a:schemeClr>
          </a:solidFill>
          <a:ln w="19050">
            <a:noFill/>
          </a:ln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0A0C691-BA31-F98C-EFBE-A27B2B391FA9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550151" y="3017519"/>
            <a:ext cx="5260849" cy="3078479"/>
          </a:xfrm>
        </p:spPr>
        <p:txBody>
          <a:bodyPr tIns="45720" bIns="45720">
            <a:normAutofit/>
          </a:bodyPr>
          <a:lstStyle>
            <a:lvl1pPr marL="45720" indent="0">
              <a:buNone/>
              <a:defRPr sz="2400">
                <a:solidFill>
                  <a:schemeClr val="bg1"/>
                </a:solidFill>
              </a:defRPr>
            </a:lvl1pPr>
            <a:lvl2pPr>
              <a:buClrTx/>
              <a:defRPr sz="2000">
                <a:solidFill>
                  <a:schemeClr val="bg1"/>
                </a:solidFill>
              </a:defRPr>
            </a:lvl2pPr>
            <a:lvl3pPr>
              <a:buClrTx/>
              <a:defRPr sz="1800">
                <a:solidFill>
                  <a:schemeClr val="bg1"/>
                </a:solidFill>
              </a:defRPr>
            </a:lvl3pPr>
            <a:lvl4pPr>
              <a:buClrTx/>
              <a:defRPr sz="1600">
                <a:solidFill>
                  <a:schemeClr val="bg1"/>
                </a:solidFill>
              </a:defRPr>
            </a:lvl4pPr>
            <a:lvl5pPr>
              <a:buClrTx/>
              <a:defRPr sz="1600">
                <a:solidFill>
                  <a:schemeClr val="bg1"/>
                </a:solidFill>
              </a:defRPr>
            </a:lvl5pPr>
            <a:lvl6pPr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DFBDC00-6EAF-6C67-99D5-4DA34806FE50}"/>
              </a:ext>
            </a:extLst>
          </p:cNvPr>
          <p:cNvCxnSpPr>
            <a:cxnSpLocks/>
          </p:cNvCxnSpPr>
          <p:nvPr userDrawn="1"/>
        </p:nvCxnSpPr>
        <p:spPr>
          <a:xfrm>
            <a:off x="0" y="6096000"/>
            <a:ext cx="6099048" cy="0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9394BCB1-8FBC-AB32-B138-A912E42F2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A8D9AD5-F248-4919-864A-CFD76CC027D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6DCA9E34-B0CE-5B28-B4B0-E29593534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4531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3DB9B24-BCB9-43F0-06E4-89671329A6E6}"/>
              </a:ext>
            </a:extLst>
          </p:cNvPr>
          <p:cNvSpPr/>
          <p:nvPr userDrawn="1"/>
        </p:nvSpPr>
        <p:spPr>
          <a:xfrm>
            <a:off x="6081578" y="0"/>
            <a:ext cx="611042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248" y="1527048"/>
            <a:ext cx="5257800" cy="4187952"/>
          </a:xfrm>
        </p:spPr>
        <p:txBody>
          <a:bodyPr lIns="0" tIns="0" rIns="0" bIns="0" anchor="t" anchorCtr="0">
            <a:noAutofit/>
          </a:bodyPr>
          <a:lstStyle>
            <a:lvl1pPr>
              <a:defRPr sz="400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FAFC54D-0217-DF64-554E-547F9A9CA0AC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84632" y="457200"/>
            <a:ext cx="5184648" cy="2304288"/>
          </a:xfrm>
          <a:prstGeom prst="rect">
            <a:avLst/>
          </a:prstGeom>
          <a:solidFill>
            <a:schemeClr val="accent3">
              <a:lumMod val="90000"/>
            </a:schemeClr>
          </a:solidFill>
          <a:ln w="19050"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E373C8E-E782-1D19-E1FC-426D3C9FD34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30352" y="3273552"/>
            <a:ext cx="5187649" cy="2350008"/>
          </a:xfrm>
        </p:spPr>
        <p:txBody>
          <a:bodyPr tIns="0" bIns="0">
            <a:normAutofit/>
          </a:bodyPr>
          <a:lstStyle>
            <a:lvl1pPr marL="347472" indent="-347472"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 marL="749808" indent="-347472"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2pPr>
            <a:lvl3pPr marL="1188720" indent="-347472"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3pPr>
            <a:lvl4pPr marL="1536192" indent="-347472"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4pPr>
            <a:lvl5pPr marL="1920240" indent="-347472"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5pPr>
            <a:lvl6pPr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2E49B68-4165-33F8-B6DC-2EA1F9C89560}"/>
              </a:ext>
            </a:extLst>
          </p:cNvPr>
          <p:cNvSpPr/>
          <p:nvPr userDrawn="1"/>
        </p:nvSpPr>
        <p:spPr>
          <a:xfrm>
            <a:off x="1" y="6096000"/>
            <a:ext cx="6081577" cy="76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595BE4A-3E73-906A-3F04-20F3B489B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086E1E6-8939-6965-E9E7-75606774E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08DCABC-882F-DC19-E7E3-47F84A660FBF}"/>
              </a:ext>
            </a:extLst>
          </p:cNvPr>
          <p:cNvCxnSpPr>
            <a:cxnSpLocks/>
          </p:cNvCxnSpPr>
          <p:nvPr userDrawn="1"/>
        </p:nvCxnSpPr>
        <p:spPr>
          <a:xfrm>
            <a:off x="0" y="6096000"/>
            <a:ext cx="6081578" cy="0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837E4305-14C9-018D-E409-0B8F52D2A338}"/>
              </a:ext>
            </a:extLst>
          </p:cNvPr>
          <p:cNvGrpSpPr/>
          <p:nvPr userDrawn="1"/>
        </p:nvGrpSpPr>
        <p:grpSpPr>
          <a:xfrm>
            <a:off x="8229600" y="5768164"/>
            <a:ext cx="3750609" cy="632636"/>
            <a:chOff x="8229600" y="5768164"/>
            <a:chExt cx="3750609" cy="632636"/>
          </a:xfrm>
        </p:grpSpPr>
        <p:grpSp>
          <p:nvGrpSpPr>
            <p:cNvPr id="18" name="Graphic 16">
              <a:extLst>
                <a:ext uri="{FF2B5EF4-FFF2-40B4-BE49-F238E27FC236}">
                  <a16:creationId xmlns:a16="http://schemas.microsoft.com/office/drawing/2014/main" id="{4290FB6A-A18A-AD46-DB8D-069CD8C2C1D8}"/>
                </a:ext>
              </a:extLst>
            </p:cNvPr>
            <p:cNvGrpSpPr/>
            <p:nvPr/>
          </p:nvGrpSpPr>
          <p:grpSpPr>
            <a:xfrm>
              <a:off x="9732311" y="5768164"/>
              <a:ext cx="2247898" cy="632636"/>
              <a:chOff x="516591" y="355997"/>
              <a:chExt cx="2247898" cy="632636"/>
            </a:xfrm>
          </p:grpSpPr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4B82DAA3-6E75-ABD2-1B01-AED8716443C0}"/>
                  </a:ext>
                </a:extLst>
              </p:cNvPr>
              <p:cNvSpPr/>
              <p:nvPr/>
            </p:nvSpPr>
            <p:spPr>
              <a:xfrm>
                <a:off x="1780781" y="355997"/>
                <a:ext cx="638403" cy="632636"/>
              </a:xfrm>
              <a:custGeom>
                <a:avLst/>
                <a:gdLst>
                  <a:gd name="connsiteX0" fmla="*/ 983 w 638403"/>
                  <a:gd name="connsiteY0" fmla="*/ 337885 h 632636"/>
                  <a:gd name="connsiteX1" fmla="*/ 245396 w 638403"/>
                  <a:gd name="connsiteY1" fmla="*/ 626337 h 632636"/>
                  <a:gd name="connsiteX2" fmla="*/ 635162 w 638403"/>
                  <a:gd name="connsiteY2" fmla="*/ 360278 h 632636"/>
                  <a:gd name="connsiteX3" fmla="*/ 638401 w 638403"/>
                  <a:gd name="connsiteY3" fmla="*/ 323652 h 632636"/>
                  <a:gd name="connsiteX4" fmla="*/ 636496 w 638403"/>
                  <a:gd name="connsiteY4" fmla="*/ 291012 h 632636"/>
                  <a:gd name="connsiteX5" fmla="*/ 317 w 638403"/>
                  <a:gd name="connsiteY5" fmla="*/ 297274 h 632636"/>
                  <a:gd name="connsiteX6" fmla="*/ 984 w 638403"/>
                  <a:gd name="connsiteY6" fmla="*/ 337885 h 632636"/>
                  <a:gd name="connsiteX7" fmla="*/ 984 w 638403"/>
                  <a:gd name="connsiteY7" fmla="*/ 337885 h 632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38403" h="632636">
                    <a:moveTo>
                      <a:pt x="983" y="337885"/>
                    </a:moveTo>
                    <a:cubicBezTo>
                      <a:pt x="24795" y="505263"/>
                      <a:pt x="106330" y="601383"/>
                      <a:pt x="245396" y="626337"/>
                    </a:cubicBezTo>
                    <a:cubicBezTo>
                      <a:pt x="439136" y="661160"/>
                      <a:pt x="594013" y="548721"/>
                      <a:pt x="635162" y="360278"/>
                    </a:cubicBezTo>
                    <a:cubicBezTo>
                      <a:pt x="635924" y="356672"/>
                      <a:pt x="638496" y="332097"/>
                      <a:pt x="638401" y="323652"/>
                    </a:cubicBezTo>
                    <a:cubicBezTo>
                      <a:pt x="638210" y="306098"/>
                      <a:pt x="636496" y="291012"/>
                      <a:pt x="636496" y="291012"/>
                    </a:cubicBezTo>
                    <a:cubicBezTo>
                      <a:pt x="585156" y="-105706"/>
                      <a:pt x="16223" y="-90239"/>
                      <a:pt x="317" y="297274"/>
                    </a:cubicBezTo>
                    <a:cubicBezTo>
                      <a:pt x="317" y="297274"/>
                      <a:pt x="-731" y="315872"/>
                      <a:pt x="984" y="337885"/>
                    </a:cubicBezTo>
                    <a:lnTo>
                      <a:pt x="984" y="337885"/>
                    </a:lnTo>
                    <a:close/>
                  </a:path>
                </a:pathLst>
              </a:custGeom>
              <a:solidFill>
                <a:schemeClr val="accent5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EA5F60A3-B995-EED7-CC81-BCD01621C28A}"/>
                  </a:ext>
                </a:extLst>
              </p:cNvPr>
              <p:cNvSpPr/>
              <p:nvPr/>
            </p:nvSpPr>
            <p:spPr>
              <a:xfrm>
                <a:off x="516591" y="647104"/>
                <a:ext cx="2247898" cy="56551"/>
              </a:xfrm>
              <a:custGeom>
                <a:avLst/>
                <a:gdLst>
                  <a:gd name="connsiteX0" fmla="*/ 1901923 w 2247898"/>
                  <a:gd name="connsiteY0" fmla="*/ 56457 h 56551"/>
                  <a:gd name="connsiteX1" fmla="*/ 2206630 w 2247898"/>
                  <a:gd name="connsiteY1" fmla="*/ 50669 h 56551"/>
                  <a:gd name="connsiteX2" fmla="*/ 2247873 w 2247898"/>
                  <a:gd name="connsiteY2" fmla="*/ 13853 h 56551"/>
                  <a:gd name="connsiteX3" fmla="*/ 2234728 w 2247898"/>
                  <a:gd name="connsiteY3" fmla="*/ 1233 h 56551"/>
                  <a:gd name="connsiteX4" fmla="*/ 1900589 w 2247898"/>
                  <a:gd name="connsiteY4" fmla="*/ 0 h 56551"/>
                  <a:gd name="connsiteX5" fmla="*/ 1273650 w 2247898"/>
                  <a:gd name="connsiteY5" fmla="*/ 6357 h 56551"/>
                  <a:gd name="connsiteX6" fmla="*/ 21390 w 2247898"/>
                  <a:gd name="connsiteY6" fmla="*/ 2562 h 56551"/>
                  <a:gd name="connsiteX7" fmla="*/ 149 w 2247898"/>
                  <a:gd name="connsiteY7" fmla="*/ 13948 h 56551"/>
                  <a:gd name="connsiteX8" fmla="*/ 6245 w 2247898"/>
                  <a:gd name="connsiteY8" fmla="*/ 39472 h 56551"/>
                  <a:gd name="connsiteX9" fmla="*/ 26533 w 2247898"/>
                  <a:gd name="connsiteY9" fmla="*/ 48771 h 56551"/>
                  <a:gd name="connsiteX10" fmla="*/ 1265173 w 2247898"/>
                  <a:gd name="connsiteY10" fmla="*/ 46968 h 56551"/>
                  <a:gd name="connsiteX11" fmla="*/ 1901924 w 2247898"/>
                  <a:gd name="connsiteY11" fmla="*/ 56551 h 56551"/>
                  <a:gd name="connsiteX12" fmla="*/ 1901924 w 2247898"/>
                  <a:gd name="connsiteY12" fmla="*/ 56551 h 56551"/>
                  <a:gd name="connsiteX13" fmla="*/ 1901924 w 2247898"/>
                  <a:gd name="connsiteY13" fmla="*/ 56457 h 56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247898" h="56551">
                    <a:moveTo>
                      <a:pt x="1901923" y="56457"/>
                    </a:moveTo>
                    <a:cubicBezTo>
                      <a:pt x="2002698" y="54179"/>
                      <a:pt x="2104330" y="52187"/>
                      <a:pt x="2206630" y="50669"/>
                    </a:cubicBezTo>
                    <a:cubicBezTo>
                      <a:pt x="2230156" y="50384"/>
                      <a:pt x="2245873" y="36056"/>
                      <a:pt x="2247873" y="13853"/>
                    </a:cubicBezTo>
                    <a:cubicBezTo>
                      <a:pt x="2248349" y="7021"/>
                      <a:pt x="2242253" y="1233"/>
                      <a:pt x="2234728" y="1233"/>
                    </a:cubicBezTo>
                    <a:lnTo>
                      <a:pt x="1900589" y="0"/>
                    </a:lnTo>
                    <a:cubicBezTo>
                      <a:pt x="1691609" y="16700"/>
                      <a:pt x="1482630" y="18692"/>
                      <a:pt x="1273650" y="6357"/>
                    </a:cubicBezTo>
                    <a:lnTo>
                      <a:pt x="21390" y="2562"/>
                    </a:lnTo>
                    <a:cubicBezTo>
                      <a:pt x="9007" y="2562"/>
                      <a:pt x="-1375" y="8160"/>
                      <a:pt x="149" y="13948"/>
                    </a:cubicBezTo>
                    <a:lnTo>
                      <a:pt x="6245" y="39472"/>
                    </a:lnTo>
                    <a:cubicBezTo>
                      <a:pt x="7483" y="45070"/>
                      <a:pt x="16151" y="48771"/>
                      <a:pt x="26533" y="48771"/>
                    </a:cubicBezTo>
                    <a:lnTo>
                      <a:pt x="1265173" y="46968"/>
                    </a:lnTo>
                    <a:cubicBezTo>
                      <a:pt x="1476629" y="32546"/>
                      <a:pt x="1688943" y="35582"/>
                      <a:pt x="1901924" y="56551"/>
                    </a:cubicBezTo>
                    <a:lnTo>
                      <a:pt x="1901924" y="56551"/>
                    </a:lnTo>
                    <a:lnTo>
                      <a:pt x="1901924" y="56457"/>
                    </a:lnTo>
                    <a:close/>
                  </a:path>
                </a:pathLst>
              </a:custGeom>
              <a:solidFill>
                <a:schemeClr val="accent1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A514D2B-279C-DAE4-0520-4CBE5CED6D53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9189720" y="6021767"/>
              <a:ext cx="91440" cy="9144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1681E935-45D1-A9B3-D15E-12975FC0C4B8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8229600" y="6024049"/>
              <a:ext cx="91440" cy="9144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C3F6AE22-59FC-D70A-9414-FBD054A9B9E9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8709660" y="6021767"/>
              <a:ext cx="91440" cy="9144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33487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7A0A4E6-7970-BDE5-78BB-75E86B0CF85A}"/>
              </a:ext>
            </a:extLst>
          </p:cNvPr>
          <p:cNvSpPr/>
          <p:nvPr userDrawn="1"/>
        </p:nvSpPr>
        <p:spPr>
          <a:xfrm>
            <a:off x="0" y="6263"/>
            <a:ext cx="7450402" cy="685173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0352" y="2499194"/>
            <a:ext cx="6464808" cy="3840480"/>
          </a:xfrm>
        </p:spPr>
        <p:txBody>
          <a:bodyPr lIns="0" tIns="0" rIns="0" bIns="0" anchor="b" anchorCtr="0">
            <a:normAutofit/>
          </a:bodyPr>
          <a:lstStyle>
            <a:lvl1pPr algn="l">
              <a:defRPr sz="600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293D5A-F8B8-8C2B-FCAE-05ED2FCE8F54}"/>
              </a:ext>
            </a:extLst>
          </p:cNvPr>
          <p:cNvSpPr/>
          <p:nvPr userDrawn="1"/>
        </p:nvSpPr>
        <p:spPr>
          <a:xfrm>
            <a:off x="0" y="6263"/>
            <a:ext cx="12188952" cy="125420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CFC68E0-D9CA-4632-6C16-A37FF1C296C0}"/>
              </a:ext>
            </a:extLst>
          </p:cNvPr>
          <p:cNvCxnSpPr>
            <a:cxnSpLocks/>
          </p:cNvCxnSpPr>
          <p:nvPr userDrawn="1"/>
        </p:nvCxnSpPr>
        <p:spPr>
          <a:xfrm>
            <a:off x="0" y="1252728"/>
            <a:ext cx="12188952" cy="0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1775A23F-BECF-11F7-0296-411179417D70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7942654" y="1752600"/>
            <a:ext cx="3753001" cy="4572000"/>
          </a:xfrm>
          <a:prstGeom prst="rect">
            <a:avLst/>
          </a:prstGeom>
          <a:solidFill>
            <a:schemeClr val="accent3">
              <a:lumMod val="90000"/>
            </a:schemeClr>
          </a:solidFill>
          <a:ln w="19050"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grpSp>
        <p:nvGrpSpPr>
          <p:cNvPr id="7" name="Graphic 16">
            <a:extLst>
              <a:ext uri="{FF2B5EF4-FFF2-40B4-BE49-F238E27FC236}">
                <a16:creationId xmlns:a16="http://schemas.microsoft.com/office/drawing/2014/main" id="{DA33DA21-E511-612E-A925-1BD25A1CC5F7}"/>
              </a:ext>
            </a:extLst>
          </p:cNvPr>
          <p:cNvGrpSpPr/>
          <p:nvPr/>
        </p:nvGrpSpPr>
        <p:grpSpPr>
          <a:xfrm flipH="1">
            <a:off x="529167" y="1729564"/>
            <a:ext cx="2247898" cy="632636"/>
            <a:chOff x="516591" y="355997"/>
            <a:chExt cx="2247898" cy="632636"/>
          </a:xfrm>
        </p:grpSpPr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2A55E5B9-5B7C-3ED3-97DB-94732D570973}"/>
                </a:ext>
              </a:extLst>
            </p:cNvPr>
            <p:cNvSpPr/>
            <p:nvPr/>
          </p:nvSpPr>
          <p:spPr>
            <a:xfrm>
              <a:off x="1780781" y="355997"/>
              <a:ext cx="638403" cy="632636"/>
            </a:xfrm>
            <a:custGeom>
              <a:avLst/>
              <a:gdLst>
                <a:gd name="connsiteX0" fmla="*/ 983 w 638403"/>
                <a:gd name="connsiteY0" fmla="*/ 337885 h 632636"/>
                <a:gd name="connsiteX1" fmla="*/ 245396 w 638403"/>
                <a:gd name="connsiteY1" fmla="*/ 626337 h 632636"/>
                <a:gd name="connsiteX2" fmla="*/ 635162 w 638403"/>
                <a:gd name="connsiteY2" fmla="*/ 360278 h 632636"/>
                <a:gd name="connsiteX3" fmla="*/ 638401 w 638403"/>
                <a:gd name="connsiteY3" fmla="*/ 323652 h 632636"/>
                <a:gd name="connsiteX4" fmla="*/ 636496 w 638403"/>
                <a:gd name="connsiteY4" fmla="*/ 291012 h 632636"/>
                <a:gd name="connsiteX5" fmla="*/ 317 w 638403"/>
                <a:gd name="connsiteY5" fmla="*/ 297274 h 632636"/>
                <a:gd name="connsiteX6" fmla="*/ 984 w 638403"/>
                <a:gd name="connsiteY6" fmla="*/ 337885 h 632636"/>
                <a:gd name="connsiteX7" fmla="*/ 984 w 638403"/>
                <a:gd name="connsiteY7" fmla="*/ 337885 h 63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8403" h="632636">
                  <a:moveTo>
                    <a:pt x="983" y="337885"/>
                  </a:moveTo>
                  <a:cubicBezTo>
                    <a:pt x="24795" y="505263"/>
                    <a:pt x="106330" y="601383"/>
                    <a:pt x="245396" y="626337"/>
                  </a:cubicBezTo>
                  <a:cubicBezTo>
                    <a:pt x="439136" y="661160"/>
                    <a:pt x="594013" y="548721"/>
                    <a:pt x="635162" y="360278"/>
                  </a:cubicBezTo>
                  <a:cubicBezTo>
                    <a:pt x="635924" y="356672"/>
                    <a:pt x="638496" y="332097"/>
                    <a:pt x="638401" y="323652"/>
                  </a:cubicBezTo>
                  <a:cubicBezTo>
                    <a:pt x="638210" y="306098"/>
                    <a:pt x="636496" y="291012"/>
                    <a:pt x="636496" y="291012"/>
                  </a:cubicBezTo>
                  <a:cubicBezTo>
                    <a:pt x="585156" y="-105706"/>
                    <a:pt x="16223" y="-90239"/>
                    <a:pt x="317" y="297274"/>
                  </a:cubicBezTo>
                  <a:cubicBezTo>
                    <a:pt x="317" y="297274"/>
                    <a:pt x="-731" y="315872"/>
                    <a:pt x="984" y="337885"/>
                  </a:cubicBezTo>
                  <a:lnTo>
                    <a:pt x="984" y="337885"/>
                  </a:lnTo>
                  <a:close/>
                </a:path>
              </a:pathLst>
            </a:custGeom>
            <a:solidFill>
              <a:schemeClr val="accent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B1AA5AA3-18B0-C0D3-2AED-133F81E30A53}"/>
                </a:ext>
              </a:extLst>
            </p:cNvPr>
            <p:cNvSpPr/>
            <p:nvPr/>
          </p:nvSpPr>
          <p:spPr>
            <a:xfrm>
              <a:off x="516591" y="647104"/>
              <a:ext cx="2247898" cy="56551"/>
            </a:xfrm>
            <a:custGeom>
              <a:avLst/>
              <a:gdLst>
                <a:gd name="connsiteX0" fmla="*/ 1901923 w 2247898"/>
                <a:gd name="connsiteY0" fmla="*/ 56457 h 56551"/>
                <a:gd name="connsiteX1" fmla="*/ 2206630 w 2247898"/>
                <a:gd name="connsiteY1" fmla="*/ 50669 h 56551"/>
                <a:gd name="connsiteX2" fmla="*/ 2247873 w 2247898"/>
                <a:gd name="connsiteY2" fmla="*/ 13853 h 56551"/>
                <a:gd name="connsiteX3" fmla="*/ 2234728 w 2247898"/>
                <a:gd name="connsiteY3" fmla="*/ 1233 h 56551"/>
                <a:gd name="connsiteX4" fmla="*/ 1900589 w 2247898"/>
                <a:gd name="connsiteY4" fmla="*/ 0 h 56551"/>
                <a:gd name="connsiteX5" fmla="*/ 1273650 w 2247898"/>
                <a:gd name="connsiteY5" fmla="*/ 6357 h 56551"/>
                <a:gd name="connsiteX6" fmla="*/ 21390 w 2247898"/>
                <a:gd name="connsiteY6" fmla="*/ 2562 h 56551"/>
                <a:gd name="connsiteX7" fmla="*/ 149 w 2247898"/>
                <a:gd name="connsiteY7" fmla="*/ 13948 h 56551"/>
                <a:gd name="connsiteX8" fmla="*/ 6245 w 2247898"/>
                <a:gd name="connsiteY8" fmla="*/ 39472 h 56551"/>
                <a:gd name="connsiteX9" fmla="*/ 26533 w 2247898"/>
                <a:gd name="connsiteY9" fmla="*/ 48771 h 56551"/>
                <a:gd name="connsiteX10" fmla="*/ 1265173 w 2247898"/>
                <a:gd name="connsiteY10" fmla="*/ 46968 h 56551"/>
                <a:gd name="connsiteX11" fmla="*/ 1901924 w 2247898"/>
                <a:gd name="connsiteY11" fmla="*/ 56551 h 56551"/>
                <a:gd name="connsiteX12" fmla="*/ 1901924 w 2247898"/>
                <a:gd name="connsiteY12" fmla="*/ 56551 h 56551"/>
                <a:gd name="connsiteX13" fmla="*/ 1901924 w 2247898"/>
                <a:gd name="connsiteY13" fmla="*/ 56457 h 56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47898" h="56551">
                  <a:moveTo>
                    <a:pt x="1901923" y="56457"/>
                  </a:moveTo>
                  <a:cubicBezTo>
                    <a:pt x="2002698" y="54179"/>
                    <a:pt x="2104330" y="52187"/>
                    <a:pt x="2206630" y="50669"/>
                  </a:cubicBezTo>
                  <a:cubicBezTo>
                    <a:pt x="2230156" y="50384"/>
                    <a:pt x="2245873" y="36056"/>
                    <a:pt x="2247873" y="13853"/>
                  </a:cubicBezTo>
                  <a:cubicBezTo>
                    <a:pt x="2248349" y="7021"/>
                    <a:pt x="2242253" y="1233"/>
                    <a:pt x="2234728" y="1233"/>
                  </a:cubicBezTo>
                  <a:lnTo>
                    <a:pt x="1900589" y="0"/>
                  </a:lnTo>
                  <a:cubicBezTo>
                    <a:pt x="1691609" y="16700"/>
                    <a:pt x="1482630" y="18692"/>
                    <a:pt x="1273650" y="6357"/>
                  </a:cubicBezTo>
                  <a:lnTo>
                    <a:pt x="21390" y="2562"/>
                  </a:lnTo>
                  <a:cubicBezTo>
                    <a:pt x="9007" y="2562"/>
                    <a:pt x="-1375" y="8160"/>
                    <a:pt x="149" y="13948"/>
                  </a:cubicBezTo>
                  <a:lnTo>
                    <a:pt x="6245" y="39472"/>
                  </a:lnTo>
                  <a:cubicBezTo>
                    <a:pt x="7483" y="45070"/>
                    <a:pt x="16151" y="48771"/>
                    <a:pt x="26533" y="48771"/>
                  </a:cubicBezTo>
                  <a:lnTo>
                    <a:pt x="1265173" y="46968"/>
                  </a:lnTo>
                  <a:cubicBezTo>
                    <a:pt x="1476629" y="32546"/>
                    <a:pt x="1688943" y="35582"/>
                    <a:pt x="1901924" y="56551"/>
                  </a:cubicBezTo>
                  <a:lnTo>
                    <a:pt x="1901924" y="56551"/>
                  </a:lnTo>
                  <a:lnTo>
                    <a:pt x="1901924" y="56457"/>
                  </a:lnTo>
                  <a:close/>
                </a:path>
              </a:pathLst>
            </a:custGeom>
            <a:solidFill>
              <a:schemeClr val="accent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8" name="Oval 7">
            <a:extLst>
              <a:ext uri="{FF2B5EF4-FFF2-40B4-BE49-F238E27FC236}">
                <a16:creationId xmlns:a16="http://schemas.microsoft.com/office/drawing/2014/main" id="{34E22E86-19B4-9281-CF01-615546414760}"/>
              </a:ext>
            </a:extLst>
          </p:cNvPr>
          <p:cNvSpPr>
            <a:spLocks noChangeAspect="1"/>
          </p:cNvSpPr>
          <p:nvPr userDrawn="1"/>
        </p:nvSpPr>
        <p:spPr>
          <a:xfrm>
            <a:off x="3228216" y="1983167"/>
            <a:ext cx="91440" cy="914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EEBFE65-FEBC-6D4F-31C1-24E77FA45BC7}"/>
              </a:ext>
            </a:extLst>
          </p:cNvPr>
          <p:cNvSpPr>
            <a:spLocks noChangeAspect="1"/>
          </p:cNvSpPr>
          <p:nvPr userDrawn="1"/>
        </p:nvSpPr>
        <p:spPr>
          <a:xfrm>
            <a:off x="4188336" y="1985449"/>
            <a:ext cx="91440" cy="914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FA6CD95-CE47-0B81-9DD7-19CA34568687}"/>
              </a:ext>
            </a:extLst>
          </p:cNvPr>
          <p:cNvSpPr>
            <a:spLocks noChangeAspect="1"/>
          </p:cNvSpPr>
          <p:nvPr userDrawn="1"/>
        </p:nvSpPr>
        <p:spPr>
          <a:xfrm>
            <a:off x="3708276" y="1983167"/>
            <a:ext cx="91440" cy="914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134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 04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ED471D17-F763-C1A6-E114-5D5A2C93F5B9}"/>
              </a:ext>
            </a:extLst>
          </p:cNvPr>
          <p:cNvSpPr/>
          <p:nvPr userDrawn="1"/>
        </p:nvSpPr>
        <p:spPr>
          <a:xfrm>
            <a:off x="0" y="6096000"/>
            <a:ext cx="6096001" cy="76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9476F1A-01F6-616D-199F-9E02AC2551FB}"/>
              </a:ext>
            </a:extLst>
          </p:cNvPr>
          <p:cNvSpPr/>
          <p:nvPr userDrawn="1"/>
        </p:nvSpPr>
        <p:spPr>
          <a:xfrm>
            <a:off x="6095998" y="2560320"/>
            <a:ext cx="6096001" cy="429768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ED7337A-EC94-296A-EC22-885787B00C20}"/>
              </a:ext>
            </a:extLst>
          </p:cNvPr>
          <p:cNvSpPr/>
          <p:nvPr userDrawn="1"/>
        </p:nvSpPr>
        <p:spPr>
          <a:xfrm>
            <a:off x="0" y="0"/>
            <a:ext cx="12192000" cy="256032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411480"/>
            <a:ext cx="11277600" cy="1645919"/>
          </a:xfrm>
        </p:spPr>
        <p:txBody>
          <a:bodyPr lIns="0" tIns="0" rIns="0" bIns="0" anchor="b" anchorCtr="0">
            <a:noAutofit/>
          </a:bodyPr>
          <a:lstStyle>
            <a:lvl1pPr algn="l">
              <a:defRPr sz="4000"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CB610F9E-C699-B370-106D-17BDF99159BD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57200" y="3048000"/>
            <a:ext cx="5175504" cy="2590799"/>
          </a:xfrm>
          <a:prstGeom prst="rect">
            <a:avLst/>
          </a:prstGeom>
          <a:solidFill>
            <a:schemeClr val="accent3">
              <a:lumMod val="90000"/>
            </a:schemeClr>
          </a:solidFill>
          <a:ln w="19050">
            <a:noFill/>
          </a:ln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3200" y="3017520"/>
            <a:ext cx="5257800" cy="3051048"/>
          </a:xfrm>
        </p:spPr>
        <p:txBody>
          <a:bodyPr lIns="0" tIns="0" rIns="0" bIns="0" anchor="t">
            <a:normAutofit/>
          </a:bodyPr>
          <a:lstStyle>
            <a:lvl1pPr marL="342900" indent="-342900" algn="l">
              <a:spcBef>
                <a:spcPts val="1200"/>
              </a:spcBef>
              <a:buClr>
                <a:schemeClr val="bg1"/>
              </a:buClr>
              <a:buFont typeface="Wingdings" pitchFamily="2" charset="2"/>
              <a:buChar char="§"/>
              <a:defRPr sz="2000" cap="none" baseline="0">
                <a:solidFill>
                  <a:schemeClr val="bg1"/>
                </a:solidFill>
              </a:defRPr>
            </a:lvl1pPr>
            <a:lvl2pPr marL="742950" indent="-285750">
              <a:spcBef>
                <a:spcPts val="1200"/>
              </a:spcBef>
              <a:buClr>
                <a:schemeClr val="bg1"/>
              </a:buClr>
              <a:buFont typeface="Wingdings" pitchFamily="2" charset="2"/>
              <a:buChar char="§"/>
              <a:defRPr sz="1600">
                <a:solidFill>
                  <a:schemeClr val="bg1"/>
                </a:solidFill>
              </a:defRPr>
            </a:lvl2pPr>
            <a:lvl3pPr marL="1200150" indent="-285750">
              <a:spcBef>
                <a:spcPts val="1200"/>
              </a:spcBef>
              <a:buClr>
                <a:schemeClr val="bg1"/>
              </a:buClr>
              <a:buFont typeface="Wingdings" pitchFamily="2" charset="2"/>
              <a:buChar char="§"/>
              <a:defRPr sz="1400">
                <a:solidFill>
                  <a:schemeClr val="bg1"/>
                </a:solidFill>
              </a:defRPr>
            </a:lvl3pPr>
            <a:lvl4pPr marL="1657350" indent="-285750">
              <a:spcBef>
                <a:spcPts val="1200"/>
              </a:spcBef>
              <a:buClr>
                <a:schemeClr val="bg1"/>
              </a:buClr>
              <a:buFont typeface="Wingdings" pitchFamily="2" charset="2"/>
              <a:buChar char="§"/>
              <a:defRPr sz="1200">
                <a:solidFill>
                  <a:schemeClr val="bg1"/>
                </a:solidFill>
              </a:defRPr>
            </a:lvl4pPr>
            <a:lvl5pPr marL="2114550" indent="-285750">
              <a:spcBef>
                <a:spcPts val="1200"/>
              </a:spcBef>
              <a:buClr>
                <a:schemeClr val="bg1"/>
              </a:buClr>
              <a:buFont typeface="Wingdings" pitchFamily="2" charset="2"/>
              <a:buChar char="§"/>
              <a:defRPr sz="1200">
                <a:solidFill>
                  <a:schemeClr val="bg1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DFBDC00-6EAF-6C67-99D5-4DA34806FE50}"/>
              </a:ext>
            </a:extLst>
          </p:cNvPr>
          <p:cNvCxnSpPr>
            <a:cxnSpLocks/>
          </p:cNvCxnSpPr>
          <p:nvPr userDrawn="1"/>
        </p:nvCxnSpPr>
        <p:spPr>
          <a:xfrm>
            <a:off x="0" y="6096000"/>
            <a:ext cx="6099048" cy="0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9394BCB1-8FBC-AB32-B138-A912E42F2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A8D9AD5-F248-4919-864A-CFD76CC027D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6DCA9E34-B0CE-5B28-B4B0-E29593534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3280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0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2C08CE7-47AF-369A-9577-5F44CACDE745}"/>
              </a:ext>
            </a:extLst>
          </p:cNvPr>
          <p:cNvSpPr/>
          <p:nvPr userDrawn="1"/>
        </p:nvSpPr>
        <p:spPr>
          <a:xfrm>
            <a:off x="0" y="2560320"/>
            <a:ext cx="6095999" cy="429768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D471D17-F763-C1A6-E114-5D5A2C93F5B9}"/>
              </a:ext>
            </a:extLst>
          </p:cNvPr>
          <p:cNvSpPr/>
          <p:nvPr userDrawn="1"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ED7337A-EC94-296A-EC22-885787B00C20}"/>
              </a:ext>
            </a:extLst>
          </p:cNvPr>
          <p:cNvSpPr/>
          <p:nvPr userDrawn="1"/>
        </p:nvSpPr>
        <p:spPr>
          <a:xfrm>
            <a:off x="0" y="0"/>
            <a:ext cx="12192000" cy="256032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411480"/>
            <a:ext cx="10533113" cy="1645920"/>
          </a:xfrm>
        </p:spPr>
        <p:txBody>
          <a:bodyPr lIns="0" tIns="0" rIns="0" bIns="0" anchor="b" anchorCtr="0">
            <a:noAutofit/>
          </a:bodyPr>
          <a:lstStyle>
            <a:lvl1pPr algn="l">
              <a:defRPr sz="4000"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C2D15D8-C5E4-994C-132F-9BCBEFEF989C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530352" y="2971800"/>
            <a:ext cx="5056632" cy="2670048"/>
          </a:xfrm>
        </p:spPr>
        <p:txBody>
          <a:bodyPr>
            <a:normAutofit/>
          </a:bodyPr>
          <a:lstStyle>
            <a:lvl1pPr>
              <a:spcBef>
                <a:spcPts val="1200"/>
              </a:spcBef>
              <a:buClr>
                <a:schemeClr val="bg1"/>
              </a:buClr>
              <a:defRPr sz="18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6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4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2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200">
                <a:solidFill>
                  <a:schemeClr val="bg1"/>
                </a:solidFill>
              </a:defRPr>
            </a:lvl5pPr>
            <a:lvl6pPr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2C2D335-9BC4-206F-6675-3BC8BA6AECC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553200" y="2971800"/>
            <a:ext cx="5056632" cy="2670048"/>
          </a:xfrm>
        </p:spPr>
        <p:txBody>
          <a:bodyPr>
            <a:normAutofit/>
          </a:bodyPr>
          <a:lstStyle>
            <a:lvl1pPr>
              <a:spcBef>
                <a:spcPts val="1200"/>
              </a:spcBef>
              <a:buClr>
                <a:schemeClr val="bg1"/>
              </a:buClr>
              <a:defRPr sz="18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6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4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2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200">
                <a:solidFill>
                  <a:schemeClr val="bg1"/>
                </a:solidFill>
              </a:defRPr>
            </a:lvl5pPr>
            <a:lvl6pPr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DFBDC00-6EAF-6C67-99D5-4DA34806FE50}"/>
              </a:ext>
            </a:extLst>
          </p:cNvPr>
          <p:cNvCxnSpPr>
            <a:cxnSpLocks/>
          </p:cNvCxnSpPr>
          <p:nvPr userDrawn="1"/>
        </p:nvCxnSpPr>
        <p:spPr>
          <a:xfrm>
            <a:off x="0" y="6096000"/>
            <a:ext cx="12192000" cy="0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9394BCB1-8FBC-AB32-B138-A912E42F2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A8D9AD5-F248-4919-864A-CFD76CC027D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6DCA9E34-B0CE-5B28-B4B0-E29593534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9" name="Graphic 16">
            <a:extLst>
              <a:ext uri="{FF2B5EF4-FFF2-40B4-BE49-F238E27FC236}">
                <a16:creationId xmlns:a16="http://schemas.microsoft.com/office/drawing/2014/main" id="{27AED226-E6CE-B07C-9183-8F8DE486E3C2}"/>
              </a:ext>
            </a:extLst>
          </p:cNvPr>
          <p:cNvGrpSpPr/>
          <p:nvPr userDrawn="1"/>
        </p:nvGrpSpPr>
        <p:grpSpPr>
          <a:xfrm rot="5400000" flipH="1">
            <a:off x="10607041" y="1022650"/>
            <a:ext cx="1998009" cy="562309"/>
            <a:chOff x="516591" y="355997"/>
            <a:chExt cx="2247898" cy="632636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A050F9D0-FBF4-AB51-0DC0-0EE413FBD421}"/>
                </a:ext>
              </a:extLst>
            </p:cNvPr>
            <p:cNvSpPr/>
            <p:nvPr/>
          </p:nvSpPr>
          <p:spPr>
            <a:xfrm>
              <a:off x="1780781" y="355997"/>
              <a:ext cx="638403" cy="632636"/>
            </a:xfrm>
            <a:custGeom>
              <a:avLst/>
              <a:gdLst>
                <a:gd name="connsiteX0" fmla="*/ 983 w 638403"/>
                <a:gd name="connsiteY0" fmla="*/ 337885 h 632636"/>
                <a:gd name="connsiteX1" fmla="*/ 245396 w 638403"/>
                <a:gd name="connsiteY1" fmla="*/ 626337 h 632636"/>
                <a:gd name="connsiteX2" fmla="*/ 635162 w 638403"/>
                <a:gd name="connsiteY2" fmla="*/ 360278 h 632636"/>
                <a:gd name="connsiteX3" fmla="*/ 638401 w 638403"/>
                <a:gd name="connsiteY3" fmla="*/ 323652 h 632636"/>
                <a:gd name="connsiteX4" fmla="*/ 636496 w 638403"/>
                <a:gd name="connsiteY4" fmla="*/ 291012 h 632636"/>
                <a:gd name="connsiteX5" fmla="*/ 317 w 638403"/>
                <a:gd name="connsiteY5" fmla="*/ 297274 h 632636"/>
                <a:gd name="connsiteX6" fmla="*/ 984 w 638403"/>
                <a:gd name="connsiteY6" fmla="*/ 337885 h 632636"/>
                <a:gd name="connsiteX7" fmla="*/ 984 w 638403"/>
                <a:gd name="connsiteY7" fmla="*/ 337885 h 63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8403" h="632636">
                  <a:moveTo>
                    <a:pt x="983" y="337885"/>
                  </a:moveTo>
                  <a:cubicBezTo>
                    <a:pt x="24795" y="505263"/>
                    <a:pt x="106330" y="601383"/>
                    <a:pt x="245396" y="626337"/>
                  </a:cubicBezTo>
                  <a:cubicBezTo>
                    <a:pt x="439136" y="661160"/>
                    <a:pt x="594013" y="548721"/>
                    <a:pt x="635162" y="360278"/>
                  </a:cubicBezTo>
                  <a:cubicBezTo>
                    <a:pt x="635924" y="356672"/>
                    <a:pt x="638496" y="332097"/>
                    <a:pt x="638401" y="323652"/>
                  </a:cubicBezTo>
                  <a:cubicBezTo>
                    <a:pt x="638210" y="306098"/>
                    <a:pt x="636496" y="291012"/>
                    <a:pt x="636496" y="291012"/>
                  </a:cubicBezTo>
                  <a:cubicBezTo>
                    <a:pt x="585156" y="-105706"/>
                    <a:pt x="16223" y="-90239"/>
                    <a:pt x="317" y="297274"/>
                  </a:cubicBezTo>
                  <a:cubicBezTo>
                    <a:pt x="317" y="297274"/>
                    <a:pt x="-731" y="315872"/>
                    <a:pt x="984" y="337885"/>
                  </a:cubicBezTo>
                  <a:lnTo>
                    <a:pt x="984" y="337885"/>
                  </a:lnTo>
                  <a:close/>
                </a:path>
              </a:pathLst>
            </a:custGeom>
            <a:solidFill>
              <a:schemeClr val="accent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2B52934F-FBD7-B8DB-378A-B4AE40936F7F}"/>
                </a:ext>
              </a:extLst>
            </p:cNvPr>
            <p:cNvSpPr/>
            <p:nvPr/>
          </p:nvSpPr>
          <p:spPr>
            <a:xfrm>
              <a:off x="516591" y="647104"/>
              <a:ext cx="2247898" cy="56551"/>
            </a:xfrm>
            <a:custGeom>
              <a:avLst/>
              <a:gdLst>
                <a:gd name="connsiteX0" fmla="*/ 1901923 w 2247898"/>
                <a:gd name="connsiteY0" fmla="*/ 56457 h 56551"/>
                <a:gd name="connsiteX1" fmla="*/ 2206630 w 2247898"/>
                <a:gd name="connsiteY1" fmla="*/ 50669 h 56551"/>
                <a:gd name="connsiteX2" fmla="*/ 2247873 w 2247898"/>
                <a:gd name="connsiteY2" fmla="*/ 13853 h 56551"/>
                <a:gd name="connsiteX3" fmla="*/ 2234728 w 2247898"/>
                <a:gd name="connsiteY3" fmla="*/ 1233 h 56551"/>
                <a:gd name="connsiteX4" fmla="*/ 1900589 w 2247898"/>
                <a:gd name="connsiteY4" fmla="*/ 0 h 56551"/>
                <a:gd name="connsiteX5" fmla="*/ 1273650 w 2247898"/>
                <a:gd name="connsiteY5" fmla="*/ 6357 h 56551"/>
                <a:gd name="connsiteX6" fmla="*/ 21390 w 2247898"/>
                <a:gd name="connsiteY6" fmla="*/ 2562 h 56551"/>
                <a:gd name="connsiteX7" fmla="*/ 149 w 2247898"/>
                <a:gd name="connsiteY7" fmla="*/ 13948 h 56551"/>
                <a:gd name="connsiteX8" fmla="*/ 6245 w 2247898"/>
                <a:gd name="connsiteY8" fmla="*/ 39472 h 56551"/>
                <a:gd name="connsiteX9" fmla="*/ 26533 w 2247898"/>
                <a:gd name="connsiteY9" fmla="*/ 48771 h 56551"/>
                <a:gd name="connsiteX10" fmla="*/ 1265173 w 2247898"/>
                <a:gd name="connsiteY10" fmla="*/ 46968 h 56551"/>
                <a:gd name="connsiteX11" fmla="*/ 1901924 w 2247898"/>
                <a:gd name="connsiteY11" fmla="*/ 56551 h 56551"/>
                <a:gd name="connsiteX12" fmla="*/ 1901924 w 2247898"/>
                <a:gd name="connsiteY12" fmla="*/ 56551 h 56551"/>
                <a:gd name="connsiteX13" fmla="*/ 1901924 w 2247898"/>
                <a:gd name="connsiteY13" fmla="*/ 56457 h 56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47898" h="56551">
                  <a:moveTo>
                    <a:pt x="1901923" y="56457"/>
                  </a:moveTo>
                  <a:cubicBezTo>
                    <a:pt x="2002698" y="54179"/>
                    <a:pt x="2104330" y="52187"/>
                    <a:pt x="2206630" y="50669"/>
                  </a:cubicBezTo>
                  <a:cubicBezTo>
                    <a:pt x="2230156" y="50384"/>
                    <a:pt x="2245873" y="36056"/>
                    <a:pt x="2247873" y="13853"/>
                  </a:cubicBezTo>
                  <a:cubicBezTo>
                    <a:pt x="2248349" y="7021"/>
                    <a:pt x="2242253" y="1233"/>
                    <a:pt x="2234728" y="1233"/>
                  </a:cubicBezTo>
                  <a:lnTo>
                    <a:pt x="1900589" y="0"/>
                  </a:lnTo>
                  <a:cubicBezTo>
                    <a:pt x="1691609" y="16700"/>
                    <a:pt x="1482630" y="18692"/>
                    <a:pt x="1273650" y="6357"/>
                  </a:cubicBezTo>
                  <a:lnTo>
                    <a:pt x="21390" y="2562"/>
                  </a:lnTo>
                  <a:cubicBezTo>
                    <a:pt x="9007" y="2562"/>
                    <a:pt x="-1375" y="8160"/>
                    <a:pt x="149" y="13948"/>
                  </a:cubicBezTo>
                  <a:lnTo>
                    <a:pt x="6245" y="39472"/>
                  </a:lnTo>
                  <a:cubicBezTo>
                    <a:pt x="7483" y="45070"/>
                    <a:pt x="16151" y="48771"/>
                    <a:pt x="26533" y="48771"/>
                  </a:cubicBezTo>
                  <a:lnTo>
                    <a:pt x="1265173" y="46968"/>
                  </a:lnTo>
                  <a:cubicBezTo>
                    <a:pt x="1476629" y="32546"/>
                    <a:pt x="1688943" y="35582"/>
                    <a:pt x="1901924" y="56551"/>
                  </a:cubicBezTo>
                  <a:lnTo>
                    <a:pt x="1901924" y="56551"/>
                  </a:lnTo>
                  <a:lnTo>
                    <a:pt x="1901924" y="56457"/>
                  </a:lnTo>
                  <a:close/>
                </a:path>
              </a:pathLst>
            </a:custGeom>
            <a:solidFill>
              <a:schemeClr val="accent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0840265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0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ED471D17-F763-C1A6-E114-5D5A2C93F5B9}"/>
              </a:ext>
            </a:extLst>
          </p:cNvPr>
          <p:cNvSpPr/>
          <p:nvPr userDrawn="1"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ED7337A-EC94-296A-EC22-885787B00C20}"/>
              </a:ext>
            </a:extLst>
          </p:cNvPr>
          <p:cNvSpPr/>
          <p:nvPr userDrawn="1"/>
        </p:nvSpPr>
        <p:spPr>
          <a:xfrm>
            <a:off x="0" y="0"/>
            <a:ext cx="12192000" cy="256032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411480"/>
            <a:ext cx="10533113" cy="1645920"/>
          </a:xfrm>
        </p:spPr>
        <p:txBody>
          <a:bodyPr lIns="0" tIns="0" rIns="0" bIns="0" anchor="b" anchorCtr="0">
            <a:noAutofit/>
          </a:bodyPr>
          <a:lstStyle>
            <a:lvl1pPr algn="l">
              <a:defRPr sz="4000"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C2D15D8-C5E4-994C-132F-9BCBEFEF989C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530352" y="2971800"/>
            <a:ext cx="3584448" cy="2670048"/>
          </a:xfrm>
        </p:spPr>
        <p:txBody>
          <a:bodyPr tIns="45720">
            <a:normAutofit/>
          </a:bodyPr>
          <a:lstStyle>
            <a:lvl1pPr>
              <a:spcBef>
                <a:spcPts val="1200"/>
              </a:spcBef>
              <a:buClr>
                <a:schemeClr val="bg1"/>
              </a:buClr>
              <a:defRPr sz="18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6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4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2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200">
                <a:solidFill>
                  <a:schemeClr val="bg1"/>
                </a:solidFill>
              </a:defRPr>
            </a:lvl5pPr>
            <a:lvl6pPr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2C2D335-9BC4-206F-6675-3BC8BA6AECC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645152" y="2971800"/>
            <a:ext cx="6931152" cy="2670048"/>
          </a:xfrm>
        </p:spPr>
        <p:txBody>
          <a:bodyPr>
            <a:normAutofit/>
          </a:bodyPr>
          <a:lstStyle>
            <a:lvl1pPr>
              <a:spcBef>
                <a:spcPts val="1200"/>
              </a:spcBef>
              <a:buClr>
                <a:schemeClr val="bg1"/>
              </a:buClr>
              <a:defRPr sz="18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6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4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2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200">
                <a:solidFill>
                  <a:schemeClr val="bg1"/>
                </a:solidFill>
              </a:defRPr>
            </a:lvl5pPr>
            <a:lvl6pPr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DFBDC00-6EAF-6C67-99D5-4DA34806FE50}"/>
              </a:ext>
            </a:extLst>
          </p:cNvPr>
          <p:cNvCxnSpPr>
            <a:cxnSpLocks/>
          </p:cNvCxnSpPr>
          <p:nvPr userDrawn="1"/>
        </p:nvCxnSpPr>
        <p:spPr>
          <a:xfrm>
            <a:off x="0" y="6096000"/>
            <a:ext cx="12192000" cy="0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9394BCB1-8FBC-AB32-B138-A912E42F2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A8D9AD5-F248-4919-864A-CFD76CC027D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6DCA9E34-B0CE-5B28-B4B0-E29593534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9" name="Graphic 16">
            <a:extLst>
              <a:ext uri="{FF2B5EF4-FFF2-40B4-BE49-F238E27FC236}">
                <a16:creationId xmlns:a16="http://schemas.microsoft.com/office/drawing/2014/main" id="{27AED226-E6CE-B07C-9183-8F8DE486E3C2}"/>
              </a:ext>
            </a:extLst>
          </p:cNvPr>
          <p:cNvGrpSpPr/>
          <p:nvPr userDrawn="1"/>
        </p:nvGrpSpPr>
        <p:grpSpPr>
          <a:xfrm rot="5400000" flipH="1">
            <a:off x="10607041" y="1022650"/>
            <a:ext cx="1998009" cy="562309"/>
            <a:chOff x="516591" y="355997"/>
            <a:chExt cx="2247898" cy="632636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A050F9D0-FBF4-AB51-0DC0-0EE413FBD421}"/>
                </a:ext>
              </a:extLst>
            </p:cNvPr>
            <p:cNvSpPr/>
            <p:nvPr/>
          </p:nvSpPr>
          <p:spPr>
            <a:xfrm>
              <a:off x="1780781" y="355997"/>
              <a:ext cx="638403" cy="632636"/>
            </a:xfrm>
            <a:custGeom>
              <a:avLst/>
              <a:gdLst>
                <a:gd name="connsiteX0" fmla="*/ 983 w 638403"/>
                <a:gd name="connsiteY0" fmla="*/ 337885 h 632636"/>
                <a:gd name="connsiteX1" fmla="*/ 245396 w 638403"/>
                <a:gd name="connsiteY1" fmla="*/ 626337 h 632636"/>
                <a:gd name="connsiteX2" fmla="*/ 635162 w 638403"/>
                <a:gd name="connsiteY2" fmla="*/ 360278 h 632636"/>
                <a:gd name="connsiteX3" fmla="*/ 638401 w 638403"/>
                <a:gd name="connsiteY3" fmla="*/ 323652 h 632636"/>
                <a:gd name="connsiteX4" fmla="*/ 636496 w 638403"/>
                <a:gd name="connsiteY4" fmla="*/ 291012 h 632636"/>
                <a:gd name="connsiteX5" fmla="*/ 317 w 638403"/>
                <a:gd name="connsiteY5" fmla="*/ 297274 h 632636"/>
                <a:gd name="connsiteX6" fmla="*/ 984 w 638403"/>
                <a:gd name="connsiteY6" fmla="*/ 337885 h 632636"/>
                <a:gd name="connsiteX7" fmla="*/ 984 w 638403"/>
                <a:gd name="connsiteY7" fmla="*/ 337885 h 63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8403" h="632636">
                  <a:moveTo>
                    <a:pt x="983" y="337885"/>
                  </a:moveTo>
                  <a:cubicBezTo>
                    <a:pt x="24795" y="505263"/>
                    <a:pt x="106330" y="601383"/>
                    <a:pt x="245396" y="626337"/>
                  </a:cubicBezTo>
                  <a:cubicBezTo>
                    <a:pt x="439136" y="661160"/>
                    <a:pt x="594013" y="548721"/>
                    <a:pt x="635162" y="360278"/>
                  </a:cubicBezTo>
                  <a:cubicBezTo>
                    <a:pt x="635924" y="356672"/>
                    <a:pt x="638496" y="332097"/>
                    <a:pt x="638401" y="323652"/>
                  </a:cubicBezTo>
                  <a:cubicBezTo>
                    <a:pt x="638210" y="306098"/>
                    <a:pt x="636496" y="291012"/>
                    <a:pt x="636496" y="291012"/>
                  </a:cubicBezTo>
                  <a:cubicBezTo>
                    <a:pt x="585156" y="-105706"/>
                    <a:pt x="16223" y="-90239"/>
                    <a:pt x="317" y="297274"/>
                  </a:cubicBezTo>
                  <a:cubicBezTo>
                    <a:pt x="317" y="297274"/>
                    <a:pt x="-731" y="315872"/>
                    <a:pt x="984" y="337885"/>
                  </a:cubicBezTo>
                  <a:lnTo>
                    <a:pt x="984" y="337885"/>
                  </a:lnTo>
                  <a:close/>
                </a:path>
              </a:pathLst>
            </a:custGeom>
            <a:solidFill>
              <a:schemeClr val="accent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2B52934F-FBD7-B8DB-378A-B4AE40936F7F}"/>
                </a:ext>
              </a:extLst>
            </p:cNvPr>
            <p:cNvSpPr/>
            <p:nvPr/>
          </p:nvSpPr>
          <p:spPr>
            <a:xfrm>
              <a:off x="516591" y="647104"/>
              <a:ext cx="2247898" cy="56551"/>
            </a:xfrm>
            <a:custGeom>
              <a:avLst/>
              <a:gdLst>
                <a:gd name="connsiteX0" fmla="*/ 1901923 w 2247898"/>
                <a:gd name="connsiteY0" fmla="*/ 56457 h 56551"/>
                <a:gd name="connsiteX1" fmla="*/ 2206630 w 2247898"/>
                <a:gd name="connsiteY1" fmla="*/ 50669 h 56551"/>
                <a:gd name="connsiteX2" fmla="*/ 2247873 w 2247898"/>
                <a:gd name="connsiteY2" fmla="*/ 13853 h 56551"/>
                <a:gd name="connsiteX3" fmla="*/ 2234728 w 2247898"/>
                <a:gd name="connsiteY3" fmla="*/ 1233 h 56551"/>
                <a:gd name="connsiteX4" fmla="*/ 1900589 w 2247898"/>
                <a:gd name="connsiteY4" fmla="*/ 0 h 56551"/>
                <a:gd name="connsiteX5" fmla="*/ 1273650 w 2247898"/>
                <a:gd name="connsiteY5" fmla="*/ 6357 h 56551"/>
                <a:gd name="connsiteX6" fmla="*/ 21390 w 2247898"/>
                <a:gd name="connsiteY6" fmla="*/ 2562 h 56551"/>
                <a:gd name="connsiteX7" fmla="*/ 149 w 2247898"/>
                <a:gd name="connsiteY7" fmla="*/ 13948 h 56551"/>
                <a:gd name="connsiteX8" fmla="*/ 6245 w 2247898"/>
                <a:gd name="connsiteY8" fmla="*/ 39472 h 56551"/>
                <a:gd name="connsiteX9" fmla="*/ 26533 w 2247898"/>
                <a:gd name="connsiteY9" fmla="*/ 48771 h 56551"/>
                <a:gd name="connsiteX10" fmla="*/ 1265173 w 2247898"/>
                <a:gd name="connsiteY10" fmla="*/ 46968 h 56551"/>
                <a:gd name="connsiteX11" fmla="*/ 1901924 w 2247898"/>
                <a:gd name="connsiteY11" fmla="*/ 56551 h 56551"/>
                <a:gd name="connsiteX12" fmla="*/ 1901924 w 2247898"/>
                <a:gd name="connsiteY12" fmla="*/ 56551 h 56551"/>
                <a:gd name="connsiteX13" fmla="*/ 1901924 w 2247898"/>
                <a:gd name="connsiteY13" fmla="*/ 56457 h 56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47898" h="56551">
                  <a:moveTo>
                    <a:pt x="1901923" y="56457"/>
                  </a:moveTo>
                  <a:cubicBezTo>
                    <a:pt x="2002698" y="54179"/>
                    <a:pt x="2104330" y="52187"/>
                    <a:pt x="2206630" y="50669"/>
                  </a:cubicBezTo>
                  <a:cubicBezTo>
                    <a:pt x="2230156" y="50384"/>
                    <a:pt x="2245873" y="36056"/>
                    <a:pt x="2247873" y="13853"/>
                  </a:cubicBezTo>
                  <a:cubicBezTo>
                    <a:pt x="2248349" y="7021"/>
                    <a:pt x="2242253" y="1233"/>
                    <a:pt x="2234728" y="1233"/>
                  </a:cubicBezTo>
                  <a:lnTo>
                    <a:pt x="1900589" y="0"/>
                  </a:lnTo>
                  <a:cubicBezTo>
                    <a:pt x="1691609" y="16700"/>
                    <a:pt x="1482630" y="18692"/>
                    <a:pt x="1273650" y="6357"/>
                  </a:cubicBezTo>
                  <a:lnTo>
                    <a:pt x="21390" y="2562"/>
                  </a:lnTo>
                  <a:cubicBezTo>
                    <a:pt x="9007" y="2562"/>
                    <a:pt x="-1375" y="8160"/>
                    <a:pt x="149" y="13948"/>
                  </a:cubicBezTo>
                  <a:lnTo>
                    <a:pt x="6245" y="39472"/>
                  </a:lnTo>
                  <a:cubicBezTo>
                    <a:pt x="7483" y="45070"/>
                    <a:pt x="16151" y="48771"/>
                    <a:pt x="26533" y="48771"/>
                  </a:cubicBezTo>
                  <a:lnTo>
                    <a:pt x="1265173" y="46968"/>
                  </a:lnTo>
                  <a:cubicBezTo>
                    <a:pt x="1476629" y="32546"/>
                    <a:pt x="1688943" y="35582"/>
                    <a:pt x="1901924" y="56551"/>
                  </a:cubicBezTo>
                  <a:lnTo>
                    <a:pt x="1901924" y="56551"/>
                  </a:lnTo>
                  <a:lnTo>
                    <a:pt x="1901924" y="56457"/>
                  </a:lnTo>
                  <a:close/>
                </a:path>
              </a:pathLst>
            </a:custGeom>
            <a:solidFill>
              <a:schemeClr val="accent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865407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1120" y="6304788"/>
            <a:ext cx="3535680" cy="27736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100" b="1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04788"/>
            <a:ext cx="640080" cy="27736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1">
                <a:solidFill>
                  <a:schemeClr val="tx1"/>
                </a:solidFill>
                <a:latin typeface="+mn-lt"/>
              </a:defRPr>
            </a:lvl1pPr>
          </a:lstStyle>
          <a:p>
            <a:fld id="{CA8D9AD5-F248-4919-864A-CFD76CC027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70" r:id="rId3"/>
    <p:sldLayoutId id="2147483669" r:id="rId4"/>
    <p:sldLayoutId id="2147483677" r:id="rId5"/>
    <p:sldLayoutId id="2147483672" r:id="rId6"/>
    <p:sldLayoutId id="2147483662" r:id="rId7"/>
    <p:sldLayoutId id="2147483678" r:id="rId8"/>
    <p:sldLayoutId id="2147483679" r:id="rId9"/>
    <p:sldLayoutId id="2147483680" r:id="rId10"/>
    <p:sldLayoutId id="2147483681" r:id="rId11"/>
    <p:sldLayoutId id="2147483682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90000"/>
        </a:lnSpc>
        <a:spcBef>
          <a:spcPts val="1800"/>
        </a:spcBef>
        <a:buClr>
          <a:schemeClr val="tx2"/>
        </a:buClr>
        <a:buSzPct val="80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9808" indent="-347472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SzPct val="80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88720" indent="-347472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536192" indent="-347472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indent="-347472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60">
          <p15:clr>
            <a:srgbClr val="F26B43"/>
          </p15:clr>
        </p15:guide>
        <p15:guide id="2" pos="40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dP6JHjewmoc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2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youtu.be/VdnANUvFqQA" TargetMode="Externa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youtu.be/E9bNE8ZuJOc" TargetMode="Externa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youtu.be/i0UfPpCpGnc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.jpeg"/><Relationship Id="rId7" Type="http://schemas.openxmlformats.org/officeDocument/2006/relationships/image" Target="../media/image32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lABEaQe26cQ" TargetMode="Externa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yq3yZLD8TRU" TargetMode="Externa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hyperlink" Target="https://youtu.be/G7HLj422c0s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fO5zzIwmUNk" TargetMode="External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hyperlink" Target="https://youtu.be/tpLDc4rSGSE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sv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RLJqc4i3jU8" TargetMode="External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ifeprint.com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youtu.be/YIAUNn0dX-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youtu.be/Aq1Niyay2l4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v8C-p1TRDjg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youtu.be/NAkT2CLFpJY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YEnyNycNLzA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A9A66-5E16-0DFD-01AB-F769676DAC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0352" y="457200"/>
            <a:ext cx="10317914" cy="1828800"/>
          </a:xfrm>
        </p:spPr>
        <p:txBody>
          <a:bodyPr>
            <a:normAutofit fontScale="90000"/>
          </a:bodyPr>
          <a:lstStyle/>
          <a:p>
            <a:r>
              <a:rPr lang="en-US" dirty="0"/>
              <a:t>ASL ABC’s of  civic literacy </a:t>
            </a:r>
            <a:br>
              <a:rPr lang="en-US" dirty="0"/>
            </a:br>
            <a:r>
              <a:rPr lang="en-US" sz="3600" dirty="0"/>
              <a:t>competency four cases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2A31D4-B6EB-2A84-2F6D-D0176C5A70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0352" y="5776779"/>
            <a:ext cx="11201400" cy="908222"/>
          </a:xfrm>
        </p:spPr>
        <p:txBody>
          <a:bodyPr/>
          <a:lstStyle/>
          <a:p>
            <a:r>
              <a:rPr lang="en-US" dirty="0"/>
              <a:t>Diana L. Cobble | Polk State College</a:t>
            </a:r>
          </a:p>
        </p:txBody>
      </p:sp>
      <p:pic>
        <p:nvPicPr>
          <p:cNvPr id="20" name="Picture Placeholder 19" descr="Three people floating among decorative lines and shapes">
            <a:extLst>
              <a:ext uri="{FF2B5EF4-FFF2-40B4-BE49-F238E27FC236}">
                <a16:creationId xmlns:a16="http://schemas.microsoft.com/office/drawing/2014/main" id="{841541DE-D596-AE60-AD73-419B7045BDEC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6" b="1546"/>
          <a:stretch/>
        </p:blipFill>
        <p:spPr>
          <a:xfrm>
            <a:off x="530352" y="3176624"/>
            <a:ext cx="3383280" cy="2069938"/>
          </a:xfrm>
        </p:spPr>
      </p:pic>
      <p:pic>
        <p:nvPicPr>
          <p:cNvPr id="16" name="Picture Placeholder 15" descr="A group of people playing crossword puzzle">
            <a:extLst>
              <a:ext uri="{FF2B5EF4-FFF2-40B4-BE49-F238E27FC236}">
                <a16:creationId xmlns:a16="http://schemas.microsoft.com/office/drawing/2014/main" id="{73CDF440-B008-9F03-6B33-86CDF73CFAFD}"/>
              </a:ext>
            </a:extLst>
          </p:cNvPr>
          <p:cNvPicPr>
            <a:picLocks noGrp="1" noChangeAspect="1"/>
          </p:cNvPicPr>
          <p:nvPr>
            <p:ph type="pic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9" b="1569"/>
          <a:stretch/>
        </p:blipFill>
        <p:spPr>
          <a:xfrm>
            <a:off x="4421886" y="3176624"/>
            <a:ext cx="3383280" cy="2069938"/>
          </a:xfrm>
        </p:spPr>
      </p:pic>
      <p:pic>
        <p:nvPicPr>
          <p:cNvPr id="12" name="Picture Placeholder 11" descr="A close-up of hands touching a pie chart">
            <a:extLst>
              <a:ext uri="{FF2B5EF4-FFF2-40B4-BE49-F238E27FC236}">
                <a16:creationId xmlns:a16="http://schemas.microsoft.com/office/drawing/2014/main" id="{3082CC51-32FB-822C-5FBB-B0C5F74E3373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6" b="1546"/>
          <a:stretch/>
        </p:blipFill>
        <p:spPr>
          <a:xfrm>
            <a:off x="8313420" y="3176624"/>
            <a:ext cx="3383280" cy="2069938"/>
          </a:xfrm>
        </p:spPr>
      </p:pic>
    </p:spTree>
    <p:extLst>
      <p:ext uri="{BB962C8B-B14F-4D97-AF65-F5344CB8AC3E}">
        <p14:creationId xmlns:p14="http://schemas.microsoft.com/office/powerpoint/2010/main" val="3991792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6DCB-0981-910D-B025-0456D44FC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411480"/>
            <a:ext cx="11277600" cy="1645919"/>
          </a:xfrm>
        </p:spPr>
        <p:txBody>
          <a:bodyPr/>
          <a:lstStyle/>
          <a:p>
            <a:r>
              <a:rPr lang="en-US" dirty="0"/>
              <a:t>F- citizens united v.</a:t>
            </a:r>
            <a:br>
              <a:rPr lang="en-US" dirty="0"/>
            </a:br>
            <a:r>
              <a:rPr lang="en-US" dirty="0" err="1"/>
              <a:t>fec</a:t>
            </a:r>
            <a:r>
              <a:rPr lang="en-US" dirty="0"/>
              <a:t> (2010)</a:t>
            </a:r>
            <a:br>
              <a:rPr lang="en-US" dirty="0"/>
            </a:br>
            <a:r>
              <a:rPr lang="en-US" dirty="0"/>
              <a:t>FEDERAL ELECTION COMISSION</a:t>
            </a:r>
          </a:p>
        </p:txBody>
      </p:sp>
      <p:pic>
        <p:nvPicPr>
          <p:cNvPr id="25" name="Picture Placeholder 24" descr="A person looking at a computer">
            <a:extLst>
              <a:ext uri="{FF2B5EF4-FFF2-40B4-BE49-F238E27FC236}">
                <a16:creationId xmlns:a16="http://schemas.microsoft.com/office/drawing/2014/main" id="{31445AB7-E255-EAD8-3EBC-ACF3C99AEF36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/>
          <a:srcRect l="2" r="2"/>
          <a:stretch/>
        </p:blipFill>
        <p:spPr>
          <a:xfrm>
            <a:off x="457200" y="3048000"/>
            <a:ext cx="5175504" cy="2590799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E142051-F5C7-5DE2-9D74-A99C2C653C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53200" y="3017520"/>
            <a:ext cx="5257800" cy="3051048"/>
          </a:xfrm>
        </p:spPr>
        <p:txBody>
          <a:bodyPr>
            <a:normAutofit/>
          </a:bodyPr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AMENDMENT – EXPRESSIVE SPEECH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CAMPAIGN SPENDING PROTECTED</a:t>
            </a:r>
          </a:p>
          <a:p>
            <a:endParaRPr lang="en-US" dirty="0"/>
          </a:p>
          <a:p>
            <a:r>
              <a:rPr lang="en-US" dirty="0">
                <a:hlinkClick r:id="rId3"/>
              </a:rPr>
              <a:t>https://youtu.be/dP6JHjewmoc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8DFEA9-FCA5-3717-6417-ABA209BFB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7200" y="6304788"/>
            <a:ext cx="640080" cy="277368"/>
          </a:xfrm>
        </p:spPr>
        <p:txBody>
          <a:bodyPr/>
          <a:lstStyle/>
          <a:p>
            <a:fld id="{CA8D9AD5-F248-4919-864A-CFD76CC027D6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2F2ACB-4D01-DD1C-1C24-A3362F26CC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3000" y="22860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295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F0817-3FD6-E12F-E73F-DC85EC149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411480"/>
            <a:ext cx="10533113" cy="1645920"/>
          </a:xfrm>
        </p:spPr>
        <p:txBody>
          <a:bodyPr/>
          <a:lstStyle/>
          <a:p>
            <a:r>
              <a:rPr lang="en-US" dirty="0"/>
              <a:t>G-Gideon v. wainwright (1963)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A712719-6A3E-3627-1A24-DC61656B7171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530352" y="2971800"/>
            <a:ext cx="5056632" cy="2670048"/>
          </a:xfrm>
        </p:spPr>
        <p:txBody>
          <a:bodyPr>
            <a:normAutofit/>
          </a:bodyPr>
          <a:lstStyle/>
          <a:p>
            <a:r>
              <a:rPr lang="en-US" dirty="0"/>
              <a:t>6</a:t>
            </a:r>
            <a:r>
              <a:rPr lang="en-US" baseline="30000" dirty="0"/>
              <a:t>TH</a:t>
            </a:r>
            <a:r>
              <a:rPr lang="en-US" dirty="0"/>
              <a:t> AMENDMENT </a:t>
            </a:r>
          </a:p>
          <a:p>
            <a:r>
              <a:rPr lang="en-US" dirty="0"/>
              <a:t>LAWYER</a:t>
            </a:r>
          </a:p>
          <a:p>
            <a:r>
              <a:rPr lang="en-US" dirty="0"/>
              <a:t>FAIR TRIAL </a:t>
            </a:r>
          </a:p>
          <a:p>
            <a:endParaRPr lang="en-US" dirty="0"/>
          </a:p>
          <a:p>
            <a:r>
              <a:rPr lang="en-US"/>
              <a:t>https://youtu.be/zlJXxNZ7nXw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03ACB1-E50A-D4BC-6457-016AFD16D47A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553200" y="2971800"/>
            <a:ext cx="5056632" cy="2670048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CFF0B9-A5F4-D3C6-4FD7-13426306E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7200" y="6304788"/>
            <a:ext cx="640080" cy="277368"/>
          </a:xfrm>
        </p:spPr>
        <p:txBody>
          <a:bodyPr/>
          <a:lstStyle/>
          <a:p>
            <a:fld id="{CA8D9AD5-F248-4919-864A-CFD76CC027D6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44EB38-0513-2B91-005E-3FB864CE0F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0600" y="200787"/>
            <a:ext cx="2143125" cy="2143125"/>
          </a:xfrm>
          <a:prstGeom prst="rect">
            <a:avLst/>
          </a:prstGeom>
        </p:spPr>
      </p:pic>
      <p:pic>
        <p:nvPicPr>
          <p:cNvPr id="8" name="Picture 7" descr="People discussing work at law firm">
            <a:extLst>
              <a:ext uri="{FF2B5EF4-FFF2-40B4-BE49-F238E27FC236}">
                <a16:creationId xmlns:a16="http://schemas.microsoft.com/office/drawing/2014/main" id="{2D8E7A45-9F9D-1F12-64E6-220BCD7BBE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2630424"/>
            <a:ext cx="50292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765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7C107-AA5F-E5DB-F23E-F897D7D61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411480"/>
            <a:ext cx="10533113" cy="1645920"/>
          </a:xfrm>
        </p:spPr>
        <p:txBody>
          <a:bodyPr/>
          <a:lstStyle/>
          <a:p>
            <a:r>
              <a:rPr lang="en-US" dirty="0"/>
              <a:t>H- hazelwood v. </a:t>
            </a:r>
            <a:br>
              <a:rPr lang="en-US" dirty="0"/>
            </a:br>
            <a:r>
              <a:rPr lang="en-US" dirty="0"/>
              <a:t>Kuhlmeier (1988)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4FF9DC-15FC-B0CB-8354-05F424189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7200" y="6304788"/>
            <a:ext cx="640080" cy="277368"/>
          </a:xfrm>
        </p:spPr>
        <p:txBody>
          <a:bodyPr/>
          <a:lstStyle/>
          <a:p>
            <a:fld id="{CA8D9AD5-F248-4919-864A-CFD76CC027D6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10" name="Content Placeholder 4" descr="Horizontal bullet list SmartArt graphic">
            <a:extLst>
              <a:ext uri="{FF2B5EF4-FFF2-40B4-BE49-F238E27FC236}">
                <a16:creationId xmlns:a16="http://schemas.microsoft.com/office/drawing/2014/main" id="{AF4F7DE0-7C0E-D3FC-0966-6546AAA50150}"/>
              </a:ext>
            </a:extLst>
          </p:cNvPr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466838870"/>
              </p:ext>
            </p:extLst>
          </p:nvPr>
        </p:nvGraphicFramePr>
        <p:xfrm>
          <a:off x="324908" y="2855912"/>
          <a:ext cx="6931025" cy="2670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D1AB5D64-AD6F-C810-DBF8-59AD46A4886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95029" y="162877"/>
            <a:ext cx="2143125" cy="2143125"/>
          </a:xfrm>
          <a:prstGeom prst="rect">
            <a:avLst/>
          </a:prstGeom>
        </p:spPr>
      </p:pic>
      <p:pic>
        <p:nvPicPr>
          <p:cNvPr id="9" name="Picture 8" descr="Sheets of magazines being recycled">
            <a:extLst>
              <a:ext uri="{FF2B5EF4-FFF2-40B4-BE49-F238E27FC236}">
                <a16:creationId xmlns:a16="http://schemas.microsoft.com/office/drawing/2014/main" id="{35CE7097-0288-9A91-B985-43B70323A98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592" y="2888720"/>
            <a:ext cx="4000500" cy="2667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478AF3-2981-7DE1-3454-69D97F3E041A}"/>
              </a:ext>
            </a:extLst>
          </p:cNvPr>
          <p:cNvSpPr txBox="1"/>
          <p:nvPr/>
        </p:nvSpPr>
        <p:spPr>
          <a:xfrm>
            <a:off x="2209800" y="5555720"/>
            <a:ext cx="61002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https://youtu.be/k5nXjCVHViw</a:t>
            </a:r>
          </a:p>
        </p:txBody>
      </p:sp>
    </p:spTree>
    <p:extLst>
      <p:ext uri="{BB962C8B-B14F-4D97-AF65-F5344CB8AC3E}">
        <p14:creationId xmlns:p14="http://schemas.microsoft.com/office/powerpoint/2010/main" val="89160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FA74F-3045-B5DD-F57C-0A4E6DD13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411480"/>
            <a:ext cx="10533113" cy="1645920"/>
          </a:xfrm>
        </p:spPr>
        <p:txBody>
          <a:bodyPr/>
          <a:lstStyle/>
          <a:p>
            <a:r>
              <a:rPr lang="en-US" dirty="0" err="1"/>
              <a:t>i</a:t>
            </a:r>
            <a:r>
              <a:rPr lang="en-US" dirty="0"/>
              <a:t>-</a:t>
            </a:r>
            <a:r>
              <a:rPr lang="en-US" b="1" dirty="0"/>
              <a:t> In re Gault (1967)</a:t>
            </a:r>
            <a:br>
              <a:rPr lang="en-US" b="1" dirty="0"/>
            </a:br>
            <a:r>
              <a:rPr lang="en-US" dirty="0"/>
              <a:t>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B5F05C5-1FDC-2D7F-442E-961D1A465A8B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530352" y="2971800"/>
            <a:ext cx="5056632" cy="2670048"/>
          </a:xfrm>
        </p:spPr>
        <p:txBody>
          <a:bodyPr>
            <a:normAutofit/>
          </a:bodyPr>
          <a:lstStyle/>
          <a:p>
            <a:r>
              <a:rPr lang="en-US" b="1" dirty="0"/>
              <a:t>JUVENILE DEFENDENTS</a:t>
            </a:r>
          </a:p>
          <a:p>
            <a:r>
              <a:rPr lang="en-US" b="1" dirty="0"/>
              <a:t>SAME</a:t>
            </a:r>
          </a:p>
          <a:p>
            <a:r>
              <a:rPr lang="en-US" b="1" dirty="0"/>
              <a:t>DUE PROCESS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8" name="Table Placeholder 2">
            <a:extLst>
              <a:ext uri="{FF2B5EF4-FFF2-40B4-BE49-F238E27FC236}">
                <a16:creationId xmlns:a16="http://schemas.microsoft.com/office/drawing/2014/main" id="{3407ED13-6384-A05A-F5DF-6154AC141B93}"/>
              </a:ext>
            </a:extLst>
          </p:cNvPr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4218917373"/>
              </p:ext>
            </p:extLst>
          </p:nvPr>
        </p:nvGraphicFramePr>
        <p:xfrm>
          <a:off x="4495800" y="2819400"/>
          <a:ext cx="4953002" cy="267005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3571917">
                  <a:extLst>
                    <a:ext uri="{9D8B030D-6E8A-4147-A177-3AD203B41FA5}">
                      <a16:colId xmlns:a16="http://schemas.microsoft.com/office/drawing/2014/main" val="4076170109"/>
                    </a:ext>
                  </a:extLst>
                </a:gridCol>
                <a:gridCol w="1381085">
                  <a:extLst>
                    <a:ext uri="{9D8B030D-6E8A-4147-A177-3AD203B41FA5}">
                      <a16:colId xmlns:a16="http://schemas.microsoft.com/office/drawing/2014/main" val="1858434544"/>
                    </a:ext>
                  </a:extLst>
                </a:gridCol>
              </a:tblGrid>
              <a:tr h="53401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  <a:latin typeface="Grandview" panose="020B0502040204020203" pitchFamily="34" charset="0"/>
                        </a:rPr>
                        <a:t>Rights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  <a:latin typeface="Grandview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27639249"/>
                  </a:ext>
                </a:extLst>
              </a:tr>
              <a:tr h="53401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  <a:latin typeface="Grandview" panose="020B0502040204020203" pitchFamily="34" charset="0"/>
                        </a:rPr>
                        <a:t>LAWYER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  <a:latin typeface="Grandview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18955261"/>
                  </a:ext>
                </a:extLst>
              </a:tr>
              <a:tr h="53401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  <a:latin typeface="Grandview" panose="020B0502040204020203" pitchFamily="34" charset="0"/>
                        </a:rPr>
                        <a:t>WITNESSES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  <a:latin typeface="Grandview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8902757"/>
                  </a:ext>
                </a:extLst>
              </a:tr>
              <a:tr h="53401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  <a:latin typeface="Grandview" panose="020B0502040204020203" pitchFamily="34" charset="0"/>
                          <a:hlinkClick r:id="rId2"/>
                        </a:rPr>
                        <a:t>https://youtu.be/VdnANUvFqQA</a:t>
                      </a:r>
                      <a:r>
                        <a:rPr lang="en-US" dirty="0">
                          <a:solidFill>
                            <a:schemeClr val="bg1"/>
                          </a:solidFill>
                          <a:latin typeface="Grandview" panose="020B0502040204020203" pitchFamily="34" charset="0"/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  <a:latin typeface="Grandview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54133869"/>
                  </a:ext>
                </a:extLst>
              </a:tr>
              <a:tr h="534010"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dirty="0">
                        <a:solidFill>
                          <a:schemeClr val="bg1"/>
                        </a:solidFill>
                        <a:latin typeface="Grandview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  <a:latin typeface="Grandview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80349918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67C122-54B8-6EB2-6DEC-4A891B943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7200" y="6304788"/>
            <a:ext cx="640080" cy="277368"/>
          </a:xfrm>
        </p:spPr>
        <p:txBody>
          <a:bodyPr/>
          <a:lstStyle/>
          <a:p>
            <a:fld id="{CA8D9AD5-F248-4919-864A-CFD76CC027D6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" name="Picture 5" descr="A hand with a finger raised&#10;&#10;Description automatically generated">
            <a:extLst>
              <a:ext uri="{FF2B5EF4-FFF2-40B4-BE49-F238E27FC236}">
                <a16:creationId xmlns:a16="http://schemas.microsoft.com/office/drawing/2014/main" id="{11C8A11E-926F-089D-4F55-5A8ECA07E2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0600" y="162877"/>
            <a:ext cx="2143125" cy="2143125"/>
          </a:xfrm>
          <a:prstGeom prst="rect">
            <a:avLst/>
          </a:prstGeom>
        </p:spPr>
      </p:pic>
      <p:pic>
        <p:nvPicPr>
          <p:cNvPr id="9" name="Picture 8" descr="Child with brown eyes">
            <a:extLst>
              <a:ext uri="{FF2B5EF4-FFF2-40B4-BE49-F238E27FC236}">
                <a16:creationId xmlns:a16="http://schemas.microsoft.com/office/drawing/2014/main" id="{F75B4CBC-42A6-39A4-0A49-2BC905200D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2897222"/>
            <a:ext cx="3770811" cy="2514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99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A9F87-A3B1-CAF5-1EE0-E1A0FFD7E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J- Justiciability </a:t>
            </a:r>
            <a:br>
              <a:rPr lang="en-US" dirty="0"/>
            </a:br>
            <a:r>
              <a:rPr lang="en-US" dirty="0"/>
              <a:t>baker v. </a:t>
            </a:r>
            <a:r>
              <a:rPr lang="en-US" dirty="0" err="1"/>
              <a:t>carr</a:t>
            </a:r>
            <a:br>
              <a:rPr lang="en-US" dirty="0"/>
            </a:br>
            <a:r>
              <a:rPr lang="en-US" dirty="0"/>
              <a:t>(1962)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4BA6DEE-C3A2-F9AE-91F0-7F5D402D3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5" name="Table Placeholder 3">
            <a:extLst>
              <a:ext uri="{FF2B5EF4-FFF2-40B4-BE49-F238E27FC236}">
                <a16:creationId xmlns:a16="http://schemas.microsoft.com/office/drawing/2014/main" id="{519B03DA-EB4E-BF80-B086-108479B38C08}"/>
              </a:ext>
            </a:extLst>
          </p:cNvPr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3825568617"/>
              </p:ext>
            </p:extLst>
          </p:nvPr>
        </p:nvGraphicFramePr>
        <p:xfrm>
          <a:off x="530225" y="2971800"/>
          <a:ext cx="11049000" cy="2776116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2762250">
                  <a:extLst>
                    <a:ext uri="{9D8B030D-6E8A-4147-A177-3AD203B41FA5}">
                      <a16:colId xmlns:a16="http://schemas.microsoft.com/office/drawing/2014/main" val="3909542061"/>
                    </a:ext>
                  </a:extLst>
                </a:gridCol>
                <a:gridCol w="2762250">
                  <a:extLst>
                    <a:ext uri="{9D8B030D-6E8A-4147-A177-3AD203B41FA5}">
                      <a16:colId xmlns:a16="http://schemas.microsoft.com/office/drawing/2014/main" val="3856532422"/>
                    </a:ext>
                  </a:extLst>
                </a:gridCol>
                <a:gridCol w="2762250">
                  <a:extLst>
                    <a:ext uri="{9D8B030D-6E8A-4147-A177-3AD203B41FA5}">
                      <a16:colId xmlns:a16="http://schemas.microsoft.com/office/drawing/2014/main" val="3438228390"/>
                    </a:ext>
                  </a:extLst>
                </a:gridCol>
                <a:gridCol w="2762250">
                  <a:extLst>
                    <a:ext uri="{9D8B030D-6E8A-4147-A177-3AD203B41FA5}">
                      <a16:colId xmlns:a16="http://schemas.microsoft.com/office/drawing/2014/main" val="3737151041"/>
                    </a:ext>
                  </a:extLst>
                </a:gridCol>
              </a:tblGrid>
              <a:tr h="534009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  <a:latin typeface="Grandview" panose="020B0502040204020203" pitchFamily="34" charset="0"/>
                        </a:rPr>
                        <a:t>FEDERAL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  <a:latin typeface="Grandview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  <a:latin typeface="Grandview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  <a:latin typeface="Grandview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1601482"/>
                  </a:ext>
                </a:extLst>
              </a:tr>
              <a:tr h="534009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  <a:latin typeface="Grandview" panose="020B0502040204020203" pitchFamily="34" charset="0"/>
                        </a:rPr>
                        <a:t>COURT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  <a:latin typeface="Grandview" panose="020B0502040204020203" pitchFamily="34" charset="0"/>
                        </a:rPr>
                        <a:t>1 PERSON 1 VOTE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  <a:latin typeface="Grandview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  <a:latin typeface="Grandview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13753144"/>
                  </a:ext>
                </a:extLst>
              </a:tr>
              <a:tr h="534009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  <a:latin typeface="Grandview" panose="020B0502040204020203" pitchFamily="34" charset="0"/>
                        </a:rPr>
                        <a:t>ACCEPT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  <a:latin typeface="Grandview" panose="020B0502040204020203" pitchFamily="34" charset="0"/>
                          <a:hlinkClick r:id="rId2"/>
                        </a:rPr>
                        <a:t>https://youtu.be/E9bNE8ZuJOc</a:t>
                      </a:r>
                      <a:r>
                        <a:rPr lang="en-US">
                          <a:solidFill>
                            <a:schemeClr val="bg1"/>
                          </a:solidFill>
                          <a:latin typeface="Grandview" panose="020B0502040204020203" pitchFamily="34" charset="0"/>
                        </a:rPr>
                        <a:t> </a:t>
                      </a:r>
                      <a:endParaRPr lang="en-US" dirty="0">
                        <a:solidFill>
                          <a:schemeClr val="bg1"/>
                        </a:solidFill>
                        <a:latin typeface="Grandview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  <a:latin typeface="Grandview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  <a:latin typeface="Grandview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0696092"/>
                  </a:ext>
                </a:extLst>
              </a:tr>
              <a:tr h="534009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  <a:latin typeface="Grandview" panose="020B0502040204020203" pitchFamily="34" charset="0"/>
                        </a:rPr>
                        <a:t>CASE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  <a:latin typeface="Grandview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  <a:latin typeface="Grandview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  <a:latin typeface="Grandview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35514058"/>
                  </a:ext>
                </a:extLst>
              </a:tr>
              <a:tr h="534009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  <a:latin typeface="Grandview" panose="020B0502040204020203" pitchFamily="34" charset="0"/>
                        </a:rPr>
                        <a:t>DECIDE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  <a:latin typeface="Grandview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  <a:latin typeface="Grandview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  <a:latin typeface="Grandview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20206096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F8C9F5B3-A469-732D-3BFF-7FD8A5BD89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162877"/>
            <a:ext cx="2143125" cy="2143125"/>
          </a:xfrm>
          <a:prstGeom prst="rect">
            <a:avLst/>
          </a:prstGeom>
        </p:spPr>
      </p:pic>
      <p:pic>
        <p:nvPicPr>
          <p:cNvPr id="7" name="Picture 6" descr="Young woman thinking">
            <a:extLst>
              <a:ext uri="{FF2B5EF4-FFF2-40B4-BE49-F238E27FC236}">
                <a16:creationId xmlns:a16="http://schemas.microsoft.com/office/drawing/2014/main" id="{3A1B3B9F-1333-7F0E-F00E-BA00E21E79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2819401"/>
            <a:ext cx="4190342" cy="279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90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FA48712-8671-EC75-6431-C6FCB3380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411480"/>
            <a:ext cx="10533113" cy="1645920"/>
          </a:xfrm>
        </p:spPr>
        <p:txBody>
          <a:bodyPr/>
          <a:lstStyle/>
          <a:p>
            <a:r>
              <a:rPr lang="en-US" dirty="0"/>
              <a:t>K- Korematsu v. united states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9976B7E-D1C2-4862-EB17-8A10CC7A8011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547285" y="3048000"/>
            <a:ext cx="5056632" cy="2670048"/>
          </a:xfrm>
        </p:spPr>
        <p:txBody>
          <a:bodyPr>
            <a:normAutofit/>
          </a:bodyPr>
          <a:lstStyle/>
          <a:p>
            <a:r>
              <a:rPr lang="en-US" dirty="0"/>
              <a:t>JAPANESE AMERICANS</a:t>
            </a:r>
          </a:p>
          <a:p>
            <a:r>
              <a:rPr lang="en-US" dirty="0"/>
              <a:t>INTERNMENT (GOVERNMENT PRISON) CAMPS</a:t>
            </a:r>
          </a:p>
          <a:p>
            <a:r>
              <a:rPr lang="en-US" dirty="0"/>
              <a:t>PERMITTED/ALLOWED</a:t>
            </a:r>
          </a:p>
          <a:p>
            <a:r>
              <a:rPr lang="en-US" dirty="0">
                <a:hlinkClick r:id="rId2"/>
              </a:rPr>
              <a:t>https://youtu.be/i0UfPpCpGnc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646C2A2-81EF-8C6C-0526-E7EC912C68CA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310884" y="3048000"/>
            <a:ext cx="5056632" cy="2670048"/>
          </a:xfrm>
        </p:spPr>
        <p:txBody>
          <a:bodyPr>
            <a:normAutofit/>
          </a:bodyPr>
          <a:lstStyle/>
          <a:p>
            <a:r>
              <a:rPr lang="en-US" dirty="0"/>
              <a:t>5</a:t>
            </a:r>
            <a:r>
              <a:rPr lang="en-US" baseline="30000" dirty="0"/>
              <a:t>TH</a:t>
            </a:r>
            <a:r>
              <a:rPr lang="en-US" dirty="0"/>
              <a:t> AMENDMENT</a:t>
            </a:r>
          </a:p>
          <a:p>
            <a:r>
              <a:rPr lang="en-US" dirty="0"/>
              <a:t>VIOLATES (BREAK LAW)</a:t>
            </a:r>
          </a:p>
          <a:p>
            <a:r>
              <a:rPr lang="en-US" dirty="0"/>
              <a:t> DUE PROCESS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D0DFF8-BDFB-B2A8-C796-D9398E93C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7200" y="6304788"/>
            <a:ext cx="640080" cy="277368"/>
          </a:xfrm>
        </p:spPr>
        <p:txBody>
          <a:bodyPr/>
          <a:lstStyle/>
          <a:p>
            <a:fld id="{CA8D9AD5-F248-4919-864A-CFD76CC027D6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919BD2B-814D-C3EF-E2A8-FBD1987492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9200" y="228600"/>
            <a:ext cx="2143125" cy="2143125"/>
          </a:xfrm>
          <a:prstGeom prst="rect">
            <a:avLst/>
          </a:prstGeom>
        </p:spPr>
      </p:pic>
      <p:pic>
        <p:nvPicPr>
          <p:cNvPr id="5" name="Picture 4" descr="Chicken wire close-up">
            <a:extLst>
              <a:ext uri="{FF2B5EF4-FFF2-40B4-BE49-F238E27FC236}">
                <a16:creationId xmlns:a16="http://schemas.microsoft.com/office/drawing/2014/main" id="{BAD5C162-4348-5887-BE91-F37DE98681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6693" y="3048000"/>
            <a:ext cx="3201182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328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A9A66-5E16-0DFD-01AB-F769676DAC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0352" y="457200"/>
            <a:ext cx="10317914" cy="1828800"/>
          </a:xfrm>
        </p:spPr>
        <p:txBody>
          <a:bodyPr/>
          <a:lstStyle/>
          <a:p>
            <a:r>
              <a:rPr lang="en-US" dirty="0"/>
              <a:t>L- us v. </a:t>
            </a:r>
            <a:r>
              <a:rPr lang="en-US" dirty="0" err="1"/>
              <a:t>lopez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2A31D4-B6EB-2A84-2F6D-D0176C5A70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" y="5715000"/>
            <a:ext cx="13106400" cy="908222"/>
          </a:xfrm>
        </p:spPr>
        <p:txBody>
          <a:bodyPr>
            <a:normAutofit/>
          </a:bodyPr>
          <a:lstStyle/>
          <a:p>
            <a:r>
              <a:rPr lang="en-US" sz="4000" dirty="0"/>
              <a:t>     CONGRESSIONAL 	  POWER 	   LIMITS</a:t>
            </a:r>
          </a:p>
        </p:txBody>
      </p:sp>
      <p:pic>
        <p:nvPicPr>
          <p:cNvPr id="20" name="Picture Placeholder 19" descr="Three people floating among decorative lines and shapes">
            <a:extLst>
              <a:ext uri="{FF2B5EF4-FFF2-40B4-BE49-F238E27FC236}">
                <a16:creationId xmlns:a16="http://schemas.microsoft.com/office/drawing/2014/main" id="{841541DE-D596-AE60-AD73-419B7045BDEC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6" b="1546"/>
          <a:stretch/>
        </p:blipFill>
        <p:spPr>
          <a:xfrm>
            <a:off x="530352" y="3176624"/>
            <a:ext cx="3383280" cy="2069938"/>
          </a:xfrm>
        </p:spPr>
      </p:pic>
      <p:pic>
        <p:nvPicPr>
          <p:cNvPr id="16" name="Picture Placeholder 15" descr="A group of people playing crossword puzzle">
            <a:extLst>
              <a:ext uri="{FF2B5EF4-FFF2-40B4-BE49-F238E27FC236}">
                <a16:creationId xmlns:a16="http://schemas.microsoft.com/office/drawing/2014/main" id="{73CDF440-B008-9F03-6B33-86CDF73CFAFD}"/>
              </a:ext>
            </a:extLst>
          </p:cNvPr>
          <p:cNvPicPr>
            <a:picLocks noGrp="1" noChangeAspect="1"/>
          </p:cNvPicPr>
          <p:nvPr>
            <p:ph type="pic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9" b="1569"/>
          <a:stretch/>
        </p:blipFill>
        <p:spPr>
          <a:xfrm>
            <a:off x="4421886" y="3176624"/>
            <a:ext cx="3383280" cy="2069938"/>
          </a:xfrm>
        </p:spPr>
      </p:pic>
      <p:pic>
        <p:nvPicPr>
          <p:cNvPr id="12" name="Picture Placeholder 11" descr="A close-up of hands touching a pie chart">
            <a:extLst>
              <a:ext uri="{FF2B5EF4-FFF2-40B4-BE49-F238E27FC236}">
                <a16:creationId xmlns:a16="http://schemas.microsoft.com/office/drawing/2014/main" id="{3082CC51-32FB-822C-5FBB-B0C5F74E3373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6" b="1546"/>
          <a:stretch/>
        </p:blipFill>
        <p:spPr>
          <a:xfrm>
            <a:off x="8313420" y="3176624"/>
            <a:ext cx="3383280" cy="2069938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93B03BA-A470-F542-03E1-C46FBB2C4A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8430" y="390562"/>
            <a:ext cx="2143125" cy="2143125"/>
          </a:xfrm>
          <a:prstGeom prst="rect">
            <a:avLst/>
          </a:prstGeom>
        </p:spPr>
      </p:pic>
      <p:pic>
        <p:nvPicPr>
          <p:cNvPr id="6" name="Graphic 5" descr="Badge New with solid fill">
            <a:extLst>
              <a:ext uri="{FF2B5EF4-FFF2-40B4-BE49-F238E27FC236}">
                <a16:creationId xmlns:a16="http://schemas.microsoft.com/office/drawing/2014/main" id="{F7AC6F9C-4A26-4407-EF39-49410770C7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53400" y="5864284"/>
            <a:ext cx="609600" cy="609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8909B3B-78F7-2C49-D601-FA957117FDB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57800" y="5864284"/>
            <a:ext cx="609653" cy="6096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EE429F4-6F24-2E29-8BCD-9973F74CD67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5525" y="5874669"/>
            <a:ext cx="609653" cy="60965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A856007-37E2-E2E2-4471-F6F1B5CD536D}"/>
              </a:ext>
            </a:extLst>
          </p:cNvPr>
          <p:cNvSpPr txBox="1"/>
          <p:nvPr/>
        </p:nvSpPr>
        <p:spPr>
          <a:xfrm>
            <a:off x="8313420" y="1314469"/>
            <a:ext cx="66328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https://youtu.be/g7cotcx4kVA</a:t>
            </a:r>
          </a:p>
        </p:txBody>
      </p:sp>
    </p:spTree>
    <p:extLst>
      <p:ext uri="{BB962C8B-B14F-4D97-AF65-F5344CB8AC3E}">
        <p14:creationId xmlns:p14="http://schemas.microsoft.com/office/powerpoint/2010/main" val="3287373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0EFA6-53BB-DDE6-A7D3-40EC78BB8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 – Marbury v. Madison (1803)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FD4B7F-AD04-B677-2867-8DA0612995A2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 dirty="0"/>
              <a:t>Power of the courts to declare laws passed by Congress unconstitutional if they violate the Constitution</a:t>
            </a:r>
          </a:p>
          <a:p>
            <a:r>
              <a:rPr lang="en-US" dirty="0"/>
              <a:t>JUDICIAL REVIEW</a:t>
            </a:r>
          </a:p>
          <a:p>
            <a:r>
              <a:rPr lang="en-US" dirty="0"/>
              <a:t>COURT </a:t>
            </a:r>
          </a:p>
          <a:p>
            <a:r>
              <a:rPr lang="en-US" dirty="0"/>
              <a:t>POWER</a:t>
            </a:r>
          </a:p>
          <a:p>
            <a:endParaRPr lang="en-US" dirty="0"/>
          </a:p>
          <a:p>
            <a:r>
              <a:rPr lang="en-US" dirty="0"/>
              <a:t>https://youtu.be/AnbOunLI3BY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9CC2F4-ACEB-57D8-E6AE-AA407BDEB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17F856-95A8-2F22-C1F1-D0CE178D9B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7400" y="2819400"/>
            <a:ext cx="2143125" cy="2143125"/>
          </a:xfrm>
          <a:prstGeom prst="rect">
            <a:avLst/>
          </a:prstGeom>
        </p:spPr>
      </p:pic>
      <p:pic>
        <p:nvPicPr>
          <p:cNvPr id="7" name="Picture 6" descr="Lightbulb off with illuminated background">
            <a:extLst>
              <a:ext uri="{FF2B5EF4-FFF2-40B4-BE49-F238E27FC236}">
                <a16:creationId xmlns:a16="http://schemas.microsoft.com/office/drawing/2014/main" id="{9E05BFB6-2A77-78B0-D628-D9B87588CE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73" y="3048000"/>
            <a:ext cx="3849356" cy="256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859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C911062-6FC3-0F2A-04F8-C540F63CC2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N- new York times v. </a:t>
            </a:r>
            <a:br>
              <a:rPr lang="en-US" dirty="0"/>
            </a:br>
            <a:r>
              <a:rPr lang="en-US" dirty="0"/>
              <a:t>United states (1971)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7887A126-4CBD-9600-38A4-060C226481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https://youtu.be/tMYZV0HCw6g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D07BC64-EAA0-883E-7468-28EBE9FC4B3C}"/>
              </a:ext>
            </a:extLst>
          </p:cNvPr>
          <p:cNvSpPr>
            <a:spLocks noGrp="1"/>
          </p:cNvSpPr>
          <p:nvPr>
            <p:ph type="pic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GOVERNMENT</a:t>
            </a:r>
          </a:p>
          <a:p>
            <a:r>
              <a:rPr lang="en-US" dirty="0"/>
              <a:t>LIMIT</a:t>
            </a:r>
          </a:p>
          <a:p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6EAD9E9-5E5B-6ADD-1C63-A4F79611E123}"/>
              </a:ext>
            </a:extLst>
          </p:cNvPr>
          <p:cNvSpPr>
            <a:spLocks noGrp="1"/>
          </p:cNvSpPr>
          <p:nvPr>
            <p:ph type="pic" idx="14"/>
          </p:nvPr>
        </p:nvSpPr>
        <p:spPr/>
        <p:txBody>
          <a:bodyPr/>
          <a:lstStyle/>
          <a:p>
            <a:r>
              <a:rPr lang="en-US" dirty="0"/>
              <a:t>INFORMATION</a:t>
            </a:r>
          </a:p>
          <a:p>
            <a:r>
              <a:rPr lang="en-US" dirty="0"/>
              <a:t>PRESS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64CB34E-3839-EF1B-1430-0263B61A2ACF}"/>
              </a:ext>
            </a:extLst>
          </p:cNvPr>
          <p:cNvSpPr>
            <a:spLocks noGrp="1"/>
          </p:cNvSpPr>
          <p:nvPr>
            <p:ph type="pic" idx="15"/>
          </p:nvPr>
        </p:nvSpPr>
        <p:spPr/>
        <p:txBody>
          <a:bodyPr/>
          <a:lstStyle/>
          <a:p>
            <a:r>
              <a:rPr lang="en-US" dirty="0"/>
              <a:t>ILLEGAL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E222B8-E179-9A32-9EDF-A0A56455096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05550"/>
            <a:ext cx="639763" cy="276225"/>
          </a:xfrm>
        </p:spPr>
        <p:txBody>
          <a:bodyPr/>
          <a:lstStyle/>
          <a:p>
            <a:fld id="{CA8D9AD5-F248-4919-864A-CFD76CC027D6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4EFB836-185F-278D-25AA-AE3302BB35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0" y="359672"/>
            <a:ext cx="2143125" cy="2143125"/>
          </a:xfrm>
          <a:prstGeom prst="rect">
            <a:avLst/>
          </a:prstGeom>
        </p:spPr>
      </p:pic>
      <p:pic>
        <p:nvPicPr>
          <p:cNvPr id="12" name="Picture 11" descr="Stack of colorful files">
            <a:extLst>
              <a:ext uri="{FF2B5EF4-FFF2-40B4-BE49-F238E27FC236}">
                <a16:creationId xmlns:a16="http://schemas.microsoft.com/office/drawing/2014/main" id="{C30FE837-BC37-5364-EAD8-7007A81C96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3994840"/>
            <a:ext cx="4495800" cy="252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54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1EEEDFA-E0A5-6714-902C-72F0BD3F4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O- </a:t>
            </a:r>
            <a:r>
              <a:rPr lang="en-US" dirty="0" err="1"/>
              <a:t>mapp</a:t>
            </a:r>
            <a:r>
              <a:rPr lang="en-US" dirty="0"/>
              <a:t> v. </a:t>
            </a:r>
            <a:r>
              <a:rPr lang="en-US" b="1" dirty="0" err="1"/>
              <a:t>ohio</a:t>
            </a:r>
            <a:br>
              <a:rPr lang="en-US" b="1" dirty="0"/>
            </a:br>
            <a:r>
              <a:rPr lang="en-US" b="1" dirty="0"/>
              <a:t>(1961)</a:t>
            </a:r>
          </a:p>
        </p:txBody>
      </p:sp>
      <p:pic>
        <p:nvPicPr>
          <p:cNvPr id="13" name="Picture Placeholder 12" descr="Black fingerprints with one red fingerprint">
            <a:extLst>
              <a:ext uri="{FF2B5EF4-FFF2-40B4-BE49-F238E27FC236}">
                <a16:creationId xmlns:a16="http://schemas.microsoft.com/office/drawing/2014/main" id="{6348F0A7-991D-C3CE-192F-54E3B149BF24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23" b="25623"/>
          <a:stretch>
            <a:fillRect/>
          </a:stretch>
        </p:blipFill>
        <p:spPr/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84CDE0E-D1D6-3B06-50F6-F48F31996DDA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4</a:t>
            </a:r>
            <a:r>
              <a:rPr lang="en-US" baseline="30000" dirty="0"/>
              <a:t>TH</a:t>
            </a:r>
            <a:r>
              <a:rPr lang="en-US" dirty="0"/>
              <a:t> AMENDMENT</a:t>
            </a:r>
          </a:p>
          <a:p>
            <a:r>
              <a:rPr lang="en-US" dirty="0"/>
              <a:t>POLICE SEARCH</a:t>
            </a:r>
          </a:p>
          <a:p>
            <a:r>
              <a:rPr lang="en-US" dirty="0"/>
              <a:t>EVIDENCE COLLECT</a:t>
            </a:r>
          </a:p>
          <a:p>
            <a:r>
              <a:rPr lang="en-US" dirty="0"/>
              <a:t>NO WARRANT</a:t>
            </a:r>
          </a:p>
          <a:p>
            <a:r>
              <a:rPr lang="en-US" dirty="0">
                <a:hlinkClick r:id="rId3"/>
              </a:rPr>
              <a:t>https://youtu.be/lABEaQe26cQ</a:t>
            </a:r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D5B335-DBD6-DFCF-5BC5-DBC9E4CE5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B66D264-7A65-DBE4-5990-2AE73EFF6D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0" y="3180419"/>
            <a:ext cx="21336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294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166F9-F19B-37B4-689E-CAFA879A7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Competency four</a:t>
            </a:r>
            <a:br>
              <a:rPr lang="en-US" dirty="0"/>
            </a:br>
            <a:br>
              <a:rPr lang="en-US" dirty="0"/>
            </a:br>
            <a:br>
              <a:rPr lang="en-US" sz="2400" dirty="0"/>
            </a:b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998701-43EB-2877-D042-A1C1D7522615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 sz="2400" dirty="0"/>
              <a:t>Understanding of landmark Supreme Court cases, landmark legislation, and landmark executive actions and their impact on law and society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939D29-68B8-825D-13FD-2F91E5308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0" name="Picture 9" descr="Gavel resting on block">
            <a:extLst>
              <a:ext uri="{FF2B5EF4-FFF2-40B4-BE49-F238E27FC236}">
                <a16:creationId xmlns:a16="http://schemas.microsoft.com/office/drawing/2014/main" id="{6A725264-B7A2-B8F6-6B12-A8D3E6BA6E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819400"/>
            <a:ext cx="3467100" cy="231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666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C0E056C-C024-EF64-DBF2-0067CFCBD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P- Plessy v. </a:t>
            </a:r>
            <a:r>
              <a:rPr lang="en-US" dirty="0" err="1"/>
              <a:t>ferguson</a:t>
            </a:r>
            <a:br>
              <a:rPr lang="en-US" dirty="0"/>
            </a:br>
            <a:r>
              <a:rPr lang="en-US" dirty="0"/>
              <a:t>(1896)</a:t>
            </a:r>
          </a:p>
        </p:txBody>
      </p:sp>
      <p:pic>
        <p:nvPicPr>
          <p:cNvPr id="11" name="Picture Placeholder 10" descr="Yellow school bus">
            <a:extLst>
              <a:ext uri="{FF2B5EF4-FFF2-40B4-BE49-F238E27FC236}">
                <a16:creationId xmlns:a16="http://schemas.microsoft.com/office/drawing/2014/main" id="{DD842737-334F-2B91-9C4B-672A6C01D1BD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09" b="12109"/>
          <a:stretch>
            <a:fillRect/>
          </a:stretch>
        </p:blipFill>
        <p:spPr/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3751604-B566-CC9D-677C-5FEFEC5292BA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 dirty="0"/>
              <a:t>CONNECTION  RACE</a:t>
            </a:r>
          </a:p>
          <a:p>
            <a:r>
              <a:rPr lang="en-US" dirty="0"/>
              <a:t>SCHOOL SEPERATE EQUAL</a:t>
            </a:r>
          </a:p>
          <a:p>
            <a:r>
              <a:rPr lang="en-US" dirty="0"/>
              <a:t>ACCEPT FINE</a:t>
            </a:r>
          </a:p>
          <a:p>
            <a:r>
              <a:rPr lang="en-US" dirty="0">
                <a:hlinkClick r:id="rId3"/>
              </a:rPr>
              <a:t>https://youtu.be/yq3yZLD8TRU</a:t>
            </a:r>
            <a:r>
              <a:rPr lang="en-US" dirty="0"/>
              <a:t>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A6E648-A6F1-3B74-76A5-11AF29FC2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BB9F673-D946-C03C-F335-1A6C22C6DE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8600" y="162877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73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CD25B-D34F-D766-78A8-55190B553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Q- quotas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regents of the university of California v. </a:t>
            </a:r>
            <a:br>
              <a:rPr lang="en-US" dirty="0"/>
            </a:br>
            <a:r>
              <a:rPr lang="en-US" dirty="0"/>
              <a:t>Bakke (1978)</a:t>
            </a:r>
          </a:p>
        </p:txBody>
      </p:sp>
      <p:pic>
        <p:nvPicPr>
          <p:cNvPr id="10" name="Picture Placeholder 9" descr="Person in black graduation cap and gown and high heels ascending marble staircase">
            <a:extLst>
              <a:ext uri="{FF2B5EF4-FFF2-40B4-BE49-F238E27FC236}">
                <a16:creationId xmlns:a16="http://schemas.microsoft.com/office/drawing/2014/main" id="{E56222B5-7104-F119-4473-1F818B4D31BF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25" b="32225"/>
          <a:stretch>
            <a:fillRect/>
          </a:stretch>
        </p:blipFill>
        <p:spPr/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DA3F5AC-7376-55A8-6C8F-55E278BB386F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 dirty="0"/>
              <a:t>QUOTA: HOW-MANY</a:t>
            </a:r>
          </a:p>
          <a:p>
            <a:r>
              <a:rPr lang="en-US" dirty="0"/>
              <a:t>PERCENTAGE</a:t>
            </a:r>
          </a:p>
          <a:p>
            <a:r>
              <a:rPr lang="en-US" dirty="0"/>
              <a:t>RACE</a:t>
            </a:r>
          </a:p>
          <a:p>
            <a:r>
              <a:rPr lang="en-US" dirty="0"/>
              <a:t>ILLEGAL </a:t>
            </a:r>
          </a:p>
          <a:p>
            <a:r>
              <a:rPr lang="en-US" dirty="0"/>
              <a:t>https://youtu.be/xB-rcPk8HzU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C28FB0-9640-2618-88A9-ECA39934B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4757C7A-AD24-EDE7-68C6-F2700E95EA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289560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749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2EEE977-65FF-CE92-A3C6-21993B0F6F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 – roe v. wade</a:t>
            </a:r>
            <a:br>
              <a:rPr lang="en-US" dirty="0"/>
            </a:br>
            <a:r>
              <a:rPr lang="en-US" dirty="0"/>
              <a:t>(1973)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E6C2C22-6FC9-A97D-212B-CEFEFDE2C46A}"/>
              </a:ext>
            </a:extLst>
          </p:cNvPr>
          <p:cNvSpPr>
            <a:spLocks noGrp="1"/>
          </p:cNvSpPr>
          <p:nvPr>
            <p:ph type="pic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RIGHT PRIVACY</a:t>
            </a:r>
          </a:p>
          <a:p>
            <a:r>
              <a:rPr lang="en-US" dirty="0"/>
              <a:t>ABORTION LAW</a:t>
            </a:r>
          </a:p>
          <a:p>
            <a:r>
              <a:rPr lang="en-US" dirty="0"/>
              <a:t>THROW-OUT</a:t>
            </a:r>
          </a:p>
          <a:p>
            <a:r>
              <a:rPr lang="en-US" dirty="0"/>
              <a:t>TRIAL- COURT MEETING</a:t>
            </a:r>
          </a:p>
          <a:p>
            <a:r>
              <a:rPr lang="en-US" dirty="0"/>
              <a:t>D-O-B-B-S</a:t>
            </a:r>
          </a:p>
          <a:p>
            <a:r>
              <a:rPr lang="en-US" dirty="0">
                <a:hlinkClick r:id="rId2"/>
              </a:rPr>
              <a:t>https://youtu.be/G7HLj422c0s</a:t>
            </a:r>
            <a:r>
              <a:rPr lang="en-US" dirty="0"/>
              <a:t>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A5AC05-8752-734D-C0AD-09C41267C1E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05550"/>
            <a:ext cx="639763" cy="276225"/>
          </a:xfrm>
        </p:spPr>
        <p:txBody>
          <a:bodyPr/>
          <a:lstStyle/>
          <a:p>
            <a:fld id="{CA8D9AD5-F248-4919-864A-CFD76CC027D6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D986024-9902-9815-0855-6E82B39FD3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4605" y="2357437"/>
            <a:ext cx="2143125" cy="2143125"/>
          </a:xfrm>
          <a:prstGeom prst="rect">
            <a:avLst/>
          </a:prstGeom>
        </p:spPr>
      </p:pic>
      <p:pic>
        <p:nvPicPr>
          <p:cNvPr id="12" name="Picture 11" descr="Bald Eagle perched on a stump">
            <a:extLst>
              <a:ext uri="{FF2B5EF4-FFF2-40B4-BE49-F238E27FC236}">
                <a16:creationId xmlns:a16="http://schemas.microsoft.com/office/drawing/2014/main" id="{7313FE76-FFC2-96B8-836E-879B7D6780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224" y="1828800"/>
            <a:ext cx="2559936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9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B063BB5-39FD-A48D-E522-29A5FBB23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 – </a:t>
            </a:r>
            <a:r>
              <a:rPr lang="en-US" dirty="0" err="1"/>
              <a:t>schenck</a:t>
            </a:r>
            <a:r>
              <a:rPr lang="en-US" dirty="0"/>
              <a:t> v. Us (1919)</a:t>
            </a:r>
          </a:p>
        </p:txBody>
      </p:sp>
      <p:pic>
        <p:nvPicPr>
          <p:cNvPr id="9" name="Picture Placeholder 8" descr="Policemen inline">
            <a:extLst>
              <a:ext uri="{FF2B5EF4-FFF2-40B4-BE49-F238E27FC236}">
                <a16:creationId xmlns:a16="http://schemas.microsoft.com/office/drawing/2014/main" id="{1A12501D-1CB9-F218-D921-FA3E91D0CED6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94" b="14594"/>
          <a:stretch>
            <a:fillRect/>
          </a:stretch>
        </p:blipFill>
        <p:spPr/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EFE32C-DD1F-34D6-4151-22E2E2E653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CONGRESS AUTHORITY DURING WAR</a:t>
            </a:r>
          </a:p>
          <a:p>
            <a:r>
              <a:rPr lang="en-US" dirty="0"/>
              <a:t>IF DANGER HAPPEN</a:t>
            </a:r>
          </a:p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AMENDMENT NOT PROTECT SPEECH</a:t>
            </a:r>
          </a:p>
          <a:p>
            <a:r>
              <a:rPr lang="en-US" dirty="0"/>
              <a:t>E-S-P-I-O-N-A-G-E #ACT</a:t>
            </a:r>
          </a:p>
          <a:p>
            <a:r>
              <a:rPr lang="en-US" dirty="0">
                <a:hlinkClick r:id="rId3"/>
              </a:rPr>
              <a:t>https://youtu.be/fO5zzIwmUNk</a:t>
            </a:r>
            <a:r>
              <a:rPr lang="en-US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49F2AB-B9B5-58A7-B07E-AF50EAE63E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0537" y="162876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546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C559CC9-ED04-A45D-EABC-51A89CB65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T- tinker v. des </a:t>
            </a:r>
            <a:r>
              <a:rPr lang="en-US" dirty="0" err="1"/>
              <a:t>moines</a:t>
            </a:r>
            <a:br>
              <a:rPr lang="en-US" dirty="0"/>
            </a:br>
            <a:r>
              <a:rPr lang="en-US" dirty="0"/>
              <a:t>(1969)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4D4B140-6DA5-41ED-5F85-204B892E46A9}"/>
              </a:ext>
            </a:extLst>
          </p:cNvPr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r>
              <a:rPr lang="en-US" dirty="0"/>
              <a:t>BROTHER, SISTER</a:t>
            </a:r>
          </a:p>
          <a:p>
            <a:r>
              <a:rPr lang="en-US" dirty="0"/>
              <a:t>ARMBAND-CL:C SYMBOLIC SPEECH</a:t>
            </a:r>
          </a:p>
          <a:p>
            <a:r>
              <a:rPr lang="en-US" dirty="0"/>
              <a:t>PROTEST VIETNAM WAR</a:t>
            </a:r>
          </a:p>
          <a:p>
            <a:r>
              <a:rPr lang="en-US" dirty="0"/>
              <a:t>PERMIT</a:t>
            </a:r>
          </a:p>
          <a:p>
            <a:r>
              <a:rPr lang="en-US" dirty="0">
                <a:hlinkClick r:id="rId2"/>
              </a:rPr>
              <a:t>https://youtu.be/tpLDc4rSGSE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pic>
        <p:nvPicPr>
          <p:cNvPr id="11" name="Content Placeholder 10" descr="Raised fists">
            <a:extLst>
              <a:ext uri="{FF2B5EF4-FFF2-40B4-BE49-F238E27FC236}">
                <a16:creationId xmlns:a16="http://schemas.microsoft.com/office/drawing/2014/main" id="{B70C7591-564F-C414-E6D3-F92447D355D1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663" y="2971800"/>
            <a:ext cx="4005262" cy="2670175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280235-3D49-A8DA-D6BD-88E34335E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41F2F9B-634B-793E-24F3-9658563CC2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3800" y="162877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690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8D930DD-4BBE-EF8D-A718-CFBC49937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 – United states v. Nixon</a:t>
            </a:r>
            <a:br>
              <a:rPr lang="en-US" dirty="0"/>
            </a:br>
            <a:r>
              <a:rPr lang="en-US" dirty="0"/>
              <a:t>(1974)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A96E34-21C2-D730-3BAC-1684AF3A1E88}"/>
              </a:ext>
            </a:extLst>
          </p:cNvPr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r>
              <a:rPr lang="en-US" dirty="0"/>
              <a:t>PRESIDENT ACTION</a:t>
            </a:r>
          </a:p>
          <a:p>
            <a:r>
              <a:rPr lang="en-US" dirty="0"/>
              <a:t>PRIVELIDGE  - PRIVATE COMMUNICATION, HIDE NOT SHARE</a:t>
            </a:r>
          </a:p>
          <a:p>
            <a:r>
              <a:rPr lang="en-US" dirty="0"/>
              <a:t>ILLEGAL </a:t>
            </a:r>
          </a:p>
          <a:p>
            <a:r>
              <a:rPr lang="en-US" dirty="0"/>
              <a:t>LIMIT </a:t>
            </a:r>
          </a:p>
          <a:p>
            <a:r>
              <a:rPr lang="en-US" dirty="0"/>
              <a:t>https://youtu.be/bWt6wzaHF3U</a:t>
            </a:r>
          </a:p>
          <a:p>
            <a:endParaRPr lang="en-US" dirty="0"/>
          </a:p>
        </p:txBody>
      </p:sp>
      <p:pic>
        <p:nvPicPr>
          <p:cNvPr id="11" name="Content Placeholder 10" descr="A collection of sewing implements">
            <a:extLst>
              <a:ext uri="{FF2B5EF4-FFF2-40B4-BE49-F238E27FC236}">
                <a16:creationId xmlns:a16="http://schemas.microsoft.com/office/drawing/2014/main" id="{CA51FEED-1536-B0E5-6E48-F9C30104F42E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37049" y="2971800"/>
            <a:ext cx="4746977" cy="2670175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F26176-4A9D-4316-14D8-B74EE3606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A2961D6-05FA-2C01-BE35-BA33C69606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3400" y="144462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300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F3A5E32-87E6-1892-7CDE-115B0268B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 – voting</a:t>
            </a:r>
            <a:br>
              <a:rPr lang="en-US" dirty="0"/>
            </a:br>
            <a:r>
              <a:rPr lang="en-US" dirty="0"/>
              <a:t>bush v. gore (2000)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CFB6CE5-BF4D-BE84-B54B-84ADC5F5E4A7}"/>
              </a:ext>
            </a:extLst>
          </p:cNvPr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r>
              <a:rPr lang="en-US" dirty="0"/>
              <a:t>#FLA</a:t>
            </a:r>
          </a:p>
          <a:p>
            <a:r>
              <a:rPr lang="en-US" dirty="0"/>
              <a:t>“ELECTORAL COLLEGE” - GROUP PEOPLE VOTE</a:t>
            </a:r>
          </a:p>
          <a:p>
            <a:r>
              <a:rPr lang="en-US" dirty="0"/>
              <a:t>PROCESS VOTE COUNT</a:t>
            </a:r>
          </a:p>
          <a:p>
            <a:r>
              <a:rPr lang="en-US" dirty="0"/>
              <a:t>SAME</a:t>
            </a:r>
          </a:p>
          <a:p>
            <a:r>
              <a:rPr lang="en-US" dirty="0"/>
              <a:t>https://youtu.be/8IIFobf_c6Y</a:t>
            </a:r>
          </a:p>
        </p:txBody>
      </p:sp>
      <p:pic>
        <p:nvPicPr>
          <p:cNvPr id="11" name="Content Placeholder 10" descr="People raising hands">
            <a:extLst>
              <a:ext uri="{FF2B5EF4-FFF2-40B4-BE49-F238E27FC236}">
                <a16:creationId xmlns:a16="http://schemas.microsoft.com/office/drawing/2014/main" id="{3BF9405F-1CDA-326C-E47C-35D158F8ABC1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888" y="2971800"/>
            <a:ext cx="4005262" cy="2670175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59D593-C810-1E02-2C13-16603D692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02DAB7A-4F51-98FD-8D32-C6819253A9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800" y="371475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182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1C9A5-E365-5068-19FD-62B94E5FC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 – west </a:t>
            </a:r>
            <a:r>
              <a:rPr lang="en-US" dirty="0" err="1"/>
              <a:t>vIRGINIA</a:t>
            </a:r>
            <a:r>
              <a:rPr lang="en-US" dirty="0"/>
              <a:t> v. </a:t>
            </a:r>
            <a:r>
              <a:rPr lang="en-US" dirty="0" err="1"/>
              <a:t>BarnettE</a:t>
            </a:r>
            <a:br>
              <a:rPr lang="en-US" dirty="0"/>
            </a:br>
            <a:r>
              <a:rPr lang="en-US" dirty="0"/>
              <a:t>(1943)</a:t>
            </a:r>
            <a:br>
              <a:rPr lang="en-US" dirty="0"/>
            </a:b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447787-73CD-9E59-26E6-605994C960F9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 dirty="0"/>
              <a:t>PLEDGE-OF-ALLEGIANCE </a:t>
            </a:r>
          </a:p>
          <a:p>
            <a:r>
              <a:rPr lang="en-US" dirty="0"/>
              <a:t>FLAG</a:t>
            </a:r>
          </a:p>
          <a:p>
            <a:r>
              <a:rPr lang="en-US" dirty="0"/>
              <a:t>CANNOT FORCE </a:t>
            </a:r>
          </a:p>
          <a:p>
            <a:r>
              <a:rPr lang="en-US" dirty="0"/>
              <a:t>FREEDOM-OF-EXPRESSION (Speech)</a:t>
            </a:r>
          </a:p>
          <a:p>
            <a:r>
              <a:rPr lang="en-US" dirty="0"/>
              <a:t>https://youtu.be/5WhiR41de_0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190255-6622-517F-6C33-AD09BD0C4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C83CDB-B11D-A6F7-1769-E8145CE116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0600" y="144589"/>
            <a:ext cx="2143125" cy="2143125"/>
          </a:xfrm>
          <a:prstGeom prst="rect">
            <a:avLst/>
          </a:prstGeom>
        </p:spPr>
      </p:pic>
      <p:pic>
        <p:nvPicPr>
          <p:cNvPr id="9" name="Picture 8" descr="Rows of American flags in twilight">
            <a:extLst>
              <a:ext uri="{FF2B5EF4-FFF2-40B4-BE49-F238E27FC236}">
                <a16:creationId xmlns:a16="http://schemas.microsoft.com/office/drawing/2014/main" id="{AA6E5E20-5166-5BB9-11E7-117425F140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308" y="2541513"/>
            <a:ext cx="5294770" cy="353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40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47A61-2BC9-CD81-3A14-717FB26AE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 - Texas v. </a:t>
            </a:r>
            <a:r>
              <a:rPr lang="en-US" dirty="0" err="1"/>
              <a:t>johnson</a:t>
            </a:r>
            <a:br>
              <a:rPr lang="en-US" dirty="0"/>
            </a:br>
            <a:r>
              <a:rPr lang="en-US" dirty="0"/>
              <a:t>(1989)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486FF5-D356-0941-38D0-3DDBDEE1ED60}"/>
              </a:ext>
            </a:extLst>
          </p:cNvPr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r>
              <a:rPr lang="en-US" dirty="0"/>
              <a:t>TEXAS</a:t>
            </a:r>
          </a:p>
          <a:p>
            <a:r>
              <a:rPr lang="en-US" dirty="0"/>
              <a:t>RELATED-TO FLAG BURNING</a:t>
            </a:r>
          </a:p>
          <a:p>
            <a:r>
              <a:rPr lang="en-US" dirty="0"/>
              <a:t>FREEDOM-OF-EXPRESSION </a:t>
            </a:r>
          </a:p>
          <a:p>
            <a:r>
              <a:rPr lang="en-US" dirty="0"/>
              <a:t>https://youtu.be/GyMyky1mmk0</a:t>
            </a:r>
          </a:p>
        </p:txBody>
      </p:sp>
      <p:pic>
        <p:nvPicPr>
          <p:cNvPr id="9" name="Content Placeholder 8" descr="Flag with solid fill">
            <a:extLst>
              <a:ext uri="{FF2B5EF4-FFF2-40B4-BE49-F238E27FC236}">
                <a16:creationId xmlns:a16="http://schemas.microsoft.com/office/drawing/2014/main" id="{46147DA1-BD94-6D7A-1B98-CD4EEAEB0501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67600" y="2931858"/>
            <a:ext cx="2670048" cy="267004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9CBB9B-FBFE-789B-B2DC-CA098B2F3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C4AE9B-DF35-52BF-F960-39BB83D4D2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7600" y="30480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149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6BF68C6-60E7-C083-F955-96C5E9DDB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 – Wisconsin v. </a:t>
            </a:r>
            <a:br>
              <a:rPr lang="en-US" dirty="0"/>
            </a:br>
            <a:r>
              <a:rPr lang="en-US" dirty="0" err="1"/>
              <a:t>yoder</a:t>
            </a:r>
            <a:r>
              <a:rPr lang="en-US" dirty="0"/>
              <a:t> (1972)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3D77A3C-4E66-ACB9-73DD-5ED9EDFB628D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 dirty="0"/>
              <a:t>AMISH CHILDREN</a:t>
            </a:r>
          </a:p>
          <a:p>
            <a:r>
              <a:rPr lang="en-US" dirty="0"/>
              <a:t>SCHOOL BEYOND 8</a:t>
            </a:r>
            <a:r>
              <a:rPr lang="en-US" baseline="30000" dirty="0"/>
              <a:t>TH</a:t>
            </a:r>
            <a:r>
              <a:rPr lang="en-US" dirty="0"/>
              <a:t> GRADE</a:t>
            </a:r>
          </a:p>
          <a:p>
            <a:r>
              <a:rPr lang="en-US" dirty="0"/>
              <a:t>DON’T-HAVE-TO</a:t>
            </a:r>
          </a:p>
          <a:p>
            <a:r>
              <a:rPr lang="en-US" dirty="0"/>
              <a:t>FREEDOM-OF-RELIGION</a:t>
            </a:r>
          </a:p>
          <a:p>
            <a:r>
              <a:rPr lang="en-US" dirty="0"/>
              <a:t>https://youtu.be/NYDHFUSJZYc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022C3C-1648-7C12-19B1-DFE193E4A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4D72BA0-5398-C8B1-A41E-F980F62DEE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0959" y="4252785"/>
            <a:ext cx="2143125" cy="2143125"/>
          </a:xfrm>
          <a:prstGeom prst="rect">
            <a:avLst/>
          </a:prstGeom>
        </p:spPr>
      </p:pic>
      <p:pic>
        <p:nvPicPr>
          <p:cNvPr id="10" name="Graphic 9" descr="Top Hat with solid fill">
            <a:extLst>
              <a:ext uri="{FF2B5EF4-FFF2-40B4-BE49-F238E27FC236}">
                <a16:creationId xmlns:a16="http://schemas.microsoft.com/office/drawing/2014/main" id="{5DCAD4B4-3AC6-B573-926A-24DDF40342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8177" y="3178238"/>
            <a:ext cx="3342824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111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F614F-8CA5-A00F-D6B0-056C2D77A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36521-711E-1705-87FE-DBEF31956402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547151" y="1527048"/>
            <a:ext cx="5035249" cy="5020056"/>
          </a:xfrm>
        </p:spPr>
        <p:txBody>
          <a:bodyPr/>
          <a:lstStyle/>
          <a:p>
            <a:r>
              <a:rPr lang="en-US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Students will be able to create an ASL video expressively demonstrating information related to five Civil Literacy competency four cases</a:t>
            </a:r>
          </a:p>
          <a:p>
            <a:endParaRPr lang="en-US" kern="100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kern="100" dirty="0">
                <a:latin typeface="Aptos" panose="020B0004020202020204" pitchFamily="34" charset="0"/>
                <a:cs typeface="Times New Roman" panose="02020603050405020304" pitchFamily="18" charset="0"/>
              </a:rPr>
              <a:t>Student Learning Styles:  visual, </a:t>
            </a:r>
            <a:r>
              <a:rPr lang="en-US" sz="2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kinesthetic</a:t>
            </a:r>
            <a:r>
              <a:rPr lang="en-US" kern="100" dirty="0">
                <a:latin typeface="Aptos" panose="020B0004020202020204" pitchFamily="34" charset="0"/>
                <a:cs typeface="Times New Roman" panose="02020603050405020304" pitchFamily="18" charset="0"/>
              </a:rPr>
              <a:t>, tactile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0B5570-82C2-6E06-CA09-049CE4375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Graphic 5" descr="Checklist with solid fill">
            <a:extLst>
              <a:ext uri="{FF2B5EF4-FFF2-40B4-BE49-F238E27FC236}">
                <a16:creationId xmlns:a16="http://schemas.microsoft.com/office/drawing/2014/main" id="{2ECB791C-F9BA-D82C-0A3F-C25CAE7CE5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5809" y="2210501"/>
            <a:ext cx="3111984" cy="311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59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807599-3A4F-794A-5116-A72920056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 - Zelman v. </a:t>
            </a:r>
            <a:r>
              <a:rPr lang="en-US" dirty="0" err="1"/>
              <a:t>simmons-harris</a:t>
            </a:r>
            <a:r>
              <a:rPr lang="en-US" dirty="0"/>
              <a:t> (2002)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10" name="Picture Placeholder 9" descr="Young girl reading a book">
            <a:extLst>
              <a:ext uri="{FF2B5EF4-FFF2-40B4-BE49-F238E27FC236}">
                <a16:creationId xmlns:a16="http://schemas.microsoft.com/office/drawing/2014/main" id="{CE8A6DB7-70B7-A409-6F1B-36F11200BB2B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26" b="13426"/>
          <a:stretch>
            <a:fillRect/>
          </a:stretch>
        </p:blipFill>
        <p:spPr/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BCCE91C-3ADA-8D62-1B8F-F9203FA9E1C5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30352" y="3124200"/>
            <a:ext cx="5187649" cy="28194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STATE</a:t>
            </a:r>
          </a:p>
          <a:p>
            <a:r>
              <a:rPr lang="en-US" dirty="0"/>
              <a:t>TUITION VOUCHER</a:t>
            </a:r>
          </a:p>
          <a:p>
            <a:r>
              <a:rPr lang="en-US" dirty="0"/>
              <a:t>GIVE-TO FAMILY</a:t>
            </a:r>
          </a:p>
          <a:p>
            <a:r>
              <a:rPr lang="en-US" dirty="0"/>
              <a:t>GO-TO</a:t>
            </a:r>
          </a:p>
          <a:p>
            <a:r>
              <a:rPr lang="en-US" dirty="0"/>
              <a:t>PRIVATE, RELIGION</a:t>
            </a:r>
          </a:p>
          <a:p>
            <a:r>
              <a:rPr lang="en-US">
                <a:hlinkClick r:id="rId3"/>
              </a:rPr>
              <a:t>https://youtu.be/RLJqc4i3jU8</a:t>
            </a:r>
            <a:r>
              <a:rPr lang="en-US"/>
              <a:t> 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C77699-9F47-7763-E97E-72021E657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06D892E-6519-499C-3463-70B8A0E776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6200" y="3619500"/>
            <a:ext cx="2143125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43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1AA912A-5002-4DBF-1840-E31B72CBE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C06571F-D8B5-C2B8-22DD-B15F44CD018B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www.lifeprint.com</a:t>
            </a:r>
            <a:r>
              <a:rPr lang="en-US" dirty="0"/>
              <a:t>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42263C-94C9-8056-7F65-595F97573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17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A655C-47B5-2D41-8972-7E87F3FDD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19200"/>
            <a:ext cx="5257800" cy="3886197"/>
          </a:xfrm>
        </p:spPr>
        <p:txBody>
          <a:bodyPr/>
          <a:lstStyle/>
          <a:p>
            <a:r>
              <a:rPr lang="en-US" dirty="0"/>
              <a:t>Lesson steps: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1C1D06-97C7-26FC-16C6-C77FEB7B8CA7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Students review ASL ABC’s Power Point, watching each signed video demonstration </a:t>
            </a:r>
          </a:p>
          <a:p>
            <a:pPr marL="342900" marR="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While watching, students will create a notetaking foldable that includes signed vocabulary, identifying “memory tips” or parameter descriptions for the signs related to the competency court cases</a:t>
            </a:r>
          </a:p>
          <a:p>
            <a:pPr marL="342900" marR="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Students will choose five cases to expressively demonstrate </a:t>
            </a:r>
          </a:p>
          <a:p>
            <a:pPr marL="342900" marR="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Work in pairs to practice and gloss lesson vocabulary from cases chosen </a:t>
            </a: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Create a signed video of the case lesson vocabulary from five court cases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35916A-B7C3-FA0F-8D92-E0195599E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2FF74E-CCAD-1FE6-C118-113F8AB4B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009760"/>
            <a:ext cx="3755461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125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AA50C-470D-102D-DDAB-9F1F567C8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1527048"/>
            <a:ext cx="5257800" cy="3886197"/>
          </a:xfrm>
        </p:spPr>
        <p:txBody>
          <a:bodyPr/>
          <a:lstStyle/>
          <a:p>
            <a:r>
              <a:rPr lang="en-US" dirty="0"/>
              <a:t>A – </a:t>
            </a:r>
            <a:r>
              <a:rPr lang="en-US" dirty="0" err="1"/>
              <a:t>miranda</a:t>
            </a:r>
            <a:r>
              <a:rPr lang="en-US" dirty="0"/>
              <a:t> v. Arizona (1966)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0F67C1-8A1F-BFB3-BE54-72BE4EF3E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7200" y="6304788"/>
            <a:ext cx="640080" cy="277368"/>
          </a:xfrm>
        </p:spPr>
        <p:txBody>
          <a:bodyPr/>
          <a:lstStyle/>
          <a:p>
            <a:fld id="{CA8D9AD5-F248-4919-864A-CFD76CC027D6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D07F7D-1960-F5EF-40E4-992F6776BB36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547151" y="1527048"/>
            <a:ext cx="5187649" cy="5020056"/>
          </a:xfrm>
        </p:spPr>
        <p:txBody>
          <a:bodyPr>
            <a:normAutofit/>
          </a:bodyPr>
          <a:lstStyle/>
          <a:p>
            <a:r>
              <a:rPr lang="en-US" dirty="0"/>
              <a:t>5</a:t>
            </a:r>
            <a:r>
              <a:rPr lang="en-US" baseline="30000" dirty="0"/>
              <a:t>TH</a:t>
            </a:r>
            <a:r>
              <a:rPr lang="en-US" dirty="0"/>
              <a:t> AMENDMENT</a:t>
            </a:r>
          </a:p>
          <a:p>
            <a:endParaRPr lang="en-US" dirty="0"/>
          </a:p>
          <a:p>
            <a:r>
              <a:rPr lang="en-US" dirty="0"/>
              <a:t>WARNING</a:t>
            </a:r>
          </a:p>
          <a:p>
            <a:endParaRPr lang="en-US" dirty="0"/>
          </a:p>
          <a:p>
            <a:r>
              <a:rPr lang="en-US" dirty="0"/>
              <a:t>RIGHTS </a:t>
            </a:r>
          </a:p>
          <a:p>
            <a:endParaRPr lang="en-US" dirty="0"/>
          </a:p>
          <a:p>
            <a:r>
              <a:rPr lang="en-US" dirty="0">
                <a:hlinkClick r:id="rId2"/>
              </a:rPr>
              <a:t>https://youtu.be/YIAUNn0dX-8</a:t>
            </a:r>
            <a:r>
              <a:rPr lang="en-US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B425B3-99E8-0834-1378-2A01527DA0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7823" y="2092210"/>
            <a:ext cx="1793990" cy="1793990"/>
          </a:xfrm>
          <a:prstGeom prst="rect">
            <a:avLst/>
          </a:prstGeom>
        </p:spPr>
      </p:pic>
      <p:pic>
        <p:nvPicPr>
          <p:cNvPr id="7" name="Picture 6" descr="Seated person at wood table, holding pencil and writing on lined paper page in open notebook">
            <a:extLst>
              <a:ext uri="{FF2B5EF4-FFF2-40B4-BE49-F238E27FC236}">
                <a16:creationId xmlns:a16="http://schemas.microsoft.com/office/drawing/2014/main" id="{640E9775-0F57-9C9D-8A5D-D77294E72D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16" y="3124200"/>
            <a:ext cx="3826400" cy="260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411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BD703-48B4-EE72-5E8F-216A453B0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0" y="1527048"/>
            <a:ext cx="5181600" cy="4636293"/>
          </a:xfrm>
        </p:spPr>
        <p:txBody>
          <a:bodyPr/>
          <a:lstStyle/>
          <a:p>
            <a:r>
              <a:rPr lang="en-US" dirty="0"/>
              <a:t>B- Brown v. board</a:t>
            </a:r>
            <a:br>
              <a:rPr lang="en-US" dirty="0"/>
            </a:br>
            <a:r>
              <a:rPr lang="en-US" dirty="0"/>
              <a:t>(1954)</a:t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F00884-B2E8-52D0-EA22-1B05784CD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7200" y="6304788"/>
            <a:ext cx="640080" cy="277368"/>
          </a:xfrm>
        </p:spPr>
        <p:txBody>
          <a:bodyPr/>
          <a:lstStyle/>
          <a:p>
            <a:fld id="{CA8D9AD5-F248-4919-864A-CFD76CC027D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6BFD29-924A-1CEB-D6D3-B0284E2AF041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30352" y="3429000"/>
            <a:ext cx="5187649" cy="2514600"/>
          </a:xfrm>
        </p:spPr>
        <p:txBody>
          <a:bodyPr>
            <a:normAutofit/>
          </a:bodyPr>
          <a:lstStyle/>
          <a:p>
            <a:r>
              <a:rPr lang="en-US" dirty="0"/>
              <a:t>SCHOOL</a:t>
            </a:r>
          </a:p>
          <a:p>
            <a:r>
              <a:rPr lang="en-US" dirty="0"/>
              <a:t>SEPARATE	EQUAL</a:t>
            </a:r>
          </a:p>
          <a:p>
            <a:r>
              <a:rPr lang="en-US" dirty="0"/>
              <a:t>NOT</a:t>
            </a:r>
          </a:p>
          <a:p>
            <a:r>
              <a:rPr lang="en-US" dirty="0">
                <a:hlinkClick r:id="rId2"/>
              </a:rPr>
              <a:t>https://youtu.be/Aq1Niyay2l4</a:t>
            </a:r>
            <a:r>
              <a:rPr lang="en-US" dirty="0"/>
              <a:t> </a:t>
            </a:r>
          </a:p>
        </p:txBody>
      </p:sp>
      <p:pic>
        <p:nvPicPr>
          <p:cNvPr id="19" name="Picture Placeholder 18" descr="A close-up of hands touching a pie chart">
            <a:extLst>
              <a:ext uri="{FF2B5EF4-FFF2-40B4-BE49-F238E27FC236}">
                <a16:creationId xmlns:a16="http://schemas.microsoft.com/office/drawing/2014/main" id="{3C273A0D-36A5-5FE3-DCCD-44E457123165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3"/>
          <a:srcRect t="125" b="125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E2F4CC-2A22-EC19-2189-3B00F626B8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8600" y="3213847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882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2BA21-6133-B4FA-BAFC-BCF107A2B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411480"/>
            <a:ext cx="11430000" cy="1645920"/>
          </a:xfrm>
        </p:spPr>
        <p:txBody>
          <a:bodyPr/>
          <a:lstStyle/>
          <a:p>
            <a:r>
              <a:rPr lang="en-US" dirty="0"/>
              <a:t>C-  district of </a:t>
            </a:r>
            <a:r>
              <a:rPr lang="en-US" b="1" dirty="0"/>
              <a:t>Columbia</a:t>
            </a:r>
            <a:r>
              <a:rPr lang="en-US" dirty="0"/>
              <a:t> v. </a:t>
            </a:r>
            <a:br>
              <a:rPr lang="en-US" dirty="0"/>
            </a:br>
            <a:r>
              <a:rPr lang="en-US" dirty="0"/>
              <a:t>Heller (2008)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8DF2C3-4916-001D-0A6C-CAB884D3B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7200" y="6304788"/>
            <a:ext cx="640080" cy="277368"/>
          </a:xfrm>
        </p:spPr>
        <p:txBody>
          <a:bodyPr/>
          <a:lstStyle/>
          <a:p>
            <a:fld id="{CA8D9AD5-F248-4919-864A-CFD76CC027D6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8" name="Picture Placeholder 10" descr="Three people floating among decorative lines and shapes">
            <a:extLst>
              <a:ext uri="{FF2B5EF4-FFF2-40B4-BE49-F238E27FC236}">
                <a16:creationId xmlns:a16="http://schemas.microsoft.com/office/drawing/2014/main" id="{C4F459BC-69E9-B8DB-775C-29AD8AECF1D0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16" b="10016"/>
          <a:stretch/>
        </p:blipFill>
        <p:spPr>
          <a:xfrm>
            <a:off x="530352" y="3017520"/>
            <a:ext cx="5181600" cy="2617451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6F45D2-DAE9-C6E2-51B2-2CE3A9E8846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550151" y="3017519"/>
            <a:ext cx="5260849" cy="3078479"/>
          </a:xfrm>
        </p:spPr>
        <p:txBody>
          <a:bodyPr>
            <a:normAutofit/>
          </a:bodyPr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AMENDMENT</a:t>
            </a:r>
          </a:p>
          <a:p>
            <a:r>
              <a:rPr lang="en-US" dirty="0"/>
              <a:t>INDIVIDUAL</a:t>
            </a:r>
          </a:p>
          <a:p>
            <a:r>
              <a:rPr lang="en-US" dirty="0"/>
              <a:t>FIREARM</a:t>
            </a:r>
          </a:p>
          <a:p>
            <a:endParaRPr lang="en-US" dirty="0"/>
          </a:p>
          <a:p>
            <a:r>
              <a:rPr lang="en-US" dirty="0">
                <a:hlinkClick r:id="rId3"/>
              </a:rPr>
              <a:t>https://youtu.be/v8C-p1TRDjg</a:t>
            </a:r>
            <a:r>
              <a:rPr lang="en-US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1157EE-9D6F-BC87-2077-E0427544C7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6800" y="22860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761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BCE4186-A693-D2EA-C5DC-C3BDBF96B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6248" y="1527048"/>
            <a:ext cx="5257800" cy="4187952"/>
          </a:xfrm>
        </p:spPr>
        <p:txBody>
          <a:bodyPr/>
          <a:lstStyle/>
          <a:p>
            <a:r>
              <a:rPr lang="en-US" dirty="0"/>
              <a:t>D- </a:t>
            </a:r>
            <a:r>
              <a:rPr lang="en-US" dirty="0" err="1"/>
              <a:t>dred</a:t>
            </a:r>
            <a:r>
              <a:rPr lang="en-US" dirty="0"/>
              <a:t> </a:t>
            </a:r>
            <a:r>
              <a:rPr lang="en-US" dirty="0" err="1"/>
              <a:t>scott</a:t>
            </a:r>
            <a:r>
              <a:rPr lang="en-US" dirty="0"/>
              <a:t> v. </a:t>
            </a:r>
            <a:r>
              <a:rPr lang="en-US" dirty="0" err="1"/>
              <a:t>SanDford</a:t>
            </a:r>
            <a:r>
              <a:rPr lang="en-US" dirty="0"/>
              <a:t> (1857)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FAF847-1B70-8511-F801-22A6B0FC3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7200" y="6304788"/>
            <a:ext cx="640080" cy="277368"/>
          </a:xfrm>
        </p:spPr>
        <p:txBody>
          <a:bodyPr/>
          <a:lstStyle/>
          <a:p>
            <a:fld id="{CA8D9AD5-F248-4919-864A-CFD76CC027D6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577C7E4-70E4-820C-7895-4ACF0831724A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30352" y="3273552"/>
            <a:ext cx="5187649" cy="2350008"/>
          </a:xfrm>
        </p:spPr>
        <p:txBody>
          <a:bodyPr>
            <a:normAutofit/>
          </a:bodyPr>
          <a:lstStyle/>
          <a:p>
            <a:r>
              <a:rPr lang="en-US" dirty="0"/>
              <a:t>WHO</a:t>
            </a:r>
          </a:p>
          <a:p>
            <a:r>
              <a:rPr lang="en-US" dirty="0"/>
              <a:t>AMERICAN CITIZEN</a:t>
            </a:r>
          </a:p>
          <a:p>
            <a:r>
              <a:rPr lang="en-US" dirty="0"/>
              <a:t>NOT</a:t>
            </a:r>
          </a:p>
          <a:p>
            <a:r>
              <a:rPr lang="en-US" dirty="0"/>
              <a:t>AFRICAN AMERICAN BORN</a:t>
            </a:r>
          </a:p>
          <a:p>
            <a:r>
              <a:rPr lang="en-US" dirty="0">
                <a:hlinkClick r:id="rId2"/>
              </a:rPr>
              <a:t>https://youtu.be/NAkT2CLFpJY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" name="Picture Placeholder 9" descr="A person falling down on a bar chart">
            <a:extLst>
              <a:ext uri="{FF2B5EF4-FFF2-40B4-BE49-F238E27FC236}">
                <a16:creationId xmlns:a16="http://schemas.microsoft.com/office/drawing/2014/main" id="{6818A141-A95D-9BC7-9180-36218BF1C706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3"/>
          <a:srcRect l="118" r="118"/>
          <a:stretch/>
        </p:blipFill>
        <p:spPr>
          <a:xfrm>
            <a:off x="484632" y="457200"/>
            <a:ext cx="5184648" cy="2304288"/>
          </a:xfr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E416C55-1C5E-A5AB-F5B5-28E2018830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3800" y="312420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075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8F093-06D4-0846-482F-D1CF29C467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0352" y="2499194"/>
            <a:ext cx="6464808" cy="3840480"/>
          </a:xfrm>
        </p:spPr>
        <p:txBody>
          <a:bodyPr/>
          <a:lstStyle/>
          <a:p>
            <a:r>
              <a:rPr lang="en-US" dirty="0"/>
              <a:t>E- </a:t>
            </a:r>
            <a:r>
              <a:rPr lang="en-US" dirty="0" err="1"/>
              <a:t>engeL</a:t>
            </a:r>
            <a:r>
              <a:rPr lang="en-US" dirty="0"/>
              <a:t> v. </a:t>
            </a:r>
            <a:r>
              <a:rPr lang="en-US" dirty="0" err="1"/>
              <a:t>vitale</a:t>
            </a:r>
            <a:r>
              <a:rPr lang="en-US" dirty="0"/>
              <a:t> (1962)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8FDDF6-3DD0-847B-277B-68EC34C7F6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1306" y="1676400"/>
            <a:ext cx="2143125" cy="2143125"/>
          </a:xfrm>
          <a:prstGeom prst="rect">
            <a:avLst/>
          </a:prstGeom>
        </p:spPr>
      </p:pic>
      <p:sp>
        <p:nvSpPr>
          <p:cNvPr id="7" name="Title 5">
            <a:extLst>
              <a:ext uri="{FF2B5EF4-FFF2-40B4-BE49-F238E27FC236}">
                <a16:creationId xmlns:a16="http://schemas.microsoft.com/office/drawing/2014/main" id="{683E83B0-F496-6780-B9FB-86C5537D527F}"/>
              </a:ext>
            </a:extLst>
          </p:cNvPr>
          <p:cNvSpPr txBox="1">
            <a:spLocks/>
          </p:cNvSpPr>
          <p:nvPr/>
        </p:nvSpPr>
        <p:spPr>
          <a:xfrm>
            <a:off x="7772400" y="1527048"/>
            <a:ext cx="4041648" cy="4187952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dirty="0"/>
            </a:b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287B62C-B61B-AB01-A86F-6CAB6352FDAA}"/>
              </a:ext>
            </a:extLst>
          </p:cNvPr>
          <p:cNvSpPr txBox="1">
            <a:spLocks/>
          </p:cNvSpPr>
          <p:nvPr/>
        </p:nvSpPr>
        <p:spPr>
          <a:xfrm>
            <a:off x="8001000" y="2253996"/>
            <a:ext cx="3813047" cy="4756404"/>
          </a:xfrm>
          <a:prstGeom prst="rect">
            <a:avLst/>
          </a:prstGeom>
        </p:spPr>
        <p:txBody>
          <a:bodyPr>
            <a:normAutofit/>
          </a:bodyPr>
          <a:lstStyle>
            <a:lvl1pPr marL="347472" indent="-347472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9808" indent="-347472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88720" indent="-347472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36192" indent="-347472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20240" indent="-347472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GOVERNMENT LEADER</a:t>
            </a:r>
          </a:p>
          <a:p>
            <a:pPr marL="0" indent="0">
              <a:buNone/>
            </a:pPr>
            <a:r>
              <a:rPr lang="en-US" dirty="0"/>
              <a:t>STUDENT PRAY CAN</a:t>
            </a:r>
          </a:p>
          <a:p>
            <a:pPr marL="0" indent="0">
              <a:buNone/>
            </a:pPr>
            <a:r>
              <a:rPr lang="en-US" dirty="0"/>
              <a:t>LEADER CAN’T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hlinkClick r:id="rId3"/>
              </a:rPr>
              <a:t>https://youtu.be/YEnyNycNLzA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Big and small arrows">
            <a:extLst>
              <a:ext uri="{FF2B5EF4-FFF2-40B4-BE49-F238E27FC236}">
                <a16:creationId xmlns:a16="http://schemas.microsoft.com/office/drawing/2014/main" id="{14326CED-5B09-78D2-CE1B-9A9AC08E2E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5527548"/>
            <a:ext cx="27432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028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randed">
  <a:themeElements>
    <a:clrScheme name="Health &amp; Fitness">
      <a:dk1>
        <a:srgbClr val="000000"/>
      </a:dk1>
      <a:lt1>
        <a:srgbClr val="FFFFFF"/>
      </a:lt1>
      <a:dk2>
        <a:srgbClr val="002C4C"/>
      </a:dk2>
      <a:lt2>
        <a:srgbClr val="E8E8E8"/>
      </a:lt2>
      <a:accent1>
        <a:srgbClr val="F14D02"/>
      </a:accent1>
      <a:accent2>
        <a:srgbClr val="C7CFCF"/>
      </a:accent2>
      <a:accent3>
        <a:srgbClr val="E8E9E2"/>
      </a:accent3>
      <a:accent4>
        <a:srgbClr val="B8C04F"/>
      </a:accent4>
      <a:accent5>
        <a:srgbClr val="E6E926"/>
      </a:accent5>
      <a:accent6>
        <a:srgbClr val="F4ADE4"/>
      </a:accent6>
      <a:hlink>
        <a:srgbClr val="467886"/>
      </a:hlink>
      <a:folHlink>
        <a:srgbClr val="96607D"/>
      </a:folHlink>
    </a:clrScheme>
    <a:fontScheme name="Custom 26">
      <a:majorFont>
        <a:latin typeface="Grandview Display"/>
        <a:ea typeface=""/>
        <a:cs typeface=""/>
      </a:majorFont>
      <a:minorFont>
        <a:latin typeface="Grandview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lumMod val="0"/>
                <a:lumOff val="100000"/>
              </a:schemeClr>
            </a:gs>
            <a:gs pos="72000">
              <a:schemeClr val="phClr"/>
            </a:gs>
            <a:gs pos="100000">
              <a:schemeClr val="phClr">
                <a:lumMod val="90000"/>
              </a:schemeClr>
            </a:gs>
          </a:gsLst>
          <a:lin ang="5400000" scaled="1"/>
        </a:gradFill>
        <a:gradFill flip="none" rotWithShape="1">
          <a:gsLst>
            <a:gs pos="32000">
              <a:schemeClr val="phClr"/>
            </a:gs>
            <a:gs pos="100000">
              <a:schemeClr val="phClr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03417271_win32_SD_v6" id="{08382C18-9AD6-4207-BC60-EBE913155443}" vid="{42715180-48F6-4D28-AEBB-3ADC4D3FE9AE}"/>
    </a:ext>
  </a:extLst>
</a:theme>
</file>

<file path=ppt/theme/theme2.xml><?xml version="1.0" encoding="utf-8"?>
<a:theme xmlns:a="http://schemas.openxmlformats.org/drawingml/2006/main" name="Office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261F2A6-0295-4309-8731-40719902580D}">
  <ds:schemaRefs>
    <ds:schemaRef ds:uri="http://purl.org/dc/terms/"/>
    <ds:schemaRef ds:uri="http://purl.org/dc/elements/1.1/"/>
    <ds:schemaRef ds:uri="230e9df3-be65-4c73-a93b-d1236ebd677e"/>
    <ds:schemaRef ds:uri="http://schemas.openxmlformats.org/package/2006/metadata/core-properties"/>
    <ds:schemaRef ds:uri="16c05727-aa75-4e4a-9b5f-8a80a1165891"/>
    <ds:schemaRef ds:uri="http://www.w3.org/XML/1998/namespace"/>
    <ds:schemaRef ds:uri="http://schemas.microsoft.com/office/2006/documentManagement/types"/>
    <ds:schemaRef ds:uri="http://schemas.microsoft.com/sharepoint/v3"/>
    <ds:schemaRef ds:uri="http://purl.org/dc/dcmitype/"/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03FEADA6-23E9-496C-AC34-A0717D04FB8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8397412-99B0-44AE-A788-E87AE21F19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2462</TotalTime>
  <Words>863</Words>
  <Application>Microsoft Office PowerPoint</Application>
  <PresentationFormat>Widescreen</PresentationFormat>
  <Paragraphs>208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Aptos</vt:lpstr>
      <vt:lpstr>Arial</vt:lpstr>
      <vt:lpstr>Corbel</vt:lpstr>
      <vt:lpstr>Grandview</vt:lpstr>
      <vt:lpstr>Grandview Display</vt:lpstr>
      <vt:lpstr>Wingdings</vt:lpstr>
      <vt:lpstr>Branded</vt:lpstr>
      <vt:lpstr>ASL ABC’s of  civic literacy  competency four cases</vt:lpstr>
      <vt:lpstr>Competency four   </vt:lpstr>
      <vt:lpstr>Goal  </vt:lpstr>
      <vt:lpstr>Lesson steps:</vt:lpstr>
      <vt:lpstr>A – miranda v. Arizona (1966)</vt:lpstr>
      <vt:lpstr>B- Brown v. board (1954) </vt:lpstr>
      <vt:lpstr>C-  district of Columbia v.  Heller (2008)</vt:lpstr>
      <vt:lpstr>D- dred scott v. SanDford (1857) </vt:lpstr>
      <vt:lpstr>E- engeL v. vitale (1962)</vt:lpstr>
      <vt:lpstr>F- citizens united v. fec (2010) FEDERAL ELECTION COMISSION</vt:lpstr>
      <vt:lpstr>G-Gideon v. wainwright (1963)</vt:lpstr>
      <vt:lpstr>H- hazelwood v.  Kuhlmeier (1988)</vt:lpstr>
      <vt:lpstr>i- In re Gault (1967)  </vt:lpstr>
      <vt:lpstr>J- Justiciability  baker v. carr (1962)</vt:lpstr>
      <vt:lpstr>K- Korematsu v. united states</vt:lpstr>
      <vt:lpstr>L- us v. lopez</vt:lpstr>
      <vt:lpstr>M – Marbury v. Madison (1803)</vt:lpstr>
      <vt:lpstr>N- new York times v.  United states (1971)</vt:lpstr>
      <vt:lpstr>O- mapp v. ohio (1961)</vt:lpstr>
      <vt:lpstr>P- Plessy v. ferguson (1896)</vt:lpstr>
      <vt:lpstr>Q- quotas  regents of the university of California v.  Bakke (1978)</vt:lpstr>
      <vt:lpstr>R – roe v. wade (1973)</vt:lpstr>
      <vt:lpstr>S – schenck v. Us (1919)</vt:lpstr>
      <vt:lpstr>T- tinker v. des moines (1969)</vt:lpstr>
      <vt:lpstr>U – United states v. Nixon (1974)</vt:lpstr>
      <vt:lpstr>V – voting bush v. gore (2000) </vt:lpstr>
      <vt:lpstr>W – west vIRGINIA v. BarnettE (1943) </vt:lpstr>
      <vt:lpstr>X - Texas v. johnson (1989)</vt:lpstr>
      <vt:lpstr>Y – Wisconsin v.  yoder (1972)</vt:lpstr>
      <vt:lpstr>Z - Zelman v. simmons-harris (2002)  </vt:lpstr>
      <vt:lpstr>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Diana Cobble</dc:creator>
  <cp:lastModifiedBy>Stephen Masyada</cp:lastModifiedBy>
  <cp:revision>7</cp:revision>
  <dcterms:created xsi:type="dcterms:W3CDTF">2023-08-29T05:29:10Z</dcterms:created>
  <dcterms:modified xsi:type="dcterms:W3CDTF">2025-04-18T19:05:16Z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