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1038" y="72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bkpZkVnVG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Schenck v. United States (1919)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Schenck v. United States (1919)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8375615"/>
              </p:ext>
            </p:extLst>
          </p:nvPr>
        </p:nvGraphicFramePr>
        <p:xfrm>
          <a:off x="1295400" y="2557463"/>
          <a:ext cx="9601196" cy="336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44579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2872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Bill of Rights Institute Schenck v. United States (1919) Overview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(3:25 minutes)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endParaRPr lang="en-US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u="sng" kern="1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Schenck v. United States (1919)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136677"/>
              </p:ext>
            </p:extLst>
          </p:nvPr>
        </p:nvGraphicFramePr>
        <p:xfrm>
          <a:off x="1295400" y="2557463"/>
          <a:ext cx="9601198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0F4BA-402F-F4D6-4109-D23DB9C67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6D918-F2C8-A846-EBFA-70A033BCB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Schenck v. United States (1919)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753BBA3-464D-F7BC-7EC0-31470E35C8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185217"/>
              </p:ext>
            </p:extLst>
          </p:nvPr>
        </p:nvGraphicFramePr>
        <p:xfrm>
          <a:off x="1295400" y="2557463"/>
          <a:ext cx="9601198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Can free speech guarantees included in the First Amendment be limited to protect the public interest?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“The question in every case is whether the words used are used in such circumstances and are of such a nature as to create a clear and present danger that they will bring about the substantive evils that Congress has a right to prevent.” </a:t>
                      </a:r>
                    </a:p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Associate Justice Oliver Wendell Holmes, Jr.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The freedom of speech protected by the First Amendment can be limited if that speech may cause a public concern (“clear and present danger”)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181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254</TotalTime>
  <Words>206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Cambria</vt:lpstr>
      <vt:lpstr>Garamond</vt:lpstr>
      <vt:lpstr>Organic</vt:lpstr>
      <vt:lpstr>FCLE U.S. Supreme Court Cases: Schenck v. United States (1919)</vt:lpstr>
      <vt:lpstr>Schenck v. United States (1919)</vt:lpstr>
      <vt:lpstr>Complete each Cell Schenck v. United States (1919)</vt:lpstr>
      <vt:lpstr> Schenck v. United States (1919)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11</cp:revision>
  <dcterms:created xsi:type="dcterms:W3CDTF">2025-01-12T13:12:56Z</dcterms:created>
  <dcterms:modified xsi:type="dcterms:W3CDTF">2025-01-13T19:11:33Z</dcterms:modified>
</cp:coreProperties>
</file>