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1086" y="72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89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94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70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4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92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77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3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76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90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billofrightsinstitute.org/videos/mapp-v-ohio-homework-hel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52F5-21BB-54D6-BB9A-596F49E0D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/>
              <a:t>FCLE</a:t>
            </a:r>
            <a:r>
              <a:rPr lang="en-US" sz="4000" dirty="0"/>
              <a:t> U.S. Supreme Court Cases: </a:t>
            </a:r>
            <a:r>
              <a:rPr lang="en-US" sz="3600" dirty="0"/>
              <a:t>Mapp v. Ohio (1961)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F9ADF-AEA7-0F5B-2775-B1128B36F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Florida Civic Literacy Exam</a:t>
            </a:r>
          </a:p>
          <a:p>
            <a:r>
              <a:rPr lang="en-US" dirty="0"/>
              <a:t>Associated Benchmark:  </a:t>
            </a:r>
            <a:r>
              <a:rPr lang="en-US" dirty="0" err="1"/>
              <a:t>SS.912.CG.3.11</a:t>
            </a:r>
            <a:endParaRPr lang="en-US" dirty="0"/>
          </a:p>
          <a:p>
            <a:r>
              <a:rPr lang="en-US" dirty="0"/>
              <a:t>Evaluate how landmark Supreme Court decisions affect law, liberty and the interpretation of the U.S. Constitution.</a:t>
            </a:r>
          </a:p>
        </p:txBody>
      </p:sp>
    </p:spTree>
    <p:extLst>
      <p:ext uri="{BB962C8B-B14F-4D97-AF65-F5344CB8AC3E}">
        <p14:creationId xmlns:p14="http://schemas.microsoft.com/office/powerpoint/2010/main" val="3949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C6CF-AC35-538D-6DB7-A514A874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Mapp v. Ohio (1961)</a:t>
            </a:r>
            <a:endParaRPr lang="en-US" sz="4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5AE862-135B-5165-F62F-6F3713964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7151002"/>
              </p:ext>
            </p:extLst>
          </p:nvPr>
        </p:nvGraphicFramePr>
        <p:xfrm>
          <a:off x="1295400" y="2557463"/>
          <a:ext cx="9601196" cy="336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196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</a:tblGrid>
              <a:tr h="44579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2872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Bill of Rights Institute Mapp v. Ohio (1961)(5:00 minutes)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3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u="sng" kern="1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5A0E-B777-4861-0C00-AE1B87BD2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3C12-FCA3-6291-8AA3-671DB0DA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Complete each Cell</a:t>
            </a:r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Mapp v. Ohio (1961)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8A9EFE6-107F-0DC6-B9A1-4CF3E675F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3941622"/>
              </p:ext>
            </p:extLst>
          </p:nvPr>
        </p:nvGraphicFramePr>
        <p:xfrm>
          <a:off x="1295400" y="2557463"/>
          <a:ext cx="9601198" cy="359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424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31913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09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E5AAB-F856-F41B-888C-5A11D41930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DF4BB-52CB-B833-3A61-57464EF09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Mapp v. Ohio (1961)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D86A267-110C-C445-44AE-5220FEBAAF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1449839"/>
              </p:ext>
            </p:extLst>
          </p:nvPr>
        </p:nvGraphicFramePr>
        <p:xfrm>
          <a:off x="1295400" y="2557463"/>
          <a:ext cx="9601198" cy="359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424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31913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Is the Fourth Amendment protection from unreasonable search and seizure violated when materials confiscated by police without a warrant are used against a defendant in a criminal proceeding?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“The prosecution is not allowed to present evidence that law enforcement secured during a search that was unconstitutional under the Fourth Amendment.” </a:t>
                      </a:r>
                    </a:p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Mapp v. Ohio Primary Holding 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Evidence that is obtained illegally without a warrant cannot be used in a state  criminal trial under the Fourth Amendment and the Fourteenth Amendment due process clause.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0189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741</TotalTime>
  <Words>188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Cambria</vt:lpstr>
      <vt:lpstr>Garamond</vt:lpstr>
      <vt:lpstr>Organic</vt:lpstr>
      <vt:lpstr>FCLE U.S. Supreme Court Cases: Mapp v. Ohio (1961)</vt:lpstr>
      <vt:lpstr>Mapp v. Ohio (1961)</vt:lpstr>
      <vt:lpstr>Complete each Cell Mapp v. Ohio (1961)</vt:lpstr>
      <vt:lpstr>Mapp v. Ohio (1961)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Terri Fine</dc:creator>
  <cp:lastModifiedBy>Terri Fine</cp:lastModifiedBy>
  <cp:revision>21</cp:revision>
  <dcterms:created xsi:type="dcterms:W3CDTF">2025-01-12T13:12:56Z</dcterms:created>
  <dcterms:modified xsi:type="dcterms:W3CDTF">2025-01-14T23:09:22Z</dcterms:modified>
</cp:coreProperties>
</file>