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33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A04C1-52EB-4A53-986C-914C6CCA3FD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97222-136E-4290-92D4-B7DB24247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02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97222-136E-4290-92D4-B7DB242475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5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629973-2CC8-FEF7-C22F-114685807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ED32E24-7C37-BB94-40A3-71FE67B235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3D10E5-D5BD-B77E-A42C-336637B315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38E9A0-AF0A-1183-F555-DB9C740CA1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97222-136E-4290-92D4-B7DB242475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685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18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3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889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942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76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702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848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92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77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3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436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1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761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90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4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04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3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7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B34TDZtHX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152F5-21BB-54D6-BB9A-596F49E0D8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/>
              <a:t>FCLE</a:t>
            </a:r>
            <a:r>
              <a:rPr lang="en-US" sz="4000" dirty="0"/>
              <a:t> U.S. Supreme Court Cases: </a:t>
            </a:r>
            <a:r>
              <a:rPr lang="en-US" sz="3600" dirty="0"/>
              <a:t>Miranda v. Arizona (1966)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F9ADF-AEA7-0F5B-2775-B1128B36F8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Florida Civic Literacy Exam</a:t>
            </a:r>
          </a:p>
          <a:p>
            <a:r>
              <a:rPr lang="en-US" dirty="0"/>
              <a:t>Associated Benchmark:  </a:t>
            </a:r>
            <a:r>
              <a:rPr lang="en-US" dirty="0" err="1"/>
              <a:t>SS.912.CG.3.11</a:t>
            </a:r>
            <a:endParaRPr lang="en-US" dirty="0"/>
          </a:p>
          <a:p>
            <a:r>
              <a:rPr lang="en-US" dirty="0"/>
              <a:t>Evaluate how landmark Supreme Court decisions affect law, liberty and the interpretation of the U.S. Constitution.</a:t>
            </a:r>
          </a:p>
        </p:txBody>
      </p:sp>
    </p:spTree>
    <p:extLst>
      <p:ext uri="{BB962C8B-B14F-4D97-AF65-F5344CB8AC3E}">
        <p14:creationId xmlns:p14="http://schemas.microsoft.com/office/powerpoint/2010/main" val="394956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8C6CF-AC35-538D-6DB7-A514A8741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Miranda v. Arizona (1966)</a:t>
            </a:r>
            <a:endParaRPr lang="en-US" sz="4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75AE862-135B-5165-F62F-6F37139643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8964383"/>
              </p:ext>
            </p:extLst>
          </p:nvPr>
        </p:nvGraphicFramePr>
        <p:xfrm>
          <a:off x="1295400" y="2557463"/>
          <a:ext cx="9601196" cy="3360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196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</a:tblGrid>
              <a:tr h="445797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Summary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2872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  <a:hlinkClick r:id="rId2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Bill of Rights Institute Miranda v. Arizona (1966)(3:20 minutes)</a:t>
                      </a: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3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u="sng" kern="1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57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D5A0E-B777-4861-0C00-AE1B87BD2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D3C12-FCA3-6291-8AA3-671DB0DAD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Complete each Cell</a:t>
            </a:r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Miranda v. Arizona (1966)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8A9EFE6-107F-0DC6-B9A1-4CF3E675FB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4542086"/>
              </p:ext>
            </p:extLst>
          </p:nvPr>
        </p:nvGraphicFramePr>
        <p:xfrm>
          <a:off x="1295400" y="2557463"/>
          <a:ext cx="9601198" cy="3597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54249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231913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09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135688-DADB-A217-9FAB-055F284E01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4075-0593-1AB0-B3AD-2116C40BA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Miranda v. Arizona (1966)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7617D7F-B195-4ADB-0E33-E9024EA9437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198" cy="3597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54249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231913"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Does the protection against self-incrimination included in the Fifth Amendment apply to self-incrimination in police interrogations?   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“…any statements that a defendant …makes during an interrogation are admissible…at a criminal trial only if law enforcement told the defendant of the right to remain silent and the right to speak with an attorney before the interrogation started….”</a:t>
                      </a:r>
                    </a:p>
                    <a:p>
                      <a:r>
                        <a:rPr lang="en-US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Primary Holding, Miranda v. Arizona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Officers are required to inform suspects of their Fifth (protection from self-incrimination) and Sixth (right to an attorney) with the “Miranda warning” before questioning them during an interrogation.  This requirement applies to the states.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53708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763</TotalTime>
  <Words>215</Words>
  <Application>Microsoft Office PowerPoint</Application>
  <PresentationFormat>Widescreen</PresentationFormat>
  <Paragraphs>26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Arial</vt:lpstr>
      <vt:lpstr>Cambria</vt:lpstr>
      <vt:lpstr>Garamond</vt:lpstr>
      <vt:lpstr>Organic</vt:lpstr>
      <vt:lpstr>FCLE U.S. Supreme Court Cases: Miranda v. Arizona (1966)</vt:lpstr>
      <vt:lpstr>Miranda v. Arizona (1966)</vt:lpstr>
      <vt:lpstr>Complete each Cell Miranda v. Arizona (1966)</vt:lpstr>
      <vt:lpstr>Miranda v. Arizona (1966)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Terri Fine</dc:creator>
  <cp:lastModifiedBy>Terri Fine</cp:lastModifiedBy>
  <cp:revision>22</cp:revision>
  <dcterms:created xsi:type="dcterms:W3CDTF">2025-01-12T13:12:56Z</dcterms:created>
  <dcterms:modified xsi:type="dcterms:W3CDTF">2025-01-14T23:31:39Z</dcterms:modified>
</cp:coreProperties>
</file>