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18" y="-60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vBTE9MrK0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United States v. Lopez (1995)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Lopez (1995)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599866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United States v. Lopez (1995) Overview (6:00 minutes)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Lopez (1995)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136677"/>
              </p:ext>
            </p:extLst>
          </p:nvPr>
        </p:nvGraphicFramePr>
        <p:xfrm>
          <a:off x="1295400" y="2557463"/>
          <a:ext cx="9601198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F4BA-402F-F4D6-4109-D23DB9C67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6D918-F2C8-A846-EBFA-70A033BCB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United States v. Lopez (1995)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753BBA3-464D-F7BC-7EC0-31470E35C8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799134"/>
              </p:ext>
            </p:extLst>
          </p:nvPr>
        </p:nvGraphicFramePr>
        <p:xfrm>
          <a:off x="1295400" y="2557463"/>
          <a:ext cx="9601198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Does the 1990 Gun-Free School Zones Act exceed Congress’ powers under the Commerce Clause? </a:t>
                      </a: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“In the Gun-Free School Zones Act of 1990, Congress made it a federal offense ‘for any individual knowingly to possess a firearm at a place that the individual knows, or has reasonable cause to believe, is a school zone.’… The Act neither regulates a commercial activity nor contains a requirement that the possession be connected in any way to interstate commerce."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U.S. Supreme Court limited Congress’ power regulate interstate commerce and activities within states.  The </a:t>
                      </a:r>
                      <a:r>
                        <a:rPr lang="en-US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case reinforced 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limits on the powers of the federal government.  </a:t>
                      </a:r>
                    </a:p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81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305</TotalTime>
  <Words>224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United States v. Lopez (1995)</vt:lpstr>
      <vt:lpstr>United States v. Lopez (1995)</vt:lpstr>
      <vt:lpstr>Complete each Cell United States v. Lopez (1995)</vt:lpstr>
      <vt:lpstr> United States v. Lopez (1995)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14</cp:revision>
  <dcterms:created xsi:type="dcterms:W3CDTF">2025-01-12T13:12:56Z</dcterms:created>
  <dcterms:modified xsi:type="dcterms:W3CDTF">2025-01-14T15:40:54Z</dcterms:modified>
</cp:coreProperties>
</file>