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4" r:id="rId4"/>
    <p:sldId id="26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A04C1-52EB-4A53-986C-914C6CCA3FD2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97222-136E-4290-92D4-B7DB24247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02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97222-136E-4290-92D4-B7DB242475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5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D5D3C-DA02-1489-6008-814A75AE7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482B00-E3D2-47BF-D38B-265D51A616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ACB1BE-BF97-6A02-1BBD-5D1CAD3C85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E913A-90EC-B30F-C4FD-8B9BDBFB35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97222-136E-4290-92D4-B7DB242475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90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illofrightsinstitute.org/videos/brown-v-board-of-education-homework-hel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r>
              <a:rPr lang="en-US" sz="3600" dirty="0"/>
              <a:t>Brown v. Board of Education (1954)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Brown v. Board of Education (1954)</a:t>
            </a:r>
            <a:endParaRPr lang="en-US" sz="4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89201"/>
              </p:ext>
            </p:extLst>
          </p:nvPr>
        </p:nvGraphicFramePr>
        <p:xfrm>
          <a:off x="1295400" y="2557463"/>
          <a:ext cx="9601196" cy="336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Brown v. Board of Education (1954)(4:10 minutes)</a:t>
                      </a:r>
                      <a:endParaRPr lang="en-US" sz="23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Brown v. Board of Education (1954)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542086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3CF89-3D01-E622-8F43-CB5DFEC5D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BC9ED-9101-1A54-F622-ED923ED02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Brown v. Board of Education (1954)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B861B2B-9287-E5C6-9BB8-5E5BADF1C9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787906"/>
              </p:ext>
            </p:extLst>
          </p:nvPr>
        </p:nvGraphicFramePr>
        <p:xfrm>
          <a:off x="1295400" y="2477387"/>
          <a:ext cx="9601198" cy="3628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268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62381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Does the Fourteenth Amendment “equal protection clause” allow racial segregation in public primary and secondary (K-12) schools?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“The Equal Protection Clause of the Fourteenth Amendment …prohibits states from segregating public school students on the basis of race. This marked a reversal of the "separate but equal…." </a:t>
                      </a:r>
                    </a:p>
                    <a:p>
                      <a:r>
                        <a:rPr lang="en-US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Primary Holding, Brown v. Board of Education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Segregation in public schools was determined to be unconstitutional.  The decision  ended legalized segregation in K-12 public schools across the United States.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35349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1662</TotalTime>
  <Words>204</Words>
  <Application>Microsoft Office PowerPoint</Application>
  <PresentationFormat>Widescreen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Cambria</vt:lpstr>
      <vt:lpstr>Garamond</vt:lpstr>
      <vt:lpstr>Organic</vt:lpstr>
      <vt:lpstr>FCLE U.S. Supreme Court Cases: Brown v. Board of Education (1954)</vt:lpstr>
      <vt:lpstr>Brown v. Board of Education (1954)</vt:lpstr>
      <vt:lpstr>Complete each Cell Brown v. Board of Education (1954)</vt:lpstr>
      <vt:lpstr>Brown v. Board of Education (1954)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26</cp:revision>
  <dcterms:created xsi:type="dcterms:W3CDTF">2025-01-12T13:12:56Z</dcterms:created>
  <dcterms:modified xsi:type="dcterms:W3CDTF">2025-01-15T21:27:37Z</dcterms:modified>
</cp:coreProperties>
</file>