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100" d="100"/>
          <a:sy n="100" d="100"/>
        </p:scale>
        <p:origin x="594"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D5D3C-DA02-1489-6008-814A75AE7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2B00-E3D2-47BF-D38B-265D51A616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ACB1BE-BF97-6A02-1BBD-5D1CAD3C8503}"/>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E68E913A-90EC-B30F-C4FD-8B9BDBFB35A3}"/>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3614290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1/14/2025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billofrightsinstitute.org/videos/gideon-v-wainwright-homework-hel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Gideon v. Wainwright (1963)</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Gideon v. Wainwright (1963)</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3403260552"/>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Gideon v. Wainwright (1963)(3:45 minutes)</a:t>
                      </a: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Gideon v. Wainwright (1963)</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544542086"/>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dirty="0">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CF89-3D01-E622-8F43-CB5DFEC5D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BC9ED-9101-1A54-F622-ED923ED024A6}"/>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Gideon v. Wainwright (1963)</a:t>
            </a:r>
            <a:endParaRPr lang="en-US" dirty="0"/>
          </a:p>
        </p:txBody>
      </p:sp>
      <p:graphicFrame>
        <p:nvGraphicFramePr>
          <p:cNvPr id="4" name="Content Placeholder 3">
            <a:extLst>
              <a:ext uri="{FF2B5EF4-FFF2-40B4-BE49-F238E27FC236}">
                <a16:creationId xmlns:a16="http://schemas.microsoft.com/office/drawing/2014/main" id="{5B861B2B-9287-E5C6-9BB8-5E5BADF1C9A7}"/>
              </a:ext>
            </a:extLst>
          </p:cNvPr>
          <p:cNvGraphicFramePr>
            <a:graphicFrameLocks noGrp="1"/>
          </p:cNvGraphicFramePr>
          <p:nvPr>
            <p:ph idx="1"/>
            <p:extLst>
              <p:ext uri="{D42A27DB-BD31-4B8C-83A1-F6EECF244321}">
                <p14:modId xmlns:p14="http://schemas.microsoft.com/office/powerpoint/2010/main" val="173426754"/>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r>
                        <a:rPr lang="en-US" dirty="0">
                          <a:latin typeface="Cambria" panose="02040503050406030204" pitchFamily="18" charset="0"/>
                          <a:ea typeface="Cambria" panose="02040503050406030204" pitchFamily="18" charset="0"/>
                        </a:rPr>
                        <a:t>Does the Sixth Amendment right to counsel apply to state criminal proceedings?  Are states required to provide legal representation to felony defendants who cannot afford  it?  </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dirty="0">
                          <a:latin typeface="Cambria" panose="02040503050406030204" pitchFamily="18" charset="0"/>
                          <a:ea typeface="Cambria" panose="02040503050406030204" pitchFamily="18" charset="0"/>
                        </a:rPr>
                        <a:t>“In a unanimous decision, the Supreme Court established that the Fourteenth Amendment creates a right for criminal defendants who cannot pay for their own lawyers to have the state appoint attorneys on their behalf.”</a:t>
                      </a:r>
                    </a:p>
                    <a:p>
                      <a:r>
                        <a:rPr lang="en-US" dirty="0">
                          <a:latin typeface="Cambria" panose="02040503050406030204" pitchFamily="18" charset="0"/>
                          <a:ea typeface="Cambria" panose="02040503050406030204" pitchFamily="18" charset="0"/>
                        </a:rPr>
                        <a:t>Primary Holding, Gideon v. Wainwright (1963) </a:t>
                      </a:r>
                      <a:endParaRPr lang="en-US" sz="1800" dirty="0">
                        <a:latin typeface="Cambria" panose="02040503050406030204" pitchFamily="18" charset="0"/>
                        <a:ea typeface="Cambria" panose="02040503050406030204" pitchFamily="18" charset="0"/>
                      </a:endParaRPr>
                    </a:p>
                  </a:txBody>
                  <a:tcPr/>
                </a:tc>
                <a:tc>
                  <a:txBody>
                    <a:bodyPr/>
                    <a:lstStyle/>
                    <a:p>
                      <a:r>
                        <a:rPr lang="en-US" dirty="0">
                          <a:latin typeface="Cambria" panose="02040503050406030204" pitchFamily="18" charset="0"/>
                          <a:ea typeface="Cambria" panose="02040503050406030204" pitchFamily="18" charset="0"/>
                        </a:rPr>
                        <a:t>Defendants who cannot afford legal representation are entitled to it in all criminal felony proceedings in state courts even if they cannot afford an attorney.   It is the government’s responsibility to provide legal representation to guarantee a fair trial.</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35349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1589</TotalTime>
  <Words>221</Words>
  <Application>Microsoft Office PowerPoint</Application>
  <PresentationFormat>Widescreen</PresentationFormat>
  <Paragraphs>25</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Gideon v. Wainwright (1963)</vt:lpstr>
      <vt:lpstr>Gideon v. Wainwright (1963)</vt:lpstr>
      <vt:lpstr>Complete each Cell Gideon v. Wainwright (1963)</vt:lpstr>
      <vt:lpstr>Gideon v. Wainwright (1963)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24</cp:revision>
  <dcterms:created xsi:type="dcterms:W3CDTF">2025-01-12T13:12:56Z</dcterms:created>
  <dcterms:modified xsi:type="dcterms:W3CDTF">2025-01-15T13:16:50Z</dcterms:modified>
</cp:coreProperties>
</file>