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38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J5Zx5YotB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200" dirty="0"/>
              <a:t>Citizens United v. Federal Election Commission (2010)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Citizens United v. Federal Election Commission (2010)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271102"/>
              </p:ext>
            </p:extLst>
          </p:nvPr>
        </p:nvGraphicFramePr>
        <p:xfrm>
          <a:off x="1295400" y="2557463"/>
          <a:ext cx="9601196" cy="3595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Citizens United v. Federal Election Commission (2010) Overview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(4:00 minutes)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n-US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Citizens United v. Federal Election Commission (2010)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136677"/>
              </p:ext>
            </p:extLst>
          </p:nvPr>
        </p:nvGraphicFramePr>
        <p:xfrm>
          <a:off x="1295400" y="2557463"/>
          <a:ext cx="9601198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F4BA-402F-F4D6-4109-D23DB9C67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6D918-F2C8-A846-EBFA-70A033BCB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Citizens United v. Federal Election Commission (2010)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753BBA3-464D-F7BC-7EC0-31470E35C8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655471"/>
              </p:ext>
            </p:extLst>
          </p:nvPr>
        </p:nvGraphicFramePr>
        <p:xfrm>
          <a:off x="1295400" y="2557463"/>
          <a:ext cx="9601198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Limiting independent expenditures on political campaigns by groups such as corporations, labor unions, or other collective entities violates the First Amendment because limitations constitute a prior restraint on speech.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Wealthy donors, corporations and other outside special interest groups can spend unlimited independent funds on elections.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81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270</TotalTime>
  <Words>169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Citizens United v. Federal Election Commission (2010)</vt:lpstr>
      <vt:lpstr>Citizens United v. Federal Election Commission (2010)</vt:lpstr>
      <vt:lpstr>Complete each Cell Citizens United v. Federal Election Commission (2010)</vt:lpstr>
      <vt:lpstr> Citizens United v. Federal Election Commission (2010)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12</cp:revision>
  <dcterms:created xsi:type="dcterms:W3CDTF">2025-01-12T13:12:56Z</dcterms:created>
  <dcterms:modified xsi:type="dcterms:W3CDTF">2025-01-13T19:29:06Z</dcterms:modified>
</cp:coreProperties>
</file>