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2" y="72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bl2Lrle3V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br>
              <a:rPr lang="en-US" sz="4000" dirty="0"/>
            </a:br>
            <a:r>
              <a:rPr lang="en-US" sz="4000" dirty="0"/>
              <a:t>McCulloch v. Maryland (1819)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McCulloch v. Maryland (1819)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817035"/>
              </p:ext>
            </p:extLst>
          </p:nvPr>
        </p:nvGraphicFramePr>
        <p:xfrm>
          <a:off x="1295400" y="2557463"/>
          <a:ext cx="9601196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Bill of Rights Institute McCulloch v. Maryland (1819) Overview (4:00 minutes)</a:t>
                      </a: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McCulloch v. Maryland (1819)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455806"/>
              </p:ext>
            </p:extLst>
          </p:nvPr>
        </p:nvGraphicFramePr>
        <p:xfrm>
          <a:off x="1295400" y="2557463"/>
          <a:ext cx="9601198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773B3-20E9-7F2A-CF7A-F8FB944B8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C8638-8747-7AB7-A995-A1DD155F2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McCulloch v. Maryland (1819)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5012BD-84D1-0302-2983-FB490C326A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881659"/>
              </p:ext>
            </p:extLst>
          </p:nvPr>
        </p:nvGraphicFramePr>
        <p:xfrm>
          <a:off x="1295400" y="2557463"/>
          <a:ext cx="9601197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399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val="2869753309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Does Congress have the authority to establish the bank?</a:t>
                      </a:r>
                    </a:p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Did the state of Maryland  unconstitutionally interfere with Congress’ powers?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n-US" sz="1800" u="sng" kern="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“Among the enumerated powers, we do not find that of establishing a bank or creating a corporation. But there is no phrase in the instrument which, like the articles of confederation, excludes incidental or implied powers; and which requires that everything granted shall be expressly and minutely described.” Chief Justice John Marshall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The Necessary and Proper and the Supremacy clauses justify Congress’ decision to establish a national bank.  Maryland cannot tax the federal government.  </a:t>
                      </a:r>
                    </a:p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966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149</TotalTime>
  <Words>210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Cambria</vt:lpstr>
      <vt:lpstr>Garamond</vt:lpstr>
      <vt:lpstr>Organic</vt:lpstr>
      <vt:lpstr>FCLE U.S. Supreme Court Cases:  McCulloch v. Maryland (1819)</vt:lpstr>
      <vt:lpstr>McCulloch v. Maryland (1819)</vt:lpstr>
      <vt:lpstr>Complete each Cell McCulloch v. Maryland (1819)</vt:lpstr>
      <vt:lpstr>McCulloch v. Maryland (1819)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7</cp:revision>
  <dcterms:created xsi:type="dcterms:W3CDTF">2025-01-12T13:12:56Z</dcterms:created>
  <dcterms:modified xsi:type="dcterms:W3CDTF">2025-01-13T13:05:25Z</dcterms:modified>
</cp:coreProperties>
</file>