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312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vYFXVArG6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br>
              <a:rPr lang="en-US" sz="4000" dirty="0"/>
            </a:br>
            <a:r>
              <a:rPr lang="en-US" sz="4000" dirty="0"/>
              <a:t>United States v. Nixon (1974)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United States v. Nixon (1974)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534555"/>
              </p:ext>
            </p:extLst>
          </p:nvPr>
        </p:nvGraphicFramePr>
        <p:xfrm>
          <a:off x="1295400" y="2557463"/>
          <a:ext cx="9601196" cy="1270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800" u="sng" kern="100" dirty="0">
                          <a:solidFill>
                            <a:srgbClr val="467886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U.S. v. Nixon (1974) Overview (4:25 minutes)</a:t>
                      </a:r>
                      <a:endParaRPr lang="en-US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</a:t>
            </a:r>
            <a:r>
              <a:rPr lang="en-US" sz="3600">
                <a:latin typeface="Cambria" panose="02040503050406030204" pitchFamily="18" charset="0"/>
                <a:ea typeface="Cambria" panose="02040503050406030204" pitchFamily="18" charset="0"/>
              </a:rPr>
              <a:t>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United States v. Nixon (1974)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254663"/>
              </p:ext>
            </p:extLst>
          </p:nvPr>
        </p:nvGraphicFramePr>
        <p:xfrm>
          <a:off x="1295400" y="2557463"/>
          <a:ext cx="9601197" cy="3553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2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26658">
                  <a:extLst>
                    <a:ext uri="{9D8B030D-6E8A-4147-A177-3AD203B41FA5}">
                      <a16:colId xmlns:a16="http://schemas.microsoft.com/office/drawing/2014/main" val="792303859"/>
                    </a:ext>
                  </a:extLst>
                </a:gridCol>
                <a:gridCol w="3060287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26202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188018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7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CCE31-8797-7858-B775-D18D87660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57E60-BFFA-0F87-EFBE-37CDE5AF4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United States v. Nixon (1974)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B92D7A7-DC6F-F00C-6682-6CFDF4F8F3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7928118"/>
              </p:ext>
            </p:extLst>
          </p:nvPr>
        </p:nvGraphicFramePr>
        <p:xfrm>
          <a:off x="1295400" y="2557463"/>
          <a:ext cx="9601197" cy="3553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5155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765755">
                  <a:extLst>
                    <a:ext uri="{9D8B030D-6E8A-4147-A177-3AD203B41FA5}">
                      <a16:colId xmlns:a16="http://schemas.microsoft.com/office/drawing/2014/main" val="792303859"/>
                    </a:ext>
                  </a:extLst>
                </a:gridCol>
                <a:gridCol w="3060287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26202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188018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Is the President's right to safeguard certain information, using his "executive privilege" confidentiality power not subject to judicial review?</a:t>
                      </a: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“…when the ground for asserting privilege as to subpoenaed materials sought for use in a criminal trial is based only on the generalized interest in confidentiality, it cannot prevail over the fundamental demands of due process of law in the fair administration of criminal justice.”</a:t>
                      </a:r>
                    </a:p>
                    <a:p>
                      <a:r>
                        <a:rPr lang="en-US" sz="17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Chief Justice Warren E. Burger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decision set a critical  precedent about the limits of claims of </a:t>
                      </a:r>
                      <a:r>
                        <a:rPr lang="en-US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president’s executive 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privilege.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532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149</TotalTime>
  <Words>206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 United States v. Nixon (1974)</vt:lpstr>
      <vt:lpstr>United States v. Nixon (1974)</vt:lpstr>
      <vt:lpstr>Complete each Cell United States v. Nixon (1974)</vt:lpstr>
      <vt:lpstr> United States v. Nixon (1974)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8</cp:revision>
  <dcterms:created xsi:type="dcterms:W3CDTF">2025-01-12T13:12:56Z</dcterms:created>
  <dcterms:modified xsi:type="dcterms:W3CDTF">2025-01-13T13:06:45Z</dcterms:modified>
</cp:coreProperties>
</file>