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5"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D3DBBD-98A6-3A99-587E-702DA7180F83}" name="Terri Fine" initials="TF" userId="S::tfine@ucf.edu::d9de6e7a-c760-4b0f-a2ea-ddbe40c45e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100" d="100"/>
          <a:sy n="100" d="100"/>
        </p:scale>
        <p:origin x="594"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D484A-565B-539F-0CD8-EDB7A9B9D3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A8922C-6933-804F-6031-54B1657CFC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F985A3-6BB1-1C97-922D-27B2B7D17A50}"/>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2E3A6BC0-F594-16FA-E814-92BEEB1622D0}"/>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2987863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1/16/2025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law.uw.edu/news-events/news/2023/loper-bright-enterprises-v-raimondo" TargetMode="External"/><Relationship Id="rId2" Type="http://schemas.openxmlformats.org/officeDocument/2006/relationships/hyperlink" Target="https://www.youtube.com/watch?v=rHv4WaHtRZ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a:xfrm>
            <a:off x="2692398" y="1871131"/>
            <a:ext cx="6815669" cy="1691219"/>
          </a:xfrm>
        </p:spPr>
        <p:txBody>
          <a:bodyPr/>
          <a:lstStyle/>
          <a:p>
            <a:r>
              <a:rPr lang="en-US" sz="4000" dirty="0" err="1"/>
              <a:t>FCLE</a:t>
            </a:r>
            <a:r>
              <a:rPr lang="en-US" sz="4000" dirty="0"/>
              <a:t> U.S. Supreme Court Cases: </a:t>
            </a:r>
            <a:r>
              <a:rPr lang="en-US" sz="3600" dirty="0"/>
              <a:t>Loper Bright Enterprises v. Raimondo</a:t>
            </a:r>
            <a:r>
              <a:rPr lang="en-US" sz="2800" dirty="0"/>
              <a:t> (2024)</a:t>
            </a:r>
            <a:endParaRPr lang="en-US" sz="38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fontScale="90000"/>
          </a:bodyPr>
          <a:lstStyle/>
          <a:p>
            <a:r>
              <a:rPr lang="en-US" sz="4000" dirty="0">
                <a:latin typeface="Cambria" panose="02040503050406030204" pitchFamily="18" charset="0"/>
                <a:ea typeface="Cambria" panose="02040503050406030204" pitchFamily="18" charset="0"/>
              </a:rPr>
              <a:t>Loper Bright Enterprises v. Raimondo (2024)</a:t>
            </a:r>
            <a:endParaRPr lang="en-US" sz="48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031098376"/>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600" kern="1200" dirty="0">
                          <a:solidFill>
                            <a:schemeClr val="tx1"/>
                          </a:solidFill>
                          <a:effectLst/>
                          <a:latin typeface="Cambria" panose="02040503050406030204" pitchFamily="18" charset="0"/>
                          <a:ea typeface="Cambria" panose="02040503050406030204" pitchFamily="18" charset="0"/>
                          <a:cs typeface="+mn-cs"/>
                          <a:hlinkClick r:id="rId3">
                            <a:extLst>
                              <a:ext uri="{A12FA001-AC4F-418D-AE19-62706E023703}">
                                <ahyp:hlinkClr xmlns:ahyp="http://schemas.microsoft.com/office/drawing/2018/hyperlinkcolor" val="tx"/>
                              </a:ext>
                            </a:extLst>
                          </a:hlinkClick>
                        </a:rPr>
                        <a:t>Univ. of Washington School of Law Loper Bright Enterprises v. Raimondo (2024)(4:00 minutes)</a:t>
                      </a:r>
                      <a:endParaRPr lang="en-US" sz="26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200" dirty="0">
                <a:latin typeface="Cambria" panose="02040503050406030204" pitchFamily="18" charset="0"/>
                <a:ea typeface="Cambria" panose="02040503050406030204" pitchFamily="18" charset="0"/>
              </a:rPr>
              <a:t>Loper Bright Enterprises v. Raimondo (2024)</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2685127013"/>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600" dirty="0">
                        <a:effectLst/>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535B5-7EB4-DD96-AB34-0B1C786A80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FA9CB-754F-A955-9577-3BB907E0F3D4}"/>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Loper Bright Enterprises v. Raimondo (2024)</a:t>
            </a:r>
            <a:endParaRPr lang="en-US" sz="3000" dirty="0"/>
          </a:p>
        </p:txBody>
      </p:sp>
      <p:graphicFrame>
        <p:nvGraphicFramePr>
          <p:cNvPr id="4" name="Content Placeholder 3">
            <a:extLst>
              <a:ext uri="{FF2B5EF4-FFF2-40B4-BE49-F238E27FC236}">
                <a16:creationId xmlns:a16="http://schemas.microsoft.com/office/drawing/2014/main" id="{A517314F-6438-B25D-7671-9A91582E6DD7}"/>
              </a:ext>
            </a:extLst>
          </p:cNvPr>
          <p:cNvGraphicFramePr>
            <a:graphicFrameLocks noGrp="1"/>
          </p:cNvGraphicFramePr>
          <p:nvPr>
            <p:ph idx="1"/>
            <p:extLst>
              <p:ext uri="{D42A27DB-BD31-4B8C-83A1-F6EECF244321}">
                <p14:modId xmlns:p14="http://schemas.microsoft.com/office/powerpoint/2010/main" val="2959890305"/>
              </p:ext>
            </p:extLst>
          </p:nvPr>
        </p:nvGraphicFramePr>
        <p:xfrm>
          <a:off x="1295400" y="2557463"/>
          <a:ext cx="9601198" cy="3246927"/>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26066">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2881167">
                <a:tc>
                  <a:txBody>
                    <a:bodyPr/>
                    <a:lstStyle/>
                    <a:p>
                      <a:r>
                        <a:rPr lang="en-US" sz="1800" dirty="0">
                          <a:latin typeface="Cambria" panose="02040503050406030204" pitchFamily="18" charset="0"/>
                          <a:ea typeface="Cambria" panose="02040503050406030204" pitchFamily="18" charset="0"/>
                        </a:rPr>
                        <a:t>Does the Administrative Procedure Act (1946) require courts to interpret whether an agency is acting according to its authority even if the statute is unclear? (see Chevron v. National Resources Defense Council, 1984).  </a:t>
                      </a:r>
                      <a:endParaRPr lang="en-US" sz="2000" dirty="0">
                        <a:latin typeface="Cambria" panose="02040503050406030204" pitchFamily="18" charset="0"/>
                        <a:ea typeface="Cambria" panose="02040503050406030204" pitchFamily="18" charset="0"/>
                      </a:endParaRPr>
                    </a:p>
                  </a:txBody>
                  <a:tcPr/>
                </a:tc>
                <a:tc>
                  <a:txBody>
                    <a:bodyPr/>
                    <a:lstStyle/>
                    <a:p>
                      <a:r>
                        <a:rPr lang="en-US" dirty="0">
                          <a:latin typeface="Cambria" panose="02040503050406030204" pitchFamily="18" charset="0"/>
                          <a:ea typeface="Cambria" panose="02040503050406030204" pitchFamily="18" charset="0"/>
                        </a:rPr>
                        <a:t>The Administrative Procedure Act (APA) of 1946 requires courts to "decide all relevant questions of law" when reviewing agency actions. The Chevron doctrine was based on a flawed assumption about Congress’ intent regarding agency authority. </a:t>
                      </a:r>
                      <a:endParaRPr lang="en-US" sz="1800" dirty="0">
                        <a:effectLst/>
                        <a:latin typeface="Cambria" panose="02040503050406030204" pitchFamily="18" charset="0"/>
                        <a:ea typeface="Cambria" panose="02040503050406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Cambria" panose="02040503050406030204" pitchFamily="18" charset="0"/>
                          <a:ea typeface="Cambria" panose="02040503050406030204" pitchFamily="18" charset="0"/>
                          <a:cs typeface="+mn-cs"/>
                        </a:rPr>
                        <a:t>The “Chevron Doctrine”, established in 1984 with Chevron v. Natural Resources Defense Council was overturned.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23861020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2512</TotalTime>
  <Words>219</Words>
  <Application>Microsoft Office PowerPoint</Application>
  <PresentationFormat>Widescreen</PresentationFormat>
  <Paragraphs>23</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Loper Bright Enterprises v. Raimondo (2024)</vt:lpstr>
      <vt:lpstr>Loper Bright Enterprises v. Raimondo (2024)</vt:lpstr>
      <vt:lpstr>Complete each Cell Loper Bright Enterprises v. Raimondo (2024)</vt:lpstr>
      <vt:lpstr>Loper Bright Enterprises v. Raimondo (2024)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34</cp:revision>
  <dcterms:created xsi:type="dcterms:W3CDTF">2025-01-12T13:12:56Z</dcterms:created>
  <dcterms:modified xsi:type="dcterms:W3CDTF">2025-01-16T11:41:07Z</dcterms:modified>
</cp:coreProperties>
</file>