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100" d="100"/>
          <a:sy n="100" d="100"/>
        </p:scale>
        <p:origin x="594"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D5D3C-DA02-1489-6008-814A75AE7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2B00-E3D2-47BF-D38B-265D51A616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ACB1BE-BF97-6A02-1BBD-5D1CAD3C8503}"/>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E68E913A-90EC-B30F-C4FD-8B9BDBFB35A3}"/>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3614290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1/14/2025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x.com/ConstitutionCtr/status/1654850754858094594" TargetMode="External"/><Relationship Id="rId2" Type="http://schemas.openxmlformats.org/officeDocument/2006/relationships/hyperlink" Target="https://www.youtube.com/watch?v=jW-dHA52XJ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600" dirty="0"/>
              <a:t>Korematsu v. United States (1944)</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Korematsu v. United States (1944)</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469327976"/>
              </p:ext>
            </p:extLst>
          </p:nvPr>
        </p:nvGraphicFramePr>
        <p:xfrm>
          <a:off x="1295400" y="2557463"/>
          <a:ext cx="9601196" cy="3686302"/>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4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Legacy of Korematsu (2:30 minutes)</a:t>
                      </a: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200" kern="1200" dirty="0">
                          <a:solidFill>
                            <a:schemeClr val="tx1"/>
                          </a:solidFill>
                          <a:effectLst/>
                          <a:latin typeface="Cambria" panose="02040503050406030204" pitchFamily="18" charset="0"/>
                          <a:ea typeface="Cambria" panose="02040503050406030204" pitchFamily="18" charset="0"/>
                          <a:cs typeface="+mn-cs"/>
                          <a:hlinkClick r:id="rId3">
                            <a:extLst>
                              <a:ext uri="{A12FA001-AC4F-418D-AE19-62706E023703}">
                                <ahyp:hlinkClr xmlns:ahyp="http://schemas.microsoft.com/office/drawing/2018/hyperlinkcolor" val="tx"/>
                              </a:ext>
                            </a:extLst>
                          </a:hlinkClick>
                        </a:rPr>
                        <a:t>Karen Korematsu speaks at the National Constitution Center (2:10 minutes)</a:t>
                      </a:r>
                      <a:endParaRPr lang="en-US" sz="22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Korematsu v. United States (1944)</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544542086"/>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dirty="0">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CF89-3D01-E622-8F43-CB5DFEC5D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BC9ED-9101-1A54-F622-ED923ED024A6}"/>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Korematsu v. United States (1944)</a:t>
            </a:r>
            <a:endParaRPr lang="en-US" dirty="0"/>
          </a:p>
        </p:txBody>
      </p:sp>
      <p:graphicFrame>
        <p:nvGraphicFramePr>
          <p:cNvPr id="4" name="Content Placeholder 3">
            <a:extLst>
              <a:ext uri="{FF2B5EF4-FFF2-40B4-BE49-F238E27FC236}">
                <a16:creationId xmlns:a16="http://schemas.microsoft.com/office/drawing/2014/main" id="{5B861B2B-9287-E5C6-9BB8-5E5BADF1C9A7}"/>
              </a:ext>
            </a:extLst>
          </p:cNvPr>
          <p:cNvGraphicFramePr>
            <a:graphicFrameLocks noGrp="1"/>
          </p:cNvGraphicFramePr>
          <p:nvPr>
            <p:ph idx="1"/>
            <p:extLst>
              <p:ext uri="{D42A27DB-BD31-4B8C-83A1-F6EECF244321}">
                <p14:modId xmlns:p14="http://schemas.microsoft.com/office/powerpoint/2010/main" val="121484063"/>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Congress and the president exceed their war powers by implementing Executive Order 9066 which included exclusions and restrictions of the rights of U.S. citizens of Japanese descent?</a:t>
                      </a:r>
                    </a:p>
                  </a:txBody>
                  <a:tcPr/>
                </a:tc>
                <a:tc>
                  <a:txBody>
                    <a:bodyPr/>
                    <a:lstStyle/>
                    <a:p>
                      <a:r>
                        <a:rPr lang="en-US" dirty="0">
                          <a:latin typeface="Cambria" panose="02040503050406030204" pitchFamily="18" charset="0"/>
                          <a:ea typeface="Cambria" panose="02040503050406030204" pitchFamily="18" charset="0"/>
                        </a:rPr>
                        <a:t>The U.S. Supreme Court decided that Congress and the president did not act beyond their war power when they excluded U.S. citizens of Japanese ancestry from their West Coast homes. </a:t>
                      </a:r>
                      <a:endParaRPr lang="en-US" sz="1800" dirty="0">
                        <a:latin typeface="Cambria" panose="02040503050406030204" pitchFamily="18" charset="0"/>
                        <a:ea typeface="Cambria" panose="02040503050406030204" pitchFamily="18" charset="0"/>
                      </a:endParaRPr>
                    </a:p>
                  </a:txBody>
                  <a:tcPr/>
                </a:tc>
                <a:tc>
                  <a:txBody>
                    <a:bodyPr/>
                    <a:lstStyle/>
                    <a:p>
                      <a:r>
                        <a:rPr lang="en-US" dirty="0">
                          <a:latin typeface="Cambria" panose="02040503050406030204" pitchFamily="18" charset="0"/>
                          <a:ea typeface="Cambria" panose="02040503050406030204" pitchFamily="18" charset="0"/>
                        </a:rPr>
                        <a:t>Executive Order 9066, which authorized the internment of U.S. citizens of Japanese descent during World War II is constitutional.  This decision gave the military more power than it had before the ruling.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35349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785</TotalTime>
  <Words>224</Words>
  <Application>Microsoft Office PowerPoint</Application>
  <PresentationFormat>Widescreen</PresentationFormat>
  <Paragraphs>26</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Korematsu v. United States (1944)</vt:lpstr>
      <vt:lpstr>Korematsu v. United States (1944)</vt:lpstr>
      <vt:lpstr>Complete each Cell Korematsu v. United States (1944)</vt:lpstr>
      <vt:lpstr>Korematsu v. United States (1944)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23</cp:revision>
  <dcterms:created xsi:type="dcterms:W3CDTF">2025-01-12T13:12:56Z</dcterms:created>
  <dcterms:modified xsi:type="dcterms:W3CDTF">2025-01-14T23:53:30Z</dcterms:modified>
</cp:coreProperties>
</file>