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5"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4660"/>
  </p:normalViewPr>
  <p:slideViewPr>
    <p:cSldViewPr snapToGrid="0" showGuides="1">
      <p:cViewPr>
        <p:scale>
          <a:sx n="100" d="100"/>
          <a:sy n="100" d="100"/>
        </p:scale>
        <p:origin x="918" y="-60"/>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1/14/2025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CSU1u09lDV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Wisconsin v. Yoder (1972)</a:t>
            </a:r>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200" dirty="0">
                <a:latin typeface="Cambria" panose="02040503050406030204" pitchFamily="18" charset="0"/>
                <a:ea typeface="Cambria" panose="02040503050406030204" pitchFamily="18" charset="0"/>
              </a:rPr>
              <a:t>Wisconsin v. Yoder (1972)</a:t>
            </a:r>
            <a:endParaRPr lang="en-US" sz="4000"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459582809"/>
              </p:ext>
            </p:extLst>
          </p:nvPr>
        </p:nvGraphicFramePr>
        <p:xfrm>
          <a:off x="1295400" y="2557463"/>
          <a:ext cx="9601196" cy="336028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445797">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2872608">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18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18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0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rPr>
                        <a:t>Bill of Rights Institute Wisconsin v. Yoder (1972) (6:15 minutes)</a:t>
                      </a:r>
                      <a:endParaRPr lang="en-US" sz="20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18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u="sng" kern="1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Wisconsin v. Yoder (1972)</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1813941622"/>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BB50F3-A3BC-AA5B-3F6B-082FD4A8BC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BDD3C0-8AA4-C179-BF31-CA2E59DF3EF2}"/>
              </a:ext>
            </a:extLst>
          </p:cNvPr>
          <p:cNvSpPr>
            <a:spLocks noGrp="1"/>
          </p:cNvSpPr>
          <p:nvPr>
            <p:ph type="title"/>
          </p:nvPr>
        </p:nvSpPr>
        <p:spPr/>
        <p:txBody>
          <a:bodyPr>
            <a:normAutofit/>
          </a:bodyPr>
          <a:lstStyle/>
          <a:p>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Wisconsin v. Yoder (1972)</a:t>
            </a:r>
            <a:endParaRPr lang="en-US" dirty="0"/>
          </a:p>
        </p:txBody>
      </p:sp>
      <p:graphicFrame>
        <p:nvGraphicFramePr>
          <p:cNvPr id="4" name="Content Placeholder 3">
            <a:extLst>
              <a:ext uri="{FF2B5EF4-FFF2-40B4-BE49-F238E27FC236}">
                <a16:creationId xmlns:a16="http://schemas.microsoft.com/office/drawing/2014/main" id="{50DF626E-8597-B910-9AE7-4763C2060037}"/>
              </a:ext>
            </a:extLst>
          </p:cNvPr>
          <p:cNvGraphicFramePr>
            <a:graphicFrameLocks noGrp="1"/>
          </p:cNvGraphicFramePr>
          <p:nvPr>
            <p:ph idx="1"/>
            <p:extLst>
              <p:ext uri="{D42A27DB-BD31-4B8C-83A1-F6EECF244321}">
                <p14:modId xmlns:p14="http://schemas.microsoft.com/office/powerpoint/2010/main" val="4137914314"/>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r>
                        <a:rPr lang="en-US" sz="1800" kern="1200" dirty="0">
                          <a:solidFill>
                            <a:schemeClr val="tx1"/>
                          </a:solidFill>
                          <a:effectLst/>
                          <a:latin typeface="Cambria" panose="02040503050406030204" pitchFamily="18" charset="0"/>
                          <a:ea typeface="Cambria" panose="02040503050406030204" pitchFamily="18" charset="0"/>
                          <a:cs typeface="+mn-cs"/>
                        </a:rPr>
                        <a:t>Does Wisconsin’s compulsory school attendance law violate the First Amendment free exercise clause?  </a:t>
                      </a:r>
                    </a:p>
                  </a:txBody>
                  <a:tcPr/>
                </a:tc>
                <a:tc>
                  <a:txBody>
                    <a:bodyPr/>
                    <a:lstStyle/>
                    <a:p>
                      <a:r>
                        <a:rPr lang="en-US" sz="1700" kern="1200" dirty="0">
                          <a:solidFill>
                            <a:schemeClr val="tx1"/>
                          </a:solidFill>
                          <a:effectLst/>
                          <a:latin typeface="Cambria" panose="02040503050406030204" pitchFamily="18" charset="0"/>
                          <a:ea typeface="Cambria" panose="02040503050406030204" pitchFamily="18" charset="0"/>
                          <a:cs typeface="+mn-cs"/>
                        </a:rPr>
                        <a:t>Wisconsin’s interest in “universal education is not totally free from a balancing process when it impinges on other fundamental rights, such as those specifically protected by the Free Exercise Clause of the First Amendment and the traditional interest of parents with respect to the religious upbringing of their children.” </a:t>
                      </a:r>
                    </a:p>
                  </a:txBody>
                  <a:tcPr/>
                </a:tc>
                <a:tc>
                  <a:txBody>
                    <a:bodyPr/>
                    <a:lstStyle/>
                    <a:p>
                      <a:r>
                        <a:rPr lang="en-US" dirty="0">
                          <a:latin typeface="Cambria" panose="02040503050406030204" pitchFamily="18" charset="0"/>
                          <a:ea typeface="Cambria" panose="02040503050406030204" pitchFamily="18" charset="0"/>
                        </a:rPr>
                        <a:t>The First Amendment free exercise of religion clause receives priority over the state’s interest in compulsory education. </a:t>
                      </a: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224130870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332</TotalTime>
  <Words>187</Words>
  <Application>Microsoft Office PowerPoint</Application>
  <PresentationFormat>Widescreen</PresentationFormat>
  <Paragraphs>21</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Cambria</vt:lpstr>
      <vt:lpstr>Garamond</vt:lpstr>
      <vt:lpstr>Organic</vt:lpstr>
      <vt:lpstr>FCLE U.S. Supreme Court Cases: Wisconsin v. Yoder (1972)</vt:lpstr>
      <vt:lpstr>Wisconsin v. Yoder (1972)</vt:lpstr>
      <vt:lpstr>Complete each Cell Wisconsin v. Yoder (1972)</vt:lpstr>
      <vt:lpstr> Wisconsin v. Yoder (1972)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17</cp:revision>
  <dcterms:created xsi:type="dcterms:W3CDTF">2025-01-12T13:12:56Z</dcterms:created>
  <dcterms:modified xsi:type="dcterms:W3CDTF">2025-01-14T16:08:07Z</dcterms:modified>
</cp:coreProperties>
</file>