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1038" y="72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illofrightsinstitute.org/videos/district-of-columbia-v-heller-bris-homework-help-seri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r>
              <a:rPr lang="en-US" sz="3600" dirty="0"/>
              <a:t>District of Columbia v. Heller (2008)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District of Columbia v. Heller (2008)</a:t>
            </a:r>
            <a:endParaRPr lang="en-US" sz="4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3558861"/>
              </p:ext>
            </p:extLst>
          </p:nvPr>
        </p:nvGraphicFramePr>
        <p:xfrm>
          <a:off x="1295400" y="2557463"/>
          <a:ext cx="9601196" cy="336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District of Columbia v. Heller (2008) (3:30 minutes)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District of Columbia v. Heller (2008)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941622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E5AAB-F856-F41B-888C-5A11D4193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DF4BB-52CB-B833-3A61-57464EF09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District of Columbia v. Heller (2008)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D86A267-110C-C445-44AE-5220FEBAAF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7837319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Does the Second Amendment protect an individual’s right to possess firearms for self-defense even if that possession occurs outside a militia?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“We consider whether a District of Columbia prohibition on the possession of usable handguns in the home violates the Second Amendment to the Constitution.”</a:t>
                      </a:r>
                    </a:p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Associate Justice Antonin Scalia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The Second Amendment protects the right of individuals to possess firearms for self-defense in the home. This decision was the first time that the U.S. Supreme Court guaranteed this Second Amendment right.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189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363</TotalTime>
  <Words>201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Cambria</vt:lpstr>
      <vt:lpstr>Garamond</vt:lpstr>
      <vt:lpstr>Organic</vt:lpstr>
      <vt:lpstr>FCLE U.S. Supreme Court Cases: District of Columbia v. Heller (2008)</vt:lpstr>
      <vt:lpstr>District of Columbia v. Heller (2008)</vt:lpstr>
      <vt:lpstr>Complete each Cell District of Columbia v. Heller (2008)</vt:lpstr>
      <vt:lpstr>District of Columbia v. Heller (2008)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19</cp:revision>
  <dcterms:created xsi:type="dcterms:W3CDTF">2025-01-12T13:12:56Z</dcterms:created>
  <dcterms:modified xsi:type="dcterms:W3CDTF">2025-01-14T16:41:02Z</dcterms:modified>
</cp:coreProperties>
</file>