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Lst>
  <p:sldSz cy="6858000" cx="12192000"/>
  <p:notesSz cx="6858000" cy="9144000"/>
  <p:embeddedFontLst>
    <p:embeddedFont>
      <p:font typeface="Garamond"/>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15" roundtripDataSignature="AMtx7mj5d2+Oqpab0DUkT112Ky+ft8Yaw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FF35C89-B5A1-462D-8FF5-5D1A6A1D3534}">
  <a:tblStyle styleId="{6FF35C89-B5A1-462D-8FF5-5D1A6A1D3534}" styleName="Table_0">
    <a:wholeTbl>
      <a:tcTxStyle b="off" i="off">
        <a:font>
          <a:latin typeface="Garamond"/>
          <a:ea typeface="Garamond"/>
          <a:cs typeface="Garamond"/>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CEFE7"/>
          </a:solidFill>
        </a:fill>
      </a:tcStyle>
    </a:wholeTbl>
    <a:band1H>
      <a:tcTxStyle/>
      <a:tcStyle>
        <a:fill>
          <a:solidFill>
            <a:srgbClr val="D8DDCB"/>
          </a:solidFill>
        </a:fill>
      </a:tcStyle>
    </a:band1H>
    <a:band2H>
      <a:tcTxStyle/>
    </a:band2H>
    <a:band1V>
      <a:tcTxStyle/>
      <a:tcStyle>
        <a:fill>
          <a:solidFill>
            <a:srgbClr val="D8DDCB"/>
          </a:solidFill>
        </a:fill>
      </a:tcStyle>
    </a:band1V>
    <a:band2V>
      <a:tcTxStyle/>
    </a:band2V>
    <a:lastCol>
      <a:tcTxStyle b="on" i="off">
        <a:font>
          <a:latin typeface="Garamond"/>
          <a:ea typeface="Garamond"/>
          <a:cs typeface="Garamond"/>
        </a:font>
        <a:schemeClr val="lt1"/>
      </a:tcTxStyle>
      <a:tcStyle>
        <a:fill>
          <a:solidFill>
            <a:schemeClr val="accent1"/>
          </a:solidFill>
        </a:fill>
      </a:tcStyle>
    </a:lastCol>
    <a:firstCol>
      <a:tcTxStyle b="on" i="off">
        <a:font>
          <a:latin typeface="Garamond"/>
          <a:ea typeface="Garamond"/>
          <a:cs typeface="Garamond"/>
        </a:font>
        <a:schemeClr val="lt1"/>
      </a:tcTxStyle>
      <a:tcStyle>
        <a:fill>
          <a:solidFill>
            <a:schemeClr val="accent1"/>
          </a:solidFill>
        </a:fill>
      </a:tcStyle>
    </a:firstCol>
    <a:lastRow>
      <a:tcTxStyle b="on" i="off">
        <a:font>
          <a:latin typeface="Garamond"/>
          <a:ea typeface="Garamond"/>
          <a:cs typeface="Garamond"/>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Garamond"/>
          <a:ea typeface="Garamond"/>
          <a:cs typeface="Garamond"/>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Garamond-regular.fntdata"/><Relationship Id="rId10" Type="http://schemas.openxmlformats.org/officeDocument/2006/relationships/slide" Target="slides/slide4.xml"/><Relationship Id="rId13" Type="http://schemas.openxmlformats.org/officeDocument/2006/relationships/font" Target="fonts/Garamond-italic.fntdata"/><Relationship Id="rId12" Type="http://schemas.openxmlformats.org/officeDocument/2006/relationships/font" Target="fonts/Garamond-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customschemas.google.com/relationships/presentationmetadata" Target="metadata"/><Relationship Id="rId14" Type="http://schemas.openxmlformats.org/officeDocument/2006/relationships/font" Target="fonts/Garamond-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6" name="Shape 16"/>
        <p:cNvGrpSpPr/>
        <p:nvPr/>
      </p:nvGrpSpPr>
      <p:grpSpPr>
        <a:xfrm>
          <a:off x="0" y="0"/>
          <a:ext cx="0" cy="0"/>
          <a:chOff x="0" y="0"/>
          <a:chExt cx="0" cy="0"/>
        </a:xfrm>
      </p:grpSpPr>
      <p:grpSp>
        <p:nvGrpSpPr>
          <p:cNvPr id="17" name="Google Shape;17;p6"/>
          <p:cNvGrpSpPr/>
          <p:nvPr/>
        </p:nvGrpSpPr>
        <p:grpSpPr>
          <a:xfrm>
            <a:off x="-16934" y="0"/>
            <a:ext cx="12231160" cy="6856214"/>
            <a:chOff x="-16934" y="0"/>
            <a:chExt cx="12231160" cy="6856214"/>
          </a:xfrm>
        </p:grpSpPr>
        <p:pic>
          <p:nvPicPr>
            <p:cNvPr descr="HD-PanelTitleR1.png" id="18" name="Google Shape;18;p6"/>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19" name="Google Shape;19;p6"/>
            <p:cNvSpPr/>
            <p:nvPr/>
          </p:nvSpPr>
          <p:spPr>
            <a:xfrm>
              <a:off x="2328332" y="1540931"/>
              <a:ext cx="7543802" cy="3835401"/>
            </a:xfrm>
            <a:prstGeom prst="rect">
              <a:avLst/>
            </a:prstGeom>
            <a:noFill/>
            <a:ln cap="flat" cmpd="sng" w="158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DRibbonTitle-UniformTrim.png" id="20" name="Google Shape;20;p6"/>
            <p:cNvPicPr preferRelativeResize="0"/>
            <p:nvPr/>
          </p:nvPicPr>
          <p:blipFill rotWithShape="1">
            <a:blip r:embed="rId3">
              <a:alphaModFix/>
            </a:blip>
            <a:srcRect b="0" l="0" r="0" t="0"/>
            <a:stretch/>
          </p:blipFill>
          <p:spPr>
            <a:xfrm>
              <a:off x="-16934" y="3147609"/>
              <a:ext cx="2478024" cy="612648"/>
            </a:xfrm>
            <a:prstGeom prst="rect">
              <a:avLst/>
            </a:prstGeom>
            <a:noFill/>
            <a:ln>
              <a:noFill/>
            </a:ln>
          </p:spPr>
        </p:pic>
        <p:pic>
          <p:nvPicPr>
            <p:cNvPr descr="HDRibbonTitle-UniformTrim.png" id="21" name="Google Shape;21;p6"/>
            <p:cNvPicPr preferRelativeResize="0"/>
            <p:nvPr/>
          </p:nvPicPr>
          <p:blipFill rotWithShape="1">
            <a:blip r:embed="rId3">
              <a:alphaModFix/>
            </a:blip>
            <a:srcRect b="0" l="0" r="0" t="0"/>
            <a:stretch/>
          </p:blipFill>
          <p:spPr>
            <a:xfrm>
              <a:off x="9736202" y="3147609"/>
              <a:ext cx="2478024" cy="612648"/>
            </a:xfrm>
            <a:prstGeom prst="rect">
              <a:avLst/>
            </a:prstGeom>
            <a:noFill/>
            <a:ln>
              <a:noFill/>
            </a:ln>
          </p:spPr>
        </p:pic>
      </p:grpSp>
      <p:sp>
        <p:nvSpPr>
          <p:cNvPr id="22" name="Google Shape;22;p6"/>
          <p:cNvSpPr txBox="1"/>
          <p:nvPr>
            <p:ph type="ctrTitle"/>
          </p:nvPr>
        </p:nvSpPr>
        <p:spPr>
          <a:xfrm>
            <a:off x="2692398" y="1871131"/>
            <a:ext cx="6815669" cy="1515533"/>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Clr>
                <a:srgbClr val="262626"/>
              </a:buClr>
              <a:buSzPts val="5400"/>
              <a:buFont typeface="Garamond"/>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6"/>
          <p:cNvSpPr txBox="1"/>
          <p:nvPr>
            <p:ph idx="1" type="subTitle"/>
          </p:nvPr>
        </p:nvSpPr>
        <p:spPr>
          <a:xfrm>
            <a:off x="2692398" y="3657597"/>
            <a:ext cx="6815669" cy="1320802"/>
          </a:xfrm>
          <a:prstGeom prst="rect">
            <a:avLst/>
          </a:prstGeom>
          <a:noFill/>
          <a:ln>
            <a:noFill/>
          </a:ln>
        </p:spPr>
        <p:txBody>
          <a:bodyPr anchorCtr="0" anchor="t" bIns="45700" lIns="91425" spcFirstLastPara="1" rIns="91425" wrap="square" tIns="45700">
            <a:normAutofit/>
          </a:bodyPr>
          <a:lstStyle>
            <a:lvl1pPr lvl="0" algn="ctr">
              <a:spcBef>
                <a:spcPts val="420"/>
              </a:spcBef>
              <a:spcAft>
                <a:spcPts val="0"/>
              </a:spcAft>
              <a:buSzPts val="2415"/>
              <a:buNone/>
              <a:defRPr sz="2100">
                <a:solidFill>
                  <a:schemeClr val="dk1"/>
                </a:solidFill>
              </a:defRPr>
            </a:lvl1pPr>
            <a:lvl2pPr lvl="1" algn="ctr">
              <a:spcBef>
                <a:spcPts val="600"/>
              </a:spcBef>
              <a:spcAft>
                <a:spcPts val="0"/>
              </a:spcAft>
              <a:buSzPts val="2300"/>
              <a:buNone/>
              <a:defRPr>
                <a:solidFill>
                  <a:srgbClr val="888888"/>
                </a:solidFill>
              </a:defRPr>
            </a:lvl2pPr>
            <a:lvl3pPr lvl="2" algn="ctr">
              <a:spcBef>
                <a:spcPts val="600"/>
              </a:spcBef>
              <a:spcAft>
                <a:spcPts val="0"/>
              </a:spcAft>
              <a:buSzPts val="2070"/>
              <a:buNone/>
              <a:defRPr>
                <a:solidFill>
                  <a:srgbClr val="888888"/>
                </a:solidFill>
              </a:defRPr>
            </a:lvl3pPr>
            <a:lvl4pPr lvl="3" algn="ctr">
              <a:spcBef>
                <a:spcPts val="600"/>
              </a:spcBef>
              <a:spcAft>
                <a:spcPts val="0"/>
              </a:spcAft>
              <a:buSzPts val="1840"/>
              <a:buNone/>
              <a:defRPr>
                <a:solidFill>
                  <a:srgbClr val="888888"/>
                </a:solidFill>
              </a:defRPr>
            </a:lvl4pPr>
            <a:lvl5pPr lvl="4" algn="ctr">
              <a:spcBef>
                <a:spcPts val="600"/>
              </a:spcBef>
              <a:spcAft>
                <a:spcPts val="0"/>
              </a:spcAft>
              <a:buSzPts val="1610"/>
              <a:buNone/>
              <a:defRPr>
                <a:solidFill>
                  <a:srgbClr val="888888"/>
                </a:solidFill>
              </a:defRPr>
            </a:lvl5pPr>
            <a:lvl6pPr lvl="5" algn="ctr">
              <a:spcBef>
                <a:spcPts val="600"/>
              </a:spcBef>
              <a:spcAft>
                <a:spcPts val="0"/>
              </a:spcAft>
              <a:buSzPts val="1610"/>
              <a:buNone/>
              <a:defRPr>
                <a:solidFill>
                  <a:srgbClr val="888888"/>
                </a:solidFill>
              </a:defRPr>
            </a:lvl6pPr>
            <a:lvl7pPr lvl="6" algn="ctr">
              <a:spcBef>
                <a:spcPts val="600"/>
              </a:spcBef>
              <a:spcAft>
                <a:spcPts val="0"/>
              </a:spcAft>
              <a:buSzPts val="1610"/>
              <a:buNone/>
              <a:defRPr>
                <a:solidFill>
                  <a:srgbClr val="888888"/>
                </a:solidFill>
              </a:defRPr>
            </a:lvl7pPr>
            <a:lvl8pPr lvl="7" algn="ctr">
              <a:spcBef>
                <a:spcPts val="600"/>
              </a:spcBef>
              <a:spcAft>
                <a:spcPts val="0"/>
              </a:spcAft>
              <a:buSzPts val="1610"/>
              <a:buNone/>
              <a:defRPr>
                <a:solidFill>
                  <a:srgbClr val="888888"/>
                </a:solidFill>
              </a:defRPr>
            </a:lvl8pPr>
            <a:lvl9pPr lvl="8" algn="ctr">
              <a:spcBef>
                <a:spcPts val="600"/>
              </a:spcBef>
              <a:spcAft>
                <a:spcPts val="600"/>
              </a:spcAft>
              <a:buSzPts val="1610"/>
              <a:buNone/>
              <a:defRPr>
                <a:solidFill>
                  <a:srgbClr val="888888"/>
                </a:solidFill>
              </a:defRPr>
            </a:lvl9pPr>
          </a:lstStyle>
          <a:p/>
        </p:txBody>
      </p:sp>
      <p:sp>
        <p:nvSpPr>
          <p:cNvPr id="24" name="Google Shape;24;p6"/>
          <p:cNvSpPr txBox="1"/>
          <p:nvPr>
            <p:ph idx="10" type="dt"/>
          </p:nvPr>
        </p:nvSpPr>
        <p:spPr>
          <a:xfrm>
            <a:off x="7983232" y="5037663"/>
            <a:ext cx="897467"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6"/>
          <p:cNvSpPr txBox="1"/>
          <p:nvPr>
            <p:ph idx="11" type="ftr"/>
          </p:nvPr>
        </p:nvSpPr>
        <p:spPr>
          <a:xfrm>
            <a:off x="2692397" y="5037663"/>
            <a:ext cx="5214635"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6"/>
          <p:cNvSpPr txBox="1"/>
          <p:nvPr>
            <p:ph idx="12" type="sldNum"/>
          </p:nvPr>
        </p:nvSpPr>
        <p:spPr>
          <a:xfrm>
            <a:off x="8956900" y="5037663"/>
            <a:ext cx="55116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27" name="Google Shape;27;p6"/>
          <p:cNvCxnSpPr/>
          <p:nvPr/>
        </p:nvCxnSpPr>
        <p:spPr>
          <a:xfrm>
            <a:off x="2692399" y="3522131"/>
            <a:ext cx="681566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noramic Picture with Caption">
  <p:cSld name="Panoramic Picture with Caption">
    <p:spTree>
      <p:nvGrpSpPr>
        <p:cNvPr id="85" name="Shape 85"/>
        <p:cNvGrpSpPr/>
        <p:nvPr/>
      </p:nvGrpSpPr>
      <p:grpSpPr>
        <a:xfrm>
          <a:off x="0" y="0"/>
          <a:ext cx="0" cy="0"/>
          <a:chOff x="0" y="0"/>
          <a:chExt cx="0" cy="0"/>
        </a:xfrm>
      </p:grpSpPr>
      <p:sp>
        <p:nvSpPr>
          <p:cNvPr id="86" name="Google Shape;86;p15"/>
          <p:cNvSpPr txBox="1"/>
          <p:nvPr>
            <p:ph type="title"/>
          </p:nvPr>
        </p:nvSpPr>
        <p:spPr>
          <a:xfrm>
            <a:off x="1295401" y="4815415"/>
            <a:ext cx="9609666" cy="566738"/>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2400"/>
              <a:buFont typeface="Garamond"/>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5"/>
          <p:cNvSpPr/>
          <p:nvPr>
            <p:ph idx="2" type="pic"/>
          </p:nvPr>
        </p:nvSpPr>
        <p:spPr>
          <a:xfrm>
            <a:off x="1041427" y="1041399"/>
            <a:ext cx="10105972" cy="3335869"/>
          </a:xfrm>
          <a:prstGeom prst="roundRect">
            <a:avLst>
              <a:gd fmla="val 0" name="adj"/>
            </a:avLst>
          </a:prstGeom>
          <a:noFill/>
          <a:ln cap="flat" cmpd="thickThin" w="57150">
            <a:solidFill>
              <a:srgbClr val="7F7F7F"/>
            </a:solidFill>
            <a:prstDash val="solid"/>
            <a:miter lim="800000"/>
            <a:headEnd len="sm" w="sm" type="none"/>
            <a:tailEnd len="sm" w="sm" type="none"/>
          </a:ln>
        </p:spPr>
      </p:sp>
      <p:sp>
        <p:nvSpPr>
          <p:cNvPr id="88" name="Google Shape;88;p15"/>
          <p:cNvSpPr txBox="1"/>
          <p:nvPr>
            <p:ph idx="1" type="body"/>
          </p:nvPr>
        </p:nvSpPr>
        <p:spPr>
          <a:xfrm>
            <a:off x="1295401" y="5382153"/>
            <a:ext cx="9609666" cy="493712"/>
          </a:xfrm>
          <a:prstGeom prst="rect">
            <a:avLst/>
          </a:prstGeom>
          <a:noFill/>
          <a:ln>
            <a:noFill/>
          </a:ln>
        </p:spPr>
        <p:txBody>
          <a:bodyPr anchorCtr="0" anchor="t" bIns="45700" lIns="91425" spcFirstLastPara="1" rIns="91425" wrap="square" tIns="45700">
            <a:normAutofit/>
          </a:bodyPr>
          <a:lstStyle>
            <a:lvl1pPr indent="-228600" lvl="0" marL="457200" algn="ctr">
              <a:spcBef>
                <a:spcPts val="280"/>
              </a:spcBef>
              <a:spcAft>
                <a:spcPts val="0"/>
              </a:spcAft>
              <a:buSzPts val="1610"/>
              <a:buNone/>
              <a:defRPr sz="1400"/>
            </a:lvl1pPr>
            <a:lvl2pPr indent="-228600" lvl="1" marL="914400" algn="l">
              <a:spcBef>
                <a:spcPts val="600"/>
              </a:spcBef>
              <a:spcAft>
                <a:spcPts val="0"/>
              </a:spcAft>
              <a:buSzPts val="1380"/>
              <a:buNone/>
              <a:defRPr sz="1200"/>
            </a:lvl2pPr>
            <a:lvl3pPr indent="-228600" lvl="2" marL="1371600" algn="l">
              <a:spcBef>
                <a:spcPts val="600"/>
              </a:spcBef>
              <a:spcAft>
                <a:spcPts val="0"/>
              </a:spcAft>
              <a:buSzPts val="1150"/>
              <a:buNone/>
              <a:defRPr sz="1000"/>
            </a:lvl3pPr>
            <a:lvl4pPr indent="-228600" lvl="3" marL="1828800" algn="l">
              <a:spcBef>
                <a:spcPts val="600"/>
              </a:spcBef>
              <a:spcAft>
                <a:spcPts val="0"/>
              </a:spcAft>
              <a:buSzPts val="1035"/>
              <a:buNone/>
              <a:defRPr sz="900"/>
            </a:lvl4pPr>
            <a:lvl5pPr indent="-228600" lvl="4" marL="2286000" algn="l">
              <a:spcBef>
                <a:spcPts val="600"/>
              </a:spcBef>
              <a:spcAft>
                <a:spcPts val="0"/>
              </a:spcAft>
              <a:buSzPts val="1035"/>
              <a:buNone/>
              <a:defRPr sz="900"/>
            </a:lvl5pPr>
            <a:lvl6pPr indent="-228600" lvl="5" marL="2743200" algn="l">
              <a:spcBef>
                <a:spcPts val="600"/>
              </a:spcBef>
              <a:spcAft>
                <a:spcPts val="0"/>
              </a:spcAft>
              <a:buSzPts val="1035"/>
              <a:buNone/>
              <a:defRPr sz="900"/>
            </a:lvl6pPr>
            <a:lvl7pPr indent="-228600" lvl="6" marL="3200400" algn="l">
              <a:spcBef>
                <a:spcPts val="600"/>
              </a:spcBef>
              <a:spcAft>
                <a:spcPts val="0"/>
              </a:spcAft>
              <a:buSzPts val="1035"/>
              <a:buNone/>
              <a:defRPr sz="900"/>
            </a:lvl7pPr>
            <a:lvl8pPr indent="-228600" lvl="7" marL="3657600" algn="l">
              <a:spcBef>
                <a:spcPts val="600"/>
              </a:spcBef>
              <a:spcAft>
                <a:spcPts val="0"/>
              </a:spcAft>
              <a:buSzPts val="1035"/>
              <a:buNone/>
              <a:defRPr sz="900"/>
            </a:lvl8pPr>
            <a:lvl9pPr indent="-228600" lvl="8" marL="4114800" algn="l">
              <a:spcBef>
                <a:spcPts val="600"/>
              </a:spcBef>
              <a:spcAft>
                <a:spcPts val="600"/>
              </a:spcAft>
              <a:buSzPts val="1035"/>
              <a:buNone/>
              <a:defRPr sz="900"/>
            </a:lvl9pPr>
          </a:lstStyle>
          <a:p/>
        </p:txBody>
      </p:sp>
      <p:sp>
        <p:nvSpPr>
          <p:cNvPr id="89" name="Google Shape;89;p15"/>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5"/>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5"/>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92" name="Shape 92"/>
        <p:cNvGrpSpPr/>
        <p:nvPr/>
      </p:nvGrpSpPr>
      <p:grpSpPr>
        <a:xfrm>
          <a:off x="0" y="0"/>
          <a:ext cx="0" cy="0"/>
          <a:chOff x="0" y="0"/>
          <a:chExt cx="0" cy="0"/>
        </a:xfrm>
      </p:grpSpPr>
      <p:sp>
        <p:nvSpPr>
          <p:cNvPr id="93" name="Google Shape;93;p16"/>
          <p:cNvSpPr txBox="1"/>
          <p:nvPr>
            <p:ph type="title"/>
          </p:nvPr>
        </p:nvSpPr>
        <p:spPr>
          <a:xfrm>
            <a:off x="1303868" y="982132"/>
            <a:ext cx="9592732" cy="29548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3200"/>
              <a:buFont typeface="Garamond"/>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6"/>
          <p:cNvSpPr txBox="1"/>
          <p:nvPr>
            <p:ph idx="1" type="body"/>
          </p:nvPr>
        </p:nvSpPr>
        <p:spPr>
          <a:xfrm>
            <a:off x="1303868" y="4343399"/>
            <a:ext cx="9592732" cy="1532467"/>
          </a:xfrm>
          <a:prstGeom prst="rect">
            <a:avLst/>
          </a:prstGeom>
          <a:noFill/>
          <a:ln>
            <a:noFill/>
          </a:ln>
        </p:spPr>
        <p:txBody>
          <a:bodyPr anchorCtr="0" anchor="ctr" bIns="45700" lIns="91425" spcFirstLastPara="1" rIns="91425" wrap="square" tIns="45700">
            <a:normAutofit/>
          </a:bodyPr>
          <a:lstStyle>
            <a:lvl1pPr indent="-228600" lvl="0" marL="457200" algn="ctr">
              <a:spcBef>
                <a:spcPts val="400"/>
              </a:spcBef>
              <a:spcAft>
                <a:spcPts val="0"/>
              </a:spcAft>
              <a:buSzPts val="2300"/>
              <a:buNone/>
              <a:defRPr sz="20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95" name="Google Shape;95;p16"/>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6"/>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6"/>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98" name="Google Shape;98;p16"/>
          <p:cNvCxnSpPr/>
          <p:nvPr/>
        </p:nvCxnSpPr>
        <p:spPr>
          <a:xfrm>
            <a:off x="1396169" y="4140199"/>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99" name="Shape 99"/>
        <p:cNvGrpSpPr/>
        <p:nvPr/>
      </p:nvGrpSpPr>
      <p:grpSpPr>
        <a:xfrm>
          <a:off x="0" y="0"/>
          <a:ext cx="0" cy="0"/>
          <a:chOff x="0" y="0"/>
          <a:chExt cx="0" cy="0"/>
        </a:xfrm>
      </p:grpSpPr>
      <p:sp>
        <p:nvSpPr>
          <p:cNvPr id="100" name="Google Shape;100;p17"/>
          <p:cNvSpPr txBox="1"/>
          <p:nvPr>
            <p:ph type="title"/>
          </p:nvPr>
        </p:nvSpPr>
        <p:spPr>
          <a:xfrm>
            <a:off x="1446213" y="982132"/>
            <a:ext cx="9296398" cy="23706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3200"/>
              <a:buFont typeface="Garamond"/>
              <a:buNone/>
              <a:defRPr b="0" sz="320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7"/>
          <p:cNvSpPr txBox="1"/>
          <p:nvPr>
            <p:ph idx="1" type="body"/>
          </p:nvPr>
        </p:nvSpPr>
        <p:spPr>
          <a:xfrm>
            <a:off x="1674812" y="3352800"/>
            <a:ext cx="8839202" cy="584200"/>
          </a:xfrm>
          <a:prstGeom prst="rect">
            <a:avLst/>
          </a:prstGeom>
          <a:noFill/>
          <a:ln>
            <a:noFill/>
          </a:ln>
        </p:spPr>
        <p:txBody>
          <a:bodyPr anchorCtr="0" anchor="ctr" bIns="45700" lIns="91425" spcFirstLastPara="1" rIns="91425" wrap="square" tIns="45700">
            <a:normAutofit/>
          </a:bodyPr>
          <a:lstStyle>
            <a:lvl1pPr indent="-228600" lvl="0" marL="457200" algn="r">
              <a:spcBef>
                <a:spcPts val="400"/>
              </a:spcBef>
              <a:spcAft>
                <a:spcPts val="0"/>
              </a:spcAft>
              <a:buSzPts val="2300"/>
              <a:buFont typeface="Garamond"/>
              <a:buNone/>
              <a:defRPr sz="2000"/>
            </a:lvl1pPr>
            <a:lvl2pPr indent="-228600" lvl="1" marL="914400" algn="l">
              <a:spcBef>
                <a:spcPts val="600"/>
              </a:spcBef>
              <a:spcAft>
                <a:spcPts val="0"/>
              </a:spcAft>
              <a:buSzPts val="2300"/>
              <a:buFont typeface="Garamond"/>
              <a:buNone/>
              <a:defRPr/>
            </a:lvl2pPr>
            <a:lvl3pPr indent="-228600" lvl="2" marL="1371600" algn="l">
              <a:spcBef>
                <a:spcPts val="600"/>
              </a:spcBef>
              <a:spcAft>
                <a:spcPts val="0"/>
              </a:spcAft>
              <a:buSzPts val="2070"/>
              <a:buFont typeface="Garamond"/>
              <a:buNone/>
              <a:defRPr/>
            </a:lvl3pPr>
            <a:lvl4pPr indent="-228600" lvl="3" marL="1828800" algn="l">
              <a:spcBef>
                <a:spcPts val="600"/>
              </a:spcBef>
              <a:spcAft>
                <a:spcPts val="0"/>
              </a:spcAft>
              <a:buSzPts val="1840"/>
              <a:buFont typeface="Garamond"/>
              <a:buNone/>
              <a:defRPr/>
            </a:lvl4pPr>
            <a:lvl5pPr indent="-228600" lvl="4" marL="2286000" algn="l">
              <a:spcBef>
                <a:spcPts val="600"/>
              </a:spcBef>
              <a:spcAft>
                <a:spcPts val="0"/>
              </a:spcAft>
              <a:buSzPts val="1610"/>
              <a:buFont typeface="Garamond"/>
              <a:buNone/>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102" name="Google Shape;102;p17"/>
          <p:cNvSpPr txBox="1"/>
          <p:nvPr>
            <p:ph idx="2" type="body"/>
          </p:nvPr>
        </p:nvSpPr>
        <p:spPr>
          <a:xfrm>
            <a:off x="1295401" y="4343399"/>
            <a:ext cx="9609666" cy="1532467"/>
          </a:xfrm>
          <a:prstGeom prst="rect">
            <a:avLst/>
          </a:prstGeom>
          <a:noFill/>
          <a:ln>
            <a:noFill/>
          </a:ln>
        </p:spPr>
        <p:txBody>
          <a:bodyPr anchorCtr="0" anchor="ctr" bIns="45700" lIns="91425" spcFirstLastPara="1" rIns="91425" wrap="square" tIns="45700">
            <a:normAutofit/>
          </a:bodyPr>
          <a:lstStyle>
            <a:lvl1pPr indent="-228600" lvl="0" marL="457200" algn="ctr">
              <a:spcBef>
                <a:spcPts val="400"/>
              </a:spcBef>
              <a:spcAft>
                <a:spcPts val="0"/>
              </a:spcAft>
              <a:buSzPts val="2300"/>
              <a:buNone/>
              <a:defRPr sz="20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03" name="Google Shape;103;p17"/>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17"/>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17"/>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06" name="Google Shape;106;p17"/>
          <p:cNvSpPr txBox="1"/>
          <p:nvPr/>
        </p:nvSpPr>
        <p:spPr>
          <a:xfrm>
            <a:off x="862013" y="879961"/>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8000" u="none" cap="none" strike="noStrike">
                <a:solidFill>
                  <a:schemeClr val="dk1"/>
                </a:solidFill>
                <a:latin typeface="Garamond"/>
                <a:ea typeface="Garamond"/>
                <a:cs typeface="Garamond"/>
                <a:sym typeface="Garamond"/>
              </a:rPr>
              <a:t>“</a:t>
            </a:r>
            <a:endParaRPr/>
          </a:p>
        </p:txBody>
      </p:sp>
      <p:sp>
        <p:nvSpPr>
          <p:cNvPr id="107" name="Google Shape;107;p17"/>
          <p:cNvSpPr txBox="1"/>
          <p:nvPr/>
        </p:nvSpPr>
        <p:spPr>
          <a:xfrm>
            <a:off x="10600267" y="2827870"/>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0" i="0" lang="en-US" sz="8000" u="none" cap="none" strike="noStrike">
                <a:solidFill>
                  <a:schemeClr val="dk1"/>
                </a:solidFill>
                <a:latin typeface="Garamond"/>
                <a:ea typeface="Garamond"/>
                <a:cs typeface="Garamond"/>
                <a:sym typeface="Garamond"/>
              </a:rPr>
              <a:t>”</a:t>
            </a:r>
            <a:endParaRPr/>
          </a:p>
        </p:txBody>
      </p:sp>
      <p:cxnSp>
        <p:nvCxnSpPr>
          <p:cNvPr id="108" name="Google Shape;108;p17"/>
          <p:cNvCxnSpPr/>
          <p:nvPr/>
        </p:nvCxnSpPr>
        <p:spPr>
          <a:xfrm>
            <a:off x="1396169" y="4140199"/>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109" name="Shape 109"/>
        <p:cNvGrpSpPr/>
        <p:nvPr/>
      </p:nvGrpSpPr>
      <p:grpSpPr>
        <a:xfrm>
          <a:off x="0" y="0"/>
          <a:ext cx="0" cy="0"/>
          <a:chOff x="0" y="0"/>
          <a:chExt cx="0" cy="0"/>
        </a:xfrm>
      </p:grpSpPr>
      <p:sp>
        <p:nvSpPr>
          <p:cNvPr id="110" name="Google Shape;110;p18"/>
          <p:cNvSpPr txBox="1"/>
          <p:nvPr>
            <p:ph type="title"/>
          </p:nvPr>
        </p:nvSpPr>
        <p:spPr>
          <a:xfrm>
            <a:off x="1295402" y="3308581"/>
            <a:ext cx="9609668" cy="14688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3200"/>
              <a:buFont typeface="Garamond"/>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18"/>
          <p:cNvSpPr txBox="1"/>
          <p:nvPr>
            <p:ph idx="1" type="body"/>
          </p:nvPr>
        </p:nvSpPr>
        <p:spPr>
          <a:xfrm>
            <a:off x="1295401" y="4777381"/>
            <a:ext cx="9609668"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SzPts val="2300"/>
              <a:buNone/>
              <a:defRPr sz="20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12" name="Google Shape;112;p18"/>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8"/>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8"/>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Name Card">
  <p:cSld name="Quote Name Card">
    <p:spTree>
      <p:nvGrpSpPr>
        <p:cNvPr id="115" name="Shape 115"/>
        <p:cNvGrpSpPr/>
        <p:nvPr/>
      </p:nvGrpSpPr>
      <p:grpSpPr>
        <a:xfrm>
          <a:off x="0" y="0"/>
          <a:ext cx="0" cy="0"/>
          <a:chOff x="0" y="0"/>
          <a:chExt cx="0" cy="0"/>
        </a:xfrm>
      </p:grpSpPr>
      <p:sp>
        <p:nvSpPr>
          <p:cNvPr id="116" name="Google Shape;116;p19"/>
          <p:cNvSpPr txBox="1"/>
          <p:nvPr>
            <p:ph type="title"/>
          </p:nvPr>
        </p:nvSpPr>
        <p:spPr>
          <a:xfrm>
            <a:off x="1446213" y="982132"/>
            <a:ext cx="9296398" cy="22436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3200"/>
              <a:buFont typeface="Garamond"/>
              <a:buNone/>
              <a:defRPr b="0" sz="320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19"/>
          <p:cNvSpPr txBox="1"/>
          <p:nvPr>
            <p:ph idx="1" type="body"/>
          </p:nvPr>
        </p:nvSpPr>
        <p:spPr>
          <a:xfrm>
            <a:off x="1295401" y="3639312"/>
            <a:ext cx="9609668" cy="886968"/>
          </a:xfrm>
          <a:prstGeom prst="rect">
            <a:avLst/>
          </a:prstGeom>
          <a:noFill/>
          <a:ln>
            <a:noFill/>
          </a:ln>
        </p:spPr>
        <p:txBody>
          <a:bodyPr anchorCtr="0" anchor="b" bIns="45700" lIns="91425" spcFirstLastPara="1" rIns="91425" wrap="square" tIns="45700">
            <a:normAutofit/>
          </a:bodyPr>
          <a:lstStyle>
            <a:lvl1pPr indent="-228600" lvl="0" marL="457200" algn="l">
              <a:spcBef>
                <a:spcPts val="0"/>
              </a:spcBef>
              <a:spcAft>
                <a:spcPts val="0"/>
              </a:spcAft>
              <a:buSzPts val="2760"/>
              <a:buNone/>
              <a:defRPr sz="24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18" name="Google Shape;118;p19"/>
          <p:cNvSpPr txBox="1"/>
          <p:nvPr>
            <p:ph idx="2" type="body"/>
          </p:nvPr>
        </p:nvSpPr>
        <p:spPr>
          <a:xfrm>
            <a:off x="1295401" y="4529667"/>
            <a:ext cx="9609668" cy="13462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SzPts val="2070"/>
              <a:buNone/>
              <a:defRPr sz="18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19" name="Google Shape;119;p19"/>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19"/>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9"/>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22" name="Google Shape;122;p19"/>
          <p:cNvSpPr txBox="1"/>
          <p:nvPr/>
        </p:nvSpPr>
        <p:spPr>
          <a:xfrm>
            <a:off x="862013" y="879961"/>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8000" u="none" cap="none" strike="noStrike">
                <a:solidFill>
                  <a:schemeClr val="dk1"/>
                </a:solidFill>
                <a:latin typeface="Garamond"/>
                <a:ea typeface="Garamond"/>
                <a:cs typeface="Garamond"/>
                <a:sym typeface="Garamond"/>
              </a:rPr>
              <a:t>“</a:t>
            </a:r>
            <a:endParaRPr/>
          </a:p>
        </p:txBody>
      </p:sp>
      <p:sp>
        <p:nvSpPr>
          <p:cNvPr id="123" name="Google Shape;123;p19"/>
          <p:cNvSpPr txBox="1"/>
          <p:nvPr/>
        </p:nvSpPr>
        <p:spPr>
          <a:xfrm>
            <a:off x="10600267" y="2599261"/>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0" i="0" lang="en-US" sz="8000" u="none" cap="none" strike="noStrike">
                <a:solidFill>
                  <a:schemeClr val="dk1"/>
                </a:solidFill>
                <a:latin typeface="Garamond"/>
                <a:ea typeface="Garamond"/>
                <a:cs typeface="Garamond"/>
                <a:sym typeface="Garamond"/>
              </a:rPr>
              <a:t>”</a:t>
            </a:r>
            <a:endParaRPr/>
          </a:p>
        </p:txBody>
      </p:sp>
      <p:cxnSp>
        <p:nvCxnSpPr>
          <p:cNvPr id="124" name="Google Shape;124;p19"/>
          <p:cNvCxnSpPr/>
          <p:nvPr/>
        </p:nvCxnSpPr>
        <p:spPr>
          <a:xfrm>
            <a:off x="1396169" y="3429000"/>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ue or False">
  <p:cSld name="True or False">
    <p:spTree>
      <p:nvGrpSpPr>
        <p:cNvPr id="125" name="Shape 125"/>
        <p:cNvGrpSpPr/>
        <p:nvPr/>
      </p:nvGrpSpPr>
      <p:grpSpPr>
        <a:xfrm>
          <a:off x="0" y="0"/>
          <a:ext cx="0" cy="0"/>
          <a:chOff x="0" y="0"/>
          <a:chExt cx="0" cy="0"/>
        </a:xfrm>
      </p:grpSpPr>
      <p:sp>
        <p:nvSpPr>
          <p:cNvPr id="126" name="Google Shape;126;p20"/>
          <p:cNvSpPr txBox="1"/>
          <p:nvPr>
            <p:ph type="title"/>
          </p:nvPr>
        </p:nvSpPr>
        <p:spPr>
          <a:xfrm>
            <a:off x="1295401" y="982132"/>
            <a:ext cx="9609666" cy="22436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4400"/>
              <a:buFont typeface="Garamond"/>
              <a:buNone/>
              <a:defRPr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0"/>
          <p:cNvSpPr txBox="1"/>
          <p:nvPr>
            <p:ph idx="1" type="body"/>
          </p:nvPr>
        </p:nvSpPr>
        <p:spPr>
          <a:xfrm>
            <a:off x="1295401" y="3630168"/>
            <a:ext cx="9609668" cy="841248"/>
          </a:xfrm>
          <a:prstGeom prst="rect">
            <a:avLst/>
          </a:prstGeom>
          <a:noFill/>
          <a:ln>
            <a:noFill/>
          </a:ln>
        </p:spPr>
        <p:txBody>
          <a:bodyPr anchorCtr="0" anchor="b" bIns="45700" lIns="91425" spcFirstLastPara="1" rIns="91425" wrap="square" tIns="45700">
            <a:normAutofit/>
          </a:bodyPr>
          <a:lstStyle>
            <a:lvl1pPr indent="-228600" lvl="0" marL="457200" algn="l">
              <a:spcBef>
                <a:spcPts val="0"/>
              </a:spcBef>
              <a:spcAft>
                <a:spcPts val="0"/>
              </a:spcAft>
              <a:buSzPts val="3220"/>
              <a:buNone/>
              <a:defRPr sz="28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28" name="Google Shape;128;p20"/>
          <p:cNvSpPr txBox="1"/>
          <p:nvPr>
            <p:ph idx="2" type="body"/>
          </p:nvPr>
        </p:nvSpPr>
        <p:spPr>
          <a:xfrm>
            <a:off x="1295400" y="4470399"/>
            <a:ext cx="9609670" cy="1405467"/>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SzPts val="2070"/>
              <a:buNone/>
              <a:defRPr sz="18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29" name="Google Shape;129;p20"/>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20"/>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20"/>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132" name="Google Shape;132;p20"/>
          <p:cNvCxnSpPr/>
          <p:nvPr/>
        </p:nvCxnSpPr>
        <p:spPr>
          <a:xfrm>
            <a:off x="1396169" y="3429000"/>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3" name="Shape 133"/>
        <p:cNvGrpSpPr/>
        <p:nvPr/>
      </p:nvGrpSpPr>
      <p:grpSpPr>
        <a:xfrm>
          <a:off x="0" y="0"/>
          <a:ext cx="0" cy="0"/>
          <a:chOff x="0" y="0"/>
          <a:chExt cx="0" cy="0"/>
        </a:xfrm>
      </p:grpSpPr>
      <p:sp>
        <p:nvSpPr>
          <p:cNvPr id="134" name="Google Shape;134;p21"/>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4400"/>
              <a:buFont typeface="Garamond"/>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1"/>
          <p:cNvSpPr txBox="1"/>
          <p:nvPr>
            <p:ph idx="1" type="body"/>
          </p:nvPr>
        </p:nvSpPr>
        <p:spPr>
          <a:xfrm rot="5400000">
            <a:off x="4436531" y="-584198"/>
            <a:ext cx="3318936" cy="9601196"/>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136" name="Google Shape;136;p21"/>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21"/>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21"/>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139" name="Google Shape;139;p21"/>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0" name="Shape 140"/>
        <p:cNvGrpSpPr/>
        <p:nvPr/>
      </p:nvGrpSpPr>
      <p:grpSpPr>
        <a:xfrm>
          <a:off x="0" y="0"/>
          <a:ext cx="0" cy="0"/>
          <a:chOff x="0" y="0"/>
          <a:chExt cx="0" cy="0"/>
        </a:xfrm>
      </p:grpSpPr>
      <p:sp>
        <p:nvSpPr>
          <p:cNvPr id="141" name="Google Shape;141;p22"/>
          <p:cNvSpPr txBox="1"/>
          <p:nvPr>
            <p:ph type="title"/>
          </p:nvPr>
        </p:nvSpPr>
        <p:spPr>
          <a:xfrm rot="5400000">
            <a:off x="7497936" y="2483551"/>
            <a:ext cx="4893735" cy="189089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2"/>
          <p:cNvSpPr txBox="1"/>
          <p:nvPr>
            <p:ph idx="1" type="body"/>
          </p:nvPr>
        </p:nvSpPr>
        <p:spPr>
          <a:xfrm rot="5400000">
            <a:off x="2565043" y="-287514"/>
            <a:ext cx="4893734" cy="7433025"/>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143" name="Google Shape;143;p22"/>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22"/>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22"/>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146" name="Google Shape;146;p22"/>
          <p:cNvCxnSpPr/>
          <p:nvPr/>
        </p:nvCxnSpPr>
        <p:spPr>
          <a:xfrm>
            <a:off x="8863890" y="990600"/>
            <a:ext cx="0" cy="487680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 name="Shape 28"/>
        <p:cNvGrpSpPr/>
        <p:nvPr/>
      </p:nvGrpSpPr>
      <p:grpSpPr>
        <a:xfrm>
          <a:off x="0" y="0"/>
          <a:ext cx="0" cy="0"/>
          <a:chOff x="0" y="0"/>
          <a:chExt cx="0" cy="0"/>
        </a:xfrm>
      </p:grpSpPr>
      <p:cxnSp>
        <p:nvCxnSpPr>
          <p:cNvPr id="29" name="Google Shape;29;p7"/>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
        <p:nvSpPr>
          <p:cNvPr id="30" name="Google Shape;30;p7"/>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7"/>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32" name="Google Shape;32;p7"/>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7"/>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7"/>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 name="Shape 35"/>
        <p:cNvGrpSpPr/>
        <p:nvPr/>
      </p:nvGrpSpPr>
      <p:grpSpPr>
        <a:xfrm>
          <a:off x="0" y="0"/>
          <a:ext cx="0" cy="0"/>
          <a:chOff x="0" y="0"/>
          <a:chExt cx="0" cy="0"/>
        </a:xfrm>
      </p:grpSpPr>
      <p:sp>
        <p:nvSpPr>
          <p:cNvPr id="36" name="Google Shape;36;p8"/>
          <p:cNvSpPr txBox="1"/>
          <p:nvPr>
            <p:ph type="title"/>
          </p:nvPr>
        </p:nvSpPr>
        <p:spPr>
          <a:xfrm>
            <a:off x="2015069" y="1752606"/>
            <a:ext cx="8158688" cy="1822514"/>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4400"/>
              <a:buFont typeface="Garamond"/>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8"/>
          <p:cNvSpPr txBox="1"/>
          <p:nvPr>
            <p:ph idx="1" type="body"/>
          </p:nvPr>
        </p:nvSpPr>
        <p:spPr>
          <a:xfrm>
            <a:off x="2015067" y="3846051"/>
            <a:ext cx="8158690" cy="954547"/>
          </a:xfrm>
          <a:prstGeom prst="rect">
            <a:avLst/>
          </a:prstGeom>
          <a:noFill/>
          <a:ln>
            <a:noFill/>
          </a:ln>
        </p:spPr>
        <p:txBody>
          <a:bodyPr anchorCtr="0" anchor="t" bIns="45700" lIns="91425" spcFirstLastPara="1" rIns="91425" wrap="square" tIns="45700">
            <a:normAutofit/>
          </a:bodyPr>
          <a:lstStyle>
            <a:lvl1pPr indent="-228600" lvl="0" marL="457200" algn="ctr">
              <a:spcBef>
                <a:spcPts val="480"/>
              </a:spcBef>
              <a:spcAft>
                <a:spcPts val="0"/>
              </a:spcAft>
              <a:buSzPts val="2760"/>
              <a:buNone/>
              <a:defRPr sz="24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38" name="Google Shape;38;p8"/>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8"/>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8"/>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41" name="Google Shape;41;p8"/>
          <p:cNvCxnSpPr/>
          <p:nvPr/>
        </p:nvCxnSpPr>
        <p:spPr>
          <a:xfrm>
            <a:off x="2012723" y="3710585"/>
            <a:ext cx="8163380"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cxnSp>
        <p:nvCxnSpPr>
          <p:cNvPr id="43" name="Google Shape;43;p9"/>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
        <p:nvSpPr>
          <p:cNvPr id="44" name="Google Shape;44;p9"/>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9"/>
          <p:cNvSpPr txBox="1"/>
          <p:nvPr>
            <p:ph idx="1" type="body"/>
          </p:nvPr>
        </p:nvSpPr>
        <p:spPr>
          <a:xfrm>
            <a:off x="1298448" y="2560320"/>
            <a:ext cx="4718304" cy="3310128"/>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46" name="Google Shape;46;p9"/>
          <p:cNvSpPr txBox="1"/>
          <p:nvPr>
            <p:ph idx="2" type="body"/>
          </p:nvPr>
        </p:nvSpPr>
        <p:spPr>
          <a:xfrm>
            <a:off x="6181344" y="2560320"/>
            <a:ext cx="4718304" cy="3310128"/>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47" name="Google Shape;47;p9"/>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9"/>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9"/>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0" name="Shape 50"/>
        <p:cNvGrpSpPr/>
        <p:nvPr/>
      </p:nvGrpSpPr>
      <p:grpSpPr>
        <a:xfrm>
          <a:off x="0" y="0"/>
          <a:ext cx="0" cy="0"/>
          <a:chOff x="0" y="0"/>
          <a:chExt cx="0" cy="0"/>
        </a:xfrm>
      </p:grpSpPr>
      <p:sp>
        <p:nvSpPr>
          <p:cNvPr id="51" name="Google Shape;51;p10"/>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4400"/>
              <a:buFont typeface="Garamond"/>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0"/>
          <p:cNvSpPr txBox="1"/>
          <p:nvPr>
            <p:ph idx="1" type="body"/>
          </p:nvPr>
        </p:nvSpPr>
        <p:spPr>
          <a:xfrm>
            <a:off x="1295400" y="2658533"/>
            <a:ext cx="4718304" cy="576262"/>
          </a:xfrm>
          <a:prstGeom prst="rect">
            <a:avLst/>
          </a:prstGeom>
          <a:noFill/>
          <a:ln>
            <a:noFill/>
          </a:ln>
        </p:spPr>
        <p:txBody>
          <a:bodyPr anchorCtr="0" anchor="b" bIns="45700" lIns="91425" spcFirstLastPara="1" rIns="91425" wrap="square" tIns="45700">
            <a:noAutofit/>
          </a:bodyPr>
          <a:lstStyle>
            <a:lvl1pPr indent="-228600" lvl="0" marL="457200" algn="l">
              <a:spcBef>
                <a:spcPts val="672"/>
              </a:spcBef>
              <a:spcAft>
                <a:spcPts val="0"/>
              </a:spcAft>
              <a:buSzPts val="3220"/>
              <a:buNone/>
              <a:defRPr b="0" sz="2800">
                <a:solidFill>
                  <a:schemeClr val="accent1"/>
                </a:solidFill>
              </a:defRPr>
            </a:lvl1pPr>
            <a:lvl2pPr indent="-228600" lvl="1" marL="914400" algn="l">
              <a:spcBef>
                <a:spcPts val="600"/>
              </a:spcBef>
              <a:spcAft>
                <a:spcPts val="0"/>
              </a:spcAft>
              <a:buSzPts val="2300"/>
              <a:buNone/>
              <a:defRPr b="1" sz="2000"/>
            </a:lvl2pPr>
            <a:lvl3pPr indent="-228600" lvl="2" marL="1371600" algn="l">
              <a:spcBef>
                <a:spcPts val="600"/>
              </a:spcBef>
              <a:spcAft>
                <a:spcPts val="0"/>
              </a:spcAft>
              <a:buSzPts val="2070"/>
              <a:buNone/>
              <a:defRPr b="1" sz="1800"/>
            </a:lvl3pPr>
            <a:lvl4pPr indent="-228600" lvl="3" marL="1828800" algn="l">
              <a:spcBef>
                <a:spcPts val="600"/>
              </a:spcBef>
              <a:spcAft>
                <a:spcPts val="0"/>
              </a:spcAft>
              <a:buSzPts val="1840"/>
              <a:buNone/>
              <a:defRPr b="1" sz="1600"/>
            </a:lvl4pPr>
            <a:lvl5pPr indent="-228600" lvl="4" marL="2286000" algn="l">
              <a:spcBef>
                <a:spcPts val="600"/>
              </a:spcBef>
              <a:spcAft>
                <a:spcPts val="0"/>
              </a:spcAft>
              <a:buSzPts val="1840"/>
              <a:buNone/>
              <a:defRPr b="1" sz="1600"/>
            </a:lvl5pPr>
            <a:lvl6pPr indent="-228600" lvl="5" marL="2743200" algn="l">
              <a:spcBef>
                <a:spcPts val="600"/>
              </a:spcBef>
              <a:spcAft>
                <a:spcPts val="0"/>
              </a:spcAft>
              <a:buSzPts val="1840"/>
              <a:buNone/>
              <a:defRPr b="1" sz="1600"/>
            </a:lvl6pPr>
            <a:lvl7pPr indent="-228600" lvl="6" marL="3200400" algn="l">
              <a:spcBef>
                <a:spcPts val="600"/>
              </a:spcBef>
              <a:spcAft>
                <a:spcPts val="0"/>
              </a:spcAft>
              <a:buSzPts val="1840"/>
              <a:buNone/>
              <a:defRPr b="1" sz="1600"/>
            </a:lvl7pPr>
            <a:lvl8pPr indent="-228600" lvl="7" marL="3657600" algn="l">
              <a:spcBef>
                <a:spcPts val="600"/>
              </a:spcBef>
              <a:spcAft>
                <a:spcPts val="0"/>
              </a:spcAft>
              <a:buSzPts val="1840"/>
              <a:buNone/>
              <a:defRPr b="1" sz="1600"/>
            </a:lvl8pPr>
            <a:lvl9pPr indent="-228600" lvl="8" marL="4114800" algn="l">
              <a:spcBef>
                <a:spcPts val="600"/>
              </a:spcBef>
              <a:spcAft>
                <a:spcPts val="600"/>
              </a:spcAft>
              <a:buSzPts val="1840"/>
              <a:buNone/>
              <a:defRPr b="1" sz="1600"/>
            </a:lvl9pPr>
          </a:lstStyle>
          <a:p/>
        </p:txBody>
      </p:sp>
      <p:sp>
        <p:nvSpPr>
          <p:cNvPr id="53" name="Google Shape;53;p10"/>
          <p:cNvSpPr txBox="1"/>
          <p:nvPr>
            <p:ph idx="2" type="body"/>
          </p:nvPr>
        </p:nvSpPr>
        <p:spPr>
          <a:xfrm>
            <a:off x="1295400" y="3243262"/>
            <a:ext cx="4718304" cy="2632605"/>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54" name="Google Shape;54;p10"/>
          <p:cNvSpPr txBox="1"/>
          <p:nvPr>
            <p:ph idx="3" type="body"/>
          </p:nvPr>
        </p:nvSpPr>
        <p:spPr>
          <a:xfrm>
            <a:off x="6180670" y="2658533"/>
            <a:ext cx="4718304" cy="576262"/>
          </a:xfrm>
          <a:prstGeom prst="rect">
            <a:avLst/>
          </a:prstGeom>
          <a:noFill/>
          <a:ln>
            <a:noFill/>
          </a:ln>
        </p:spPr>
        <p:txBody>
          <a:bodyPr anchorCtr="0" anchor="b" bIns="45700" lIns="91425" spcFirstLastPara="1" rIns="91425" wrap="square" tIns="45700">
            <a:noAutofit/>
          </a:bodyPr>
          <a:lstStyle>
            <a:lvl1pPr indent="-228600" lvl="0" marL="457200" algn="l">
              <a:spcBef>
                <a:spcPts val="672"/>
              </a:spcBef>
              <a:spcAft>
                <a:spcPts val="0"/>
              </a:spcAft>
              <a:buSzPts val="3220"/>
              <a:buNone/>
              <a:defRPr b="0" sz="2800">
                <a:solidFill>
                  <a:schemeClr val="accent1"/>
                </a:solidFill>
              </a:defRPr>
            </a:lvl1pPr>
            <a:lvl2pPr indent="-228600" lvl="1" marL="914400" algn="l">
              <a:spcBef>
                <a:spcPts val="600"/>
              </a:spcBef>
              <a:spcAft>
                <a:spcPts val="0"/>
              </a:spcAft>
              <a:buSzPts val="2300"/>
              <a:buNone/>
              <a:defRPr b="1" sz="2000"/>
            </a:lvl2pPr>
            <a:lvl3pPr indent="-228600" lvl="2" marL="1371600" algn="l">
              <a:spcBef>
                <a:spcPts val="600"/>
              </a:spcBef>
              <a:spcAft>
                <a:spcPts val="0"/>
              </a:spcAft>
              <a:buSzPts val="2070"/>
              <a:buNone/>
              <a:defRPr b="1" sz="1800"/>
            </a:lvl3pPr>
            <a:lvl4pPr indent="-228600" lvl="3" marL="1828800" algn="l">
              <a:spcBef>
                <a:spcPts val="600"/>
              </a:spcBef>
              <a:spcAft>
                <a:spcPts val="0"/>
              </a:spcAft>
              <a:buSzPts val="1840"/>
              <a:buNone/>
              <a:defRPr b="1" sz="1600"/>
            </a:lvl4pPr>
            <a:lvl5pPr indent="-228600" lvl="4" marL="2286000" algn="l">
              <a:spcBef>
                <a:spcPts val="600"/>
              </a:spcBef>
              <a:spcAft>
                <a:spcPts val="0"/>
              </a:spcAft>
              <a:buSzPts val="1840"/>
              <a:buNone/>
              <a:defRPr b="1" sz="1600"/>
            </a:lvl5pPr>
            <a:lvl6pPr indent="-228600" lvl="5" marL="2743200" algn="l">
              <a:spcBef>
                <a:spcPts val="600"/>
              </a:spcBef>
              <a:spcAft>
                <a:spcPts val="0"/>
              </a:spcAft>
              <a:buSzPts val="1840"/>
              <a:buNone/>
              <a:defRPr b="1" sz="1600"/>
            </a:lvl6pPr>
            <a:lvl7pPr indent="-228600" lvl="6" marL="3200400" algn="l">
              <a:spcBef>
                <a:spcPts val="600"/>
              </a:spcBef>
              <a:spcAft>
                <a:spcPts val="0"/>
              </a:spcAft>
              <a:buSzPts val="1840"/>
              <a:buNone/>
              <a:defRPr b="1" sz="1600"/>
            </a:lvl7pPr>
            <a:lvl8pPr indent="-228600" lvl="7" marL="3657600" algn="l">
              <a:spcBef>
                <a:spcPts val="600"/>
              </a:spcBef>
              <a:spcAft>
                <a:spcPts val="0"/>
              </a:spcAft>
              <a:buSzPts val="1840"/>
              <a:buNone/>
              <a:defRPr b="1" sz="1600"/>
            </a:lvl8pPr>
            <a:lvl9pPr indent="-228600" lvl="8" marL="4114800" algn="l">
              <a:spcBef>
                <a:spcPts val="600"/>
              </a:spcBef>
              <a:spcAft>
                <a:spcPts val="600"/>
              </a:spcAft>
              <a:buSzPts val="1840"/>
              <a:buNone/>
              <a:defRPr b="1" sz="1600"/>
            </a:lvl9pPr>
          </a:lstStyle>
          <a:p/>
        </p:txBody>
      </p:sp>
      <p:sp>
        <p:nvSpPr>
          <p:cNvPr id="55" name="Google Shape;55;p10"/>
          <p:cNvSpPr txBox="1"/>
          <p:nvPr>
            <p:ph idx="4" type="body"/>
          </p:nvPr>
        </p:nvSpPr>
        <p:spPr>
          <a:xfrm>
            <a:off x="6180670" y="3243262"/>
            <a:ext cx="4718304" cy="2632605"/>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56" name="Google Shape;56;p10"/>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0"/>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0"/>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59" name="Google Shape;59;p10"/>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0" name="Shape 60"/>
        <p:cNvGrpSpPr/>
        <p:nvPr/>
      </p:nvGrpSpPr>
      <p:grpSpPr>
        <a:xfrm>
          <a:off x="0" y="0"/>
          <a:ext cx="0" cy="0"/>
          <a:chOff x="0" y="0"/>
          <a:chExt cx="0" cy="0"/>
        </a:xfrm>
      </p:grpSpPr>
      <p:sp>
        <p:nvSpPr>
          <p:cNvPr id="61" name="Google Shape;61;p11"/>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1"/>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1"/>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1"/>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65" name="Google Shape;65;p11"/>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2"/>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2"/>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0" name="Shape 70"/>
        <p:cNvGrpSpPr/>
        <p:nvPr/>
      </p:nvGrpSpPr>
      <p:grpSpPr>
        <a:xfrm>
          <a:off x="0" y="0"/>
          <a:ext cx="0" cy="0"/>
          <a:chOff x="0" y="0"/>
          <a:chExt cx="0" cy="0"/>
        </a:xfrm>
      </p:grpSpPr>
      <p:sp>
        <p:nvSpPr>
          <p:cNvPr id="71" name="Google Shape;71;p13"/>
          <p:cNvSpPr txBox="1"/>
          <p:nvPr>
            <p:ph type="title"/>
          </p:nvPr>
        </p:nvSpPr>
        <p:spPr>
          <a:xfrm>
            <a:off x="1293811" y="1388534"/>
            <a:ext cx="3718455" cy="137160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2400"/>
              <a:buFont typeface="Garamond"/>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3"/>
          <p:cNvSpPr txBox="1"/>
          <p:nvPr>
            <p:ph idx="1" type="body"/>
          </p:nvPr>
        </p:nvSpPr>
        <p:spPr>
          <a:xfrm>
            <a:off x="5418668" y="982131"/>
            <a:ext cx="5469466" cy="4893735"/>
          </a:xfrm>
          <a:prstGeom prst="rect">
            <a:avLst/>
          </a:prstGeom>
          <a:noFill/>
          <a:ln>
            <a:noFill/>
          </a:ln>
        </p:spPr>
        <p:txBody>
          <a:bodyPr anchorCtr="0" anchor="ctr"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73" name="Google Shape;73;p13"/>
          <p:cNvSpPr txBox="1"/>
          <p:nvPr>
            <p:ph idx="2" type="body"/>
          </p:nvPr>
        </p:nvSpPr>
        <p:spPr>
          <a:xfrm>
            <a:off x="1293811" y="3031065"/>
            <a:ext cx="3718455" cy="2438404"/>
          </a:xfrm>
          <a:prstGeom prst="rect">
            <a:avLst/>
          </a:prstGeom>
          <a:noFill/>
          <a:ln>
            <a:noFill/>
          </a:ln>
        </p:spPr>
        <p:txBody>
          <a:bodyPr anchorCtr="0" anchor="t" bIns="45700" lIns="91425" spcFirstLastPara="1" rIns="91425" wrap="square" tIns="45700">
            <a:normAutofit/>
          </a:bodyPr>
          <a:lstStyle>
            <a:lvl1pPr indent="-228600" lvl="0" marL="457200" algn="ctr">
              <a:spcBef>
                <a:spcPts val="320"/>
              </a:spcBef>
              <a:spcAft>
                <a:spcPts val="0"/>
              </a:spcAft>
              <a:buSzPts val="1840"/>
              <a:buNone/>
              <a:defRPr sz="1600"/>
            </a:lvl1pPr>
            <a:lvl2pPr indent="-228600" lvl="1" marL="914400" algn="l">
              <a:spcBef>
                <a:spcPts val="600"/>
              </a:spcBef>
              <a:spcAft>
                <a:spcPts val="0"/>
              </a:spcAft>
              <a:buSzPts val="1380"/>
              <a:buNone/>
              <a:defRPr sz="1200"/>
            </a:lvl2pPr>
            <a:lvl3pPr indent="-228600" lvl="2" marL="1371600" algn="l">
              <a:spcBef>
                <a:spcPts val="600"/>
              </a:spcBef>
              <a:spcAft>
                <a:spcPts val="0"/>
              </a:spcAft>
              <a:buSzPts val="1150"/>
              <a:buNone/>
              <a:defRPr sz="1000"/>
            </a:lvl3pPr>
            <a:lvl4pPr indent="-228600" lvl="3" marL="1828800" algn="l">
              <a:spcBef>
                <a:spcPts val="600"/>
              </a:spcBef>
              <a:spcAft>
                <a:spcPts val="0"/>
              </a:spcAft>
              <a:buSzPts val="1035"/>
              <a:buNone/>
              <a:defRPr sz="900"/>
            </a:lvl4pPr>
            <a:lvl5pPr indent="-228600" lvl="4" marL="2286000" algn="l">
              <a:spcBef>
                <a:spcPts val="600"/>
              </a:spcBef>
              <a:spcAft>
                <a:spcPts val="0"/>
              </a:spcAft>
              <a:buSzPts val="1035"/>
              <a:buNone/>
              <a:defRPr sz="900"/>
            </a:lvl5pPr>
            <a:lvl6pPr indent="-228600" lvl="5" marL="2743200" algn="l">
              <a:spcBef>
                <a:spcPts val="600"/>
              </a:spcBef>
              <a:spcAft>
                <a:spcPts val="0"/>
              </a:spcAft>
              <a:buSzPts val="1035"/>
              <a:buNone/>
              <a:defRPr sz="900"/>
            </a:lvl6pPr>
            <a:lvl7pPr indent="-228600" lvl="6" marL="3200400" algn="l">
              <a:spcBef>
                <a:spcPts val="600"/>
              </a:spcBef>
              <a:spcAft>
                <a:spcPts val="0"/>
              </a:spcAft>
              <a:buSzPts val="1035"/>
              <a:buNone/>
              <a:defRPr sz="900"/>
            </a:lvl7pPr>
            <a:lvl8pPr indent="-228600" lvl="7" marL="3657600" algn="l">
              <a:spcBef>
                <a:spcPts val="600"/>
              </a:spcBef>
              <a:spcAft>
                <a:spcPts val="0"/>
              </a:spcAft>
              <a:buSzPts val="1035"/>
              <a:buNone/>
              <a:defRPr sz="900"/>
            </a:lvl8pPr>
            <a:lvl9pPr indent="-228600" lvl="8" marL="4114800" algn="l">
              <a:spcBef>
                <a:spcPts val="600"/>
              </a:spcBef>
              <a:spcAft>
                <a:spcPts val="600"/>
              </a:spcAft>
              <a:buSzPts val="1035"/>
              <a:buNone/>
              <a:defRPr sz="900"/>
            </a:lvl9pPr>
          </a:lstStyle>
          <a:p/>
        </p:txBody>
      </p:sp>
      <p:sp>
        <p:nvSpPr>
          <p:cNvPr id="74" name="Google Shape;74;p13"/>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3"/>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3"/>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77" name="Google Shape;77;p13"/>
          <p:cNvCxnSpPr/>
          <p:nvPr/>
        </p:nvCxnSpPr>
        <p:spPr>
          <a:xfrm>
            <a:off x="1396169" y="2912533"/>
            <a:ext cx="35144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8" name="Shape 78"/>
        <p:cNvGrpSpPr/>
        <p:nvPr/>
      </p:nvGrpSpPr>
      <p:grpSpPr>
        <a:xfrm>
          <a:off x="0" y="0"/>
          <a:ext cx="0" cy="0"/>
          <a:chOff x="0" y="0"/>
          <a:chExt cx="0" cy="0"/>
        </a:xfrm>
      </p:grpSpPr>
      <p:sp>
        <p:nvSpPr>
          <p:cNvPr id="79" name="Google Shape;79;p14"/>
          <p:cNvSpPr txBox="1"/>
          <p:nvPr>
            <p:ph type="title"/>
          </p:nvPr>
        </p:nvSpPr>
        <p:spPr>
          <a:xfrm>
            <a:off x="1295399" y="1883832"/>
            <a:ext cx="6241816" cy="137160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2800"/>
              <a:buFont typeface="Garamond"/>
              <a:buNone/>
              <a:defRPr b="0" sz="2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4"/>
          <p:cNvSpPr/>
          <p:nvPr>
            <p:ph idx="2" type="pic"/>
          </p:nvPr>
        </p:nvSpPr>
        <p:spPr>
          <a:xfrm>
            <a:off x="8094831" y="1041400"/>
            <a:ext cx="3063347" cy="4775200"/>
          </a:xfrm>
          <a:prstGeom prst="roundRect">
            <a:avLst>
              <a:gd fmla="val 0" name="adj"/>
            </a:avLst>
          </a:prstGeom>
          <a:noFill/>
          <a:ln cap="flat" cmpd="thickThin" w="57150">
            <a:solidFill>
              <a:srgbClr val="7F7F7F"/>
            </a:solidFill>
            <a:prstDash val="solid"/>
            <a:miter lim="800000"/>
            <a:headEnd len="sm" w="sm" type="none"/>
            <a:tailEnd len="sm" w="sm" type="none"/>
          </a:ln>
        </p:spPr>
      </p:sp>
      <p:sp>
        <p:nvSpPr>
          <p:cNvPr id="81" name="Google Shape;81;p14"/>
          <p:cNvSpPr txBox="1"/>
          <p:nvPr>
            <p:ph idx="1" type="body"/>
          </p:nvPr>
        </p:nvSpPr>
        <p:spPr>
          <a:xfrm>
            <a:off x="1295399" y="3255432"/>
            <a:ext cx="6241816" cy="1828800"/>
          </a:xfrm>
          <a:prstGeom prst="rect">
            <a:avLst/>
          </a:prstGeom>
          <a:noFill/>
          <a:ln>
            <a:noFill/>
          </a:ln>
        </p:spPr>
        <p:txBody>
          <a:bodyPr anchorCtr="0" anchor="t" bIns="45700" lIns="91425" spcFirstLastPara="1" rIns="91425" wrap="square" tIns="45700">
            <a:normAutofit/>
          </a:bodyPr>
          <a:lstStyle>
            <a:lvl1pPr indent="-228600" lvl="0" marL="457200" algn="ctr">
              <a:spcBef>
                <a:spcPts val="360"/>
              </a:spcBef>
              <a:spcAft>
                <a:spcPts val="0"/>
              </a:spcAft>
              <a:buSzPts val="2070"/>
              <a:buNone/>
              <a:defRPr sz="1800"/>
            </a:lvl1pPr>
            <a:lvl2pPr indent="-228600" lvl="1" marL="914400" algn="l">
              <a:spcBef>
                <a:spcPts val="600"/>
              </a:spcBef>
              <a:spcAft>
                <a:spcPts val="0"/>
              </a:spcAft>
              <a:buSzPts val="1380"/>
              <a:buNone/>
              <a:defRPr sz="1200"/>
            </a:lvl2pPr>
            <a:lvl3pPr indent="-228600" lvl="2" marL="1371600" algn="l">
              <a:spcBef>
                <a:spcPts val="600"/>
              </a:spcBef>
              <a:spcAft>
                <a:spcPts val="0"/>
              </a:spcAft>
              <a:buSzPts val="1150"/>
              <a:buNone/>
              <a:defRPr sz="1000"/>
            </a:lvl3pPr>
            <a:lvl4pPr indent="-228600" lvl="3" marL="1828800" algn="l">
              <a:spcBef>
                <a:spcPts val="600"/>
              </a:spcBef>
              <a:spcAft>
                <a:spcPts val="0"/>
              </a:spcAft>
              <a:buSzPts val="1035"/>
              <a:buNone/>
              <a:defRPr sz="900"/>
            </a:lvl4pPr>
            <a:lvl5pPr indent="-228600" lvl="4" marL="2286000" algn="l">
              <a:spcBef>
                <a:spcPts val="600"/>
              </a:spcBef>
              <a:spcAft>
                <a:spcPts val="0"/>
              </a:spcAft>
              <a:buSzPts val="1035"/>
              <a:buNone/>
              <a:defRPr sz="900"/>
            </a:lvl5pPr>
            <a:lvl6pPr indent="-228600" lvl="5" marL="2743200" algn="l">
              <a:spcBef>
                <a:spcPts val="600"/>
              </a:spcBef>
              <a:spcAft>
                <a:spcPts val="0"/>
              </a:spcAft>
              <a:buSzPts val="1035"/>
              <a:buNone/>
              <a:defRPr sz="900"/>
            </a:lvl6pPr>
            <a:lvl7pPr indent="-228600" lvl="6" marL="3200400" algn="l">
              <a:spcBef>
                <a:spcPts val="600"/>
              </a:spcBef>
              <a:spcAft>
                <a:spcPts val="0"/>
              </a:spcAft>
              <a:buSzPts val="1035"/>
              <a:buNone/>
              <a:defRPr sz="900"/>
            </a:lvl7pPr>
            <a:lvl8pPr indent="-228600" lvl="7" marL="3657600" algn="l">
              <a:spcBef>
                <a:spcPts val="600"/>
              </a:spcBef>
              <a:spcAft>
                <a:spcPts val="0"/>
              </a:spcAft>
              <a:buSzPts val="1035"/>
              <a:buNone/>
              <a:defRPr sz="900"/>
            </a:lvl8pPr>
            <a:lvl9pPr indent="-228600" lvl="8" marL="4114800" algn="l">
              <a:spcBef>
                <a:spcPts val="600"/>
              </a:spcBef>
              <a:spcAft>
                <a:spcPts val="600"/>
              </a:spcAft>
              <a:buSzPts val="1035"/>
              <a:buNone/>
              <a:defRPr sz="900"/>
            </a:lvl9pPr>
          </a:lstStyle>
          <a:p/>
        </p:txBody>
      </p:sp>
      <p:sp>
        <p:nvSpPr>
          <p:cNvPr id="82" name="Google Shape;82;p14"/>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4"/>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4"/>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7.xml"/><Relationship Id="rId11" Type="http://schemas.openxmlformats.org/officeDocument/2006/relationships/slideLayout" Target="../slideLayouts/slideLayout8.xml"/><Relationship Id="rId10" Type="http://schemas.openxmlformats.org/officeDocument/2006/relationships/slideLayout" Target="../slideLayouts/slideLayout7.xml"/><Relationship Id="rId21" Type="http://schemas.openxmlformats.org/officeDocument/2006/relationships/theme" Target="../theme/theme2.xml"/><Relationship Id="rId13" Type="http://schemas.openxmlformats.org/officeDocument/2006/relationships/slideLayout" Target="../slideLayouts/slideLayout10.xml"/><Relationship Id="rId12" Type="http://schemas.openxmlformats.org/officeDocument/2006/relationships/slideLayout" Target="../slideLayouts/slideLayout9.xml"/><Relationship Id="rId1" Type="http://schemas.openxmlformats.org/officeDocument/2006/relationships/image" Target="../media/image2.jp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slideLayout" Target="../slideLayouts/slideLayout12.xml"/><Relationship Id="rId14" Type="http://schemas.openxmlformats.org/officeDocument/2006/relationships/slideLayout" Target="../slideLayouts/slideLayout11.xml"/><Relationship Id="rId17" Type="http://schemas.openxmlformats.org/officeDocument/2006/relationships/slideLayout" Target="../slideLayouts/slideLayout14.xml"/><Relationship Id="rId16" Type="http://schemas.openxmlformats.org/officeDocument/2006/relationships/slideLayout" Target="../slideLayouts/slideLayout13.xml"/><Relationship Id="rId5" Type="http://schemas.openxmlformats.org/officeDocument/2006/relationships/slideLayout" Target="../slideLayouts/slideLayout2.xml"/><Relationship Id="rId19" Type="http://schemas.openxmlformats.org/officeDocument/2006/relationships/slideLayout" Target="../slideLayouts/slideLayout16.xml"/><Relationship Id="rId6" Type="http://schemas.openxmlformats.org/officeDocument/2006/relationships/slideLayout" Target="../slideLayouts/slideLayout3.xml"/><Relationship Id="rId18" Type="http://schemas.openxmlformats.org/officeDocument/2006/relationships/slideLayout" Target="../slideLayouts/slideLayout15.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grpSp>
        <p:nvGrpSpPr>
          <p:cNvPr id="6" name="Google Shape;6;p5"/>
          <p:cNvGrpSpPr/>
          <p:nvPr/>
        </p:nvGrpSpPr>
        <p:grpSpPr>
          <a:xfrm>
            <a:off x="-15736" y="0"/>
            <a:ext cx="12229962" cy="6856214"/>
            <a:chOff x="-15736" y="0"/>
            <a:chExt cx="12229962" cy="6856214"/>
          </a:xfrm>
        </p:grpSpPr>
        <p:pic>
          <p:nvPicPr>
            <p:cNvPr descr="HD-PanelContent.png" id="7" name="Google Shape;7;p5"/>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8" name="Google Shape;8;p5"/>
            <p:cNvSpPr/>
            <p:nvPr/>
          </p:nvSpPr>
          <p:spPr>
            <a:xfrm>
              <a:off x="608012" y="609600"/>
              <a:ext cx="10972800" cy="5638800"/>
            </a:xfrm>
            <a:prstGeom prst="rect">
              <a:avLst/>
            </a:prstGeom>
            <a:noFill/>
            <a:ln cap="flat" cmpd="sng" w="158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DRibbonContent-UniformTrim.png" id="9" name="Google Shape;9;p5"/>
            <p:cNvPicPr preferRelativeResize="0"/>
            <p:nvPr/>
          </p:nvPicPr>
          <p:blipFill rotWithShape="1">
            <a:blip r:embed="rId3">
              <a:alphaModFix/>
            </a:blip>
            <a:srcRect b="0" l="0" r="0" t="0"/>
            <a:stretch/>
          </p:blipFill>
          <p:spPr>
            <a:xfrm>
              <a:off x="-15736" y="3153832"/>
              <a:ext cx="777240" cy="606425"/>
            </a:xfrm>
            <a:prstGeom prst="rect">
              <a:avLst/>
            </a:prstGeom>
            <a:noFill/>
            <a:ln>
              <a:noFill/>
            </a:ln>
          </p:spPr>
        </p:pic>
        <p:pic>
          <p:nvPicPr>
            <p:cNvPr descr="HDRibbonContent-UniformTrim.png" id="10" name="Google Shape;10;p5"/>
            <p:cNvPicPr preferRelativeResize="0"/>
            <p:nvPr/>
          </p:nvPicPr>
          <p:blipFill rotWithShape="1">
            <a:blip r:embed="rId3">
              <a:alphaModFix/>
            </a:blip>
            <a:srcRect b="0" l="0" r="0" t="0"/>
            <a:stretch/>
          </p:blipFill>
          <p:spPr>
            <a:xfrm>
              <a:off x="11436986" y="3153832"/>
              <a:ext cx="777240" cy="606425"/>
            </a:xfrm>
            <a:prstGeom prst="rect">
              <a:avLst/>
            </a:prstGeom>
            <a:noFill/>
            <a:ln>
              <a:noFill/>
            </a:ln>
          </p:spPr>
        </p:pic>
      </p:grpSp>
      <p:sp>
        <p:nvSpPr>
          <p:cNvPr id="11" name="Google Shape;11;p5"/>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rgbClr val="262626"/>
              </a:buClr>
              <a:buSzPts val="4400"/>
              <a:buFont typeface="Garamond"/>
              <a:buNone/>
              <a:defRPr b="0" i="0" sz="4400" u="none" cap="none" strike="noStrike">
                <a:solidFill>
                  <a:srgbClr val="262626"/>
                </a:solidFill>
                <a:latin typeface="Garamond"/>
                <a:ea typeface="Garamond"/>
                <a:cs typeface="Garamond"/>
                <a:sym typeface="Garamond"/>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2" name="Google Shape;12;p5"/>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lvl1pPr indent="-403860" lvl="0" marL="457200" marR="0" rtl="0" algn="l">
              <a:spcBef>
                <a:spcPts val="480"/>
              </a:spcBef>
              <a:spcAft>
                <a:spcPts val="0"/>
              </a:spcAft>
              <a:buClr>
                <a:schemeClr val="accent1"/>
              </a:buClr>
              <a:buSzPts val="2760"/>
              <a:buFont typeface="Arial"/>
              <a:buChar char="•"/>
              <a:defRPr b="0" i="0" sz="2400" u="none" cap="none" strike="noStrike">
                <a:solidFill>
                  <a:srgbClr val="262626"/>
                </a:solidFill>
                <a:latin typeface="Garamond"/>
                <a:ea typeface="Garamond"/>
                <a:cs typeface="Garamond"/>
                <a:sym typeface="Garamond"/>
              </a:defRPr>
            </a:lvl1pPr>
            <a:lvl2pPr indent="-374650" lvl="1" marL="914400" marR="0" rtl="0" algn="l">
              <a:spcBef>
                <a:spcPts val="600"/>
              </a:spcBef>
              <a:spcAft>
                <a:spcPts val="0"/>
              </a:spcAft>
              <a:buClr>
                <a:schemeClr val="accent1"/>
              </a:buClr>
              <a:buSzPts val="2300"/>
              <a:buFont typeface="Arial"/>
              <a:buChar char="•"/>
              <a:defRPr b="0" i="0" sz="2000" u="none" cap="none" strike="noStrike">
                <a:solidFill>
                  <a:srgbClr val="262626"/>
                </a:solidFill>
                <a:latin typeface="Garamond"/>
                <a:ea typeface="Garamond"/>
                <a:cs typeface="Garamond"/>
                <a:sym typeface="Garamond"/>
              </a:defRPr>
            </a:lvl2pPr>
            <a:lvl3pPr indent="-360044" lvl="2" marL="1371600" marR="0" rtl="0" algn="l">
              <a:spcBef>
                <a:spcPts val="600"/>
              </a:spcBef>
              <a:spcAft>
                <a:spcPts val="0"/>
              </a:spcAft>
              <a:buClr>
                <a:schemeClr val="accent1"/>
              </a:buClr>
              <a:buSzPts val="2070"/>
              <a:buFont typeface="Arial"/>
              <a:buChar char="•"/>
              <a:defRPr b="0" i="0" sz="1800" u="none" cap="none" strike="noStrike">
                <a:solidFill>
                  <a:srgbClr val="262626"/>
                </a:solidFill>
                <a:latin typeface="Garamond"/>
                <a:ea typeface="Garamond"/>
                <a:cs typeface="Garamond"/>
                <a:sym typeface="Garamond"/>
              </a:defRPr>
            </a:lvl3pPr>
            <a:lvl4pPr indent="-345439" lvl="3" marL="1828800" marR="0" rtl="0" algn="l">
              <a:spcBef>
                <a:spcPts val="600"/>
              </a:spcBef>
              <a:spcAft>
                <a:spcPts val="0"/>
              </a:spcAft>
              <a:buClr>
                <a:schemeClr val="accent1"/>
              </a:buClr>
              <a:buSzPts val="1840"/>
              <a:buFont typeface="Arial"/>
              <a:buChar char="•"/>
              <a:defRPr b="0" i="0" sz="1600" u="none" cap="none" strike="noStrike">
                <a:solidFill>
                  <a:srgbClr val="262626"/>
                </a:solidFill>
                <a:latin typeface="Garamond"/>
                <a:ea typeface="Garamond"/>
                <a:cs typeface="Garamond"/>
                <a:sym typeface="Garamond"/>
              </a:defRPr>
            </a:lvl4pPr>
            <a:lvl5pPr indent="-330835" lvl="4" marL="22860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5pPr>
            <a:lvl6pPr indent="-330835" lvl="5" marL="27432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6pPr>
            <a:lvl7pPr indent="-330835" lvl="6" marL="32004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7pPr>
            <a:lvl8pPr indent="-330834" lvl="7" marL="36576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8pPr>
            <a:lvl9pPr indent="-330834" lvl="8" marL="4114800" marR="0" rtl="0" algn="l">
              <a:spcBef>
                <a:spcPts val="600"/>
              </a:spcBef>
              <a:spcAft>
                <a:spcPts val="60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9pPr>
          </a:lstStyle>
          <a:p/>
        </p:txBody>
      </p:sp>
      <p:sp>
        <p:nvSpPr>
          <p:cNvPr id="13" name="Google Shape;13;p5"/>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000" u="none" cap="none" strike="noStrike">
                <a:solidFill>
                  <a:schemeClr val="dk1"/>
                </a:solidFill>
                <a:latin typeface="Garamond"/>
                <a:ea typeface="Garamond"/>
                <a:cs typeface="Garamond"/>
                <a:sym typeface="Garamond"/>
              </a:defRPr>
            </a:lvl1pPr>
            <a:lvl2pPr lvl="1"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2pPr>
            <a:lvl3pPr lvl="2"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3pPr>
            <a:lvl4pPr lvl="3"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4pPr>
            <a:lvl5pPr lvl="4"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5pPr>
            <a:lvl6pPr lvl="5"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6pPr>
            <a:lvl7pPr lvl="6"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7pPr>
            <a:lvl8pPr lvl="7"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8pPr>
            <a:lvl9pPr lvl="8"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9pPr>
          </a:lstStyle>
          <a:p/>
        </p:txBody>
      </p:sp>
      <p:sp>
        <p:nvSpPr>
          <p:cNvPr id="14" name="Google Shape;14;p5"/>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chemeClr val="dk1"/>
                </a:solidFill>
                <a:latin typeface="Garamond"/>
                <a:ea typeface="Garamond"/>
                <a:cs typeface="Garamond"/>
                <a:sym typeface="Garamond"/>
              </a:defRPr>
            </a:lvl1pPr>
            <a:lvl2pPr lvl="1"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2pPr>
            <a:lvl3pPr lvl="2"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3pPr>
            <a:lvl4pPr lvl="3"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4pPr>
            <a:lvl5pPr lvl="4"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5pPr>
            <a:lvl6pPr lvl="5"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6pPr>
            <a:lvl7pPr lvl="6"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7pPr>
            <a:lvl8pPr lvl="7"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8pPr>
            <a:lvl9pPr lvl="8"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9pPr>
          </a:lstStyle>
          <a:p/>
        </p:txBody>
      </p:sp>
      <p:sp>
        <p:nvSpPr>
          <p:cNvPr id="15" name="Google Shape;15;p5"/>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00" u="none" cap="none" strike="noStrike">
                <a:solidFill>
                  <a:schemeClr val="dk1"/>
                </a:solidFill>
                <a:latin typeface="Garamond"/>
                <a:ea typeface="Garamond"/>
                <a:cs typeface="Garamond"/>
                <a:sym typeface="Garamond"/>
              </a:defRPr>
            </a:lvl1pPr>
            <a:lvl2pPr indent="0" lvl="1" marL="0" marR="0" rtl="0" algn="r">
              <a:spcBef>
                <a:spcPts val="0"/>
              </a:spcBef>
              <a:buNone/>
              <a:defRPr b="0" i="0" sz="1000" u="none" cap="none" strike="noStrike">
                <a:solidFill>
                  <a:schemeClr val="dk1"/>
                </a:solidFill>
                <a:latin typeface="Garamond"/>
                <a:ea typeface="Garamond"/>
                <a:cs typeface="Garamond"/>
                <a:sym typeface="Garamond"/>
              </a:defRPr>
            </a:lvl2pPr>
            <a:lvl3pPr indent="0" lvl="2" marL="0" marR="0" rtl="0" algn="r">
              <a:spcBef>
                <a:spcPts val="0"/>
              </a:spcBef>
              <a:buNone/>
              <a:defRPr b="0" i="0" sz="1000" u="none" cap="none" strike="noStrike">
                <a:solidFill>
                  <a:schemeClr val="dk1"/>
                </a:solidFill>
                <a:latin typeface="Garamond"/>
                <a:ea typeface="Garamond"/>
                <a:cs typeface="Garamond"/>
                <a:sym typeface="Garamond"/>
              </a:defRPr>
            </a:lvl3pPr>
            <a:lvl4pPr indent="0" lvl="3" marL="0" marR="0" rtl="0" algn="r">
              <a:spcBef>
                <a:spcPts val="0"/>
              </a:spcBef>
              <a:buNone/>
              <a:defRPr b="0" i="0" sz="1000" u="none" cap="none" strike="noStrike">
                <a:solidFill>
                  <a:schemeClr val="dk1"/>
                </a:solidFill>
                <a:latin typeface="Garamond"/>
                <a:ea typeface="Garamond"/>
                <a:cs typeface="Garamond"/>
                <a:sym typeface="Garamond"/>
              </a:defRPr>
            </a:lvl4pPr>
            <a:lvl5pPr indent="0" lvl="4" marL="0" marR="0" rtl="0" algn="r">
              <a:spcBef>
                <a:spcPts val="0"/>
              </a:spcBef>
              <a:buNone/>
              <a:defRPr b="0" i="0" sz="1000" u="none" cap="none" strike="noStrike">
                <a:solidFill>
                  <a:schemeClr val="dk1"/>
                </a:solidFill>
                <a:latin typeface="Garamond"/>
                <a:ea typeface="Garamond"/>
                <a:cs typeface="Garamond"/>
                <a:sym typeface="Garamond"/>
              </a:defRPr>
            </a:lvl5pPr>
            <a:lvl6pPr indent="0" lvl="5" marL="0" marR="0" rtl="0" algn="r">
              <a:spcBef>
                <a:spcPts val="0"/>
              </a:spcBef>
              <a:buNone/>
              <a:defRPr b="0" i="0" sz="1000" u="none" cap="none" strike="noStrike">
                <a:solidFill>
                  <a:schemeClr val="dk1"/>
                </a:solidFill>
                <a:latin typeface="Garamond"/>
                <a:ea typeface="Garamond"/>
                <a:cs typeface="Garamond"/>
                <a:sym typeface="Garamond"/>
              </a:defRPr>
            </a:lvl6pPr>
            <a:lvl7pPr indent="0" lvl="6" marL="0" marR="0" rtl="0" algn="r">
              <a:spcBef>
                <a:spcPts val="0"/>
              </a:spcBef>
              <a:buNone/>
              <a:defRPr b="0" i="0" sz="1000" u="none" cap="none" strike="noStrike">
                <a:solidFill>
                  <a:schemeClr val="dk1"/>
                </a:solidFill>
                <a:latin typeface="Garamond"/>
                <a:ea typeface="Garamond"/>
                <a:cs typeface="Garamond"/>
                <a:sym typeface="Garamond"/>
              </a:defRPr>
            </a:lvl7pPr>
            <a:lvl8pPr indent="0" lvl="7" marL="0" marR="0" rtl="0" algn="r">
              <a:spcBef>
                <a:spcPts val="0"/>
              </a:spcBef>
              <a:buNone/>
              <a:defRPr b="0" i="0" sz="1000" u="none" cap="none" strike="noStrike">
                <a:solidFill>
                  <a:schemeClr val="dk1"/>
                </a:solidFill>
                <a:latin typeface="Garamond"/>
                <a:ea typeface="Garamond"/>
                <a:cs typeface="Garamond"/>
                <a:sym typeface="Garamond"/>
              </a:defRPr>
            </a:lvl8pPr>
            <a:lvl9pPr indent="0" lvl="8" marL="0" marR="0" rtl="0" algn="r">
              <a:spcBef>
                <a:spcPts val="0"/>
              </a:spcBef>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www.youtube.com/watch?v=HQ_EAbM3zx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
          <p:cNvSpPr txBox="1"/>
          <p:nvPr>
            <p:ph type="ctrTitle"/>
          </p:nvPr>
        </p:nvSpPr>
        <p:spPr>
          <a:xfrm>
            <a:off x="2692398" y="1871131"/>
            <a:ext cx="6815669" cy="1515533"/>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Clr>
                <a:srgbClr val="262626"/>
              </a:buClr>
              <a:buSzPts val="4000"/>
              <a:buFont typeface="Garamond"/>
              <a:buNone/>
            </a:pPr>
            <a:r>
              <a:rPr lang="en-US" sz="3000"/>
              <a:t>FCLE U.S. Supreme Court Cases: </a:t>
            </a:r>
            <a:br>
              <a:rPr lang="en-US" sz="3000"/>
            </a:br>
            <a:r>
              <a:rPr lang="en-US" sz="3000"/>
              <a:t>Tinker v. Des Moines Independent Community School (1969)</a:t>
            </a:r>
            <a:endParaRPr sz="3000"/>
          </a:p>
        </p:txBody>
      </p:sp>
      <p:sp>
        <p:nvSpPr>
          <p:cNvPr id="152" name="Google Shape;152;p1"/>
          <p:cNvSpPr txBox="1"/>
          <p:nvPr>
            <p:ph idx="1" type="subTitle"/>
          </p:nvPr>
        </p:nvSpPr>
        <p:spPr>
          <a:xfrm>
            <a:off x="2692398" y="3657597"/>
            <a:ext cx="6815669" cy="1320802"/>
          </a:xfrm>
          <a:prstGeom prst="rect">
            <a:avLst/>
          </a:prstGeom>
          <a:noFill/>
          <a:ln>
            <a:noFill/>
          </a:ln>
        </p:spPr>
        <p:txBody>
          <a:bodyPr anchorCtr="0" anchor="t" bIns="45700" lIns="91425" spcFirstLastPara="1" rIns="91425" wrap="square" tIns="45700">
            <a:normAutofit fontScale="92500" lnSpcReduction="20000"/>
          </a:bodyPr>
          <a:lstStyle/>
          <a:p>
            <a:pPr indent="0" lvl="0" marL="0" rtl="0" algn="ctr">
              <a:spcBef>
                <a:spcPts val="0"/>
              </a:spcBef>
              <a:spcAft>
                <a:spcPts val="0"/>
              </a:spcAft>
              <a:buSzPct val="115000"/>
              <a:buNone/>
            </a:pPr>
            <a:r>
              <a:rPr lang="en-US"/>
              <a:t>Florida Civic Literacy Exam</a:t>
            </a:r>
            <a:endParaRPr/>
          </a:p>
          <a:p>
            <a:pPr indent="0" lvl="0" marL="0" rtl="0" algn="ctr">
              <a:spcBef>
                <a:spcPts val="988"/>
              </a:spcBef>
              <a:spcAft>
                <a:spcPts val="0"/>
              </a:spcAft>
              <a:buSzPct val="115000"/>
              <a:buNone/>
            </a:pPr>
            <a:r>
              <a:rPr lang="en-US"/>
              <a:t>Associated Benchmark:  SS.912.CG.3.11</a:t>
            </a:r>
            <a:endParaRPr/>
          </a:p>
          <a:p>
            <a:pPr indent="0" lvl="0" marL="0" rtl="0" algn="ctr">
              <a:spcBef>
                <a:spcPts val="988"/>
              </a:spcBef>
              <a:spcAft>
                <a:spcPts val="0"/>
              </a:spcAft>
              <a:buSzPct val="115000"/>
              <a:buNone/>
            </a:pPr>
            <a:r>
              <a:rPr lang="en-US"/>
              <a:t>Evaluate how landmark Supreme Court decisions affect law, liberty and the interpretation of the U.S. Constitution.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600"/>
              <a:buFont typeface="Cambria"/>
              <a:buNone/>
            </a:pPr>
            <a:r>
              <a:rPr lang="en-US" sz="3600">
                <a:latin typeface="Cambria"/>
                <a:ea typeface="Cambria"/>
                <a:cs typeface="Cambria"/>
                <a:sym typeface="Cambria"/>
              </a:rPr>
              <a:t>Tinker v. Des Moines Independence Community School (1969)</a:t>
            </a:r>
            <a:endParaRPr/>
          </a:p>
        </p:txBody>
      </p:sp>
      <p:graphicFrame>
        <p:nvGraphicFramePr>
          <p:cNvPr id="158" name="Google Shape;158;p2"/>
          <p:cNvGraphicFramePr/>
          <p:nvPr/>
        </p:nvGraphicFramePr>
        <p:xfrm>
          <a:off x="1295400" y="2557463"/>
          <a:ext cx="3000000" cy="3000000"/>
        </p:xfrm>
        <a:graphic>
          <a:graphicData uri="http://schemas.openxmlformats.org/drawingml/2006/table">
            <a:tbl>
              <a:tblPr bandRow="1" firstRow="1">
                <a:noFill/>
                <a:tableStyleId>{6FF35C89-B5A1-462D-8FF5-5D1A6A1D3534}</a:tableStyleId>
              </a:tblPr>
              <a:tblGrid>
                <a:gridCol w="9601200"/>
              </a:tblGrid>
              <a:tr h="370850">
                <a:tc>
                  <a:txBody>
                    <a:bodyPr/>
                    <a:lstStyle/>
                    <a:p>
                      <a:pPr indent="0" lvl="0" marL="0" marR="0" rtl="0" algn="ctr">
                        <a:spcBef>
                          <a:spcPts val="0"/>
                        </a:spcBef>
                        <a:spcAft>
                          <a:spcPts val="0"/>
                        </a:spcAft>
                        <a:buNone/>
                      </a:pPr>
                      <a:r>
                        <a:rPr lang="en-US" sz="2600" u="none" cap="none" strike="noStrike">
                          <a:latin typeface="Cambria"/>
                          <a:ea typeface="Cambria"/>
                          <a:cs typeface="Cambria"/>
                          <a:sym typeface="Cambria"/>
                        </a:rPr>
                        <a:t>Summary</a:t>
                      </a:r>
                      <a:endParaRPr/>
                    </a:p>
                  </a:txBody>
                  <a:tcPr marT="45725" marB="45725" marR="91450" marL="91450"/>
                </a:tc>
              </a:tr>
              <a:tr h="370850">
                <a:tc>
                  <a:txBody>
                    <a:bodyPr/>
                    <a:lstStyle/>
                    <a:p>
                      <a:pPr indent="0" lvl="0" marL="0" marR="0" rtl="0" algn="ctr">
                        <a:lnSpc>
                          <a:spcPct val="100000"/>
                        </a:lnSpc>
                        <a:spcBef>
                          <a:spcPts val="0"/>
                        </a:spcBef>
                        <a:spcAft>
                          <a:spcPts val="0"/>
                        </a:spcAft>
                        <a:buClr>
                          <a:srgbClr val="000000"/>
                        </a:buClr>
                        <a:buSzPts val="1800"/>
                        <a:buFont typeface="Cambria"/>
                        <a:buNone/>
                      </a:pPr>
                      <a:r>
                        <a:rPr b="0" i="0" lang="en-US" sz="1800" u="sng" cap="none" strike="noStrike">
                          <a:solidFill>
                            <a:srgbClr val="000000"/>
                          </a:solidFill>
                          <a:latin typeface="Cambria"/>
                          <a:ea typeface="Cambria"/>
                          <a:cs typeface="Cambria"/>
                          <a:sym typeface="Cambria"/>
                          <a:hlinkClick r:id="rId3">
                            <a:extLst>
                              <a:ext uri="{A12FA001-AC4F-418D-AE19-62706E023703}">
                                <ahyp:hlinkClr val="tx"/>
                              </a:ext>
                            </a:extLst>
                          </a:hlinkClick>
                        </a:rPr>
                        <a:t>Bill of Rights Institute Tinker v. Des Moines (1969) Overview</a:t>
                      </a:r>
                      <a:endParaRPr b="0" i="0" sz="1800" u="none" cap="none" strike="noStrike">
                        <a:solidFill>
                          <a:srgbClr val="000000"/>
                        </a:solidFill>
                        <a:latin typeface="Cambria"/>
                        <a:ea typeface="Cambria"/>
                        <a:cs typeface="Cambria"/>
                        <a:sym typeface="Cambria"/>
                      </a:endParaRPr>
                    </a:p>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txBody>
                  <a:tcPr marT="45725" marB="45725" marR="91450" marL="9145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600"/>
              <a:buFont typeface="Cambria"/>
              <a:buNone/>
            </a:pPr>
            <a:r>
              <a:rPr lang="en-US" sz="3600">
                <a:latin typeface="Cambria"/>
                <a:ea typeface="Cambria"/>
                <a:cs typeface="Cambria"/>
                <a:sym typeface="Cambria"/>
              </a:rPr>
              <a:t>Complete each Cell</a:t>
            </a:r>
            <a:br>
              <a:rPr lang="en-US" sz="3600">
                <a:latin typeface="Cambria"/>
                <a:ea typeface="Cambria"/>
                <a:cs typeface="Cambria"/>
                <a:sym typeface="Cambria"/>
              </a:rPr>
            </a:br>
            <a:r>
              <a:rPr lang="en-US" sz="3600">
                <a:latin typeface="Cambria"/>
                <a:ea typeface="Cambria"/>
                <a:cs typeface="Cambria"/>
                <a:sym typeface="Cambria"/>
              </a:rPr>
              <a:t>Tinker v. Des Moines (1969)</a:t>
            </a:r>
            <a:endParaRPr/>
          </a:p>
        </p:txBody>
      </p:sp>
      <p:graphicFrame>
        <p:nvGraphicFramePr>
          <p:cNvPr id="164" name="Google Shape;164;p3"/>
          <p:cNvGraphicFramePr/>
          <p:nvPr/>
        </p:nvGraphicFramePr>
        <p:xfrm>
          <a:off x="1295400" y="2557463"/>
          <a:ext cx="3000000" cy="3000000"/>
        </p:xfrm>
        <a:graphic>
          <a:graphicData uri="http://schemas.openxmlformats.org/drawingml/2006/table">
            <a:tbl>
              <a:tblPr bandRow="1" firstRow="1">
                <a:noFill/>
                <a:tableStyleId>{6FF35C89-B5A1-462D-8FF5-5D1A6A1D3534}</a:tableStyleId>
              </a:tblPr>
              <a:tblGrid>
                <a:gridCol w="3109450"/>
                <a:gridCol w="3156150"/>
                <a:gridCol w="3335600"/>
              </a:tblGrid>
              <a:tr h="370850">
                <a:tc>
                  <a:txBody>
                    <a:bodyPr/>
                    <a:lstStyle/>
                    <a:p>
                      <a:pPr indent="0" lvl="0" marL="0" marR="0" rtl="0" algn="l">
                        <a:spcBef>
                          <a:spcPts val="0"/>
                        </a:spcBef>
                        <a:spcAft>
                          <a:spcPts val="0"/>
                        </a:spcAft>
                        <a:buNone/>
                      </a:pPr>
                      <a:r>
                        <a:rPr lang="en-US" sz="1800"/>
                        <a:t>Constitutional Question</a:t>
                      </a:r>
                      <a:endParaRPr/>
                    </a:p>
                  </a:txBody>
                  <a:tcPr marT="45725" marB="45725" marR="91450" marL="91450"/>
                </a:tc>
                <a:tc>
                  <a:txBody>
                    <a:bodyPr/>
                    <a:lstStyle/>
                    <a:p>
                      <a:pPr indent="0" lvl="0" marL="0" marR="0" rtl="0" algn="l">
                        <a:spcBef>
                          <a:spcPts val="0"/>
                        </a:spcBef>
                        <a:spcAft>
                          <a:spcPts val="0"/>
                        </a:spcAft>
                        <a:buNone/>
                      </a:pPr>
                      <a:r>
                        <a:rPr lang="en-US" sz="1800"/>
                        <a:t>Primary Holding</a:t>
                      </a:r>
                      <a:endParaRPr/>
                    </a:p>
                  </a:txBody>
                  <a:tcPr marT="45725" marB="45725" marR="91450" marL="91450"/>
                </a:tc>
                <a:tc>
                  <a:txBody>
                    <a:bodyPr/>
                    <a:lstStyle/>
                    <a:p>
                      <a:pPr indent="0" lvl="0" marL="0" marR="0" rtl="0" algn="l">
                        <a:spcBef>
                          <a:spcPts val="0"/>
                        </a:spcBef>
                        <a:spcAft>
                          <a:spcPts val="0"/>
                        </a:spcAft>
                        <a:buNone/>
                      </a:pPr>
                      <a:r>
                        <a:rPr lang="en-US" sz="1800"/>
                        <a:t>Impact</a:t>
                      </a:r>
                      <a:endParaRPr/>
                    </a:p>
                  </a:txBody>
                  <a:tcPr marT="45725" marB="45725" marR="91450" marL="91450"/>
                </a:tc>
              </a:tr>
              <a:tr h="370850">
                <a:tc>
                  <a:txBody>
                    <a:bodyPr/>
                    <a:lstStyle/>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txBody>
                  <a:tcPr marT="45725" marB="45725" marR="91450" marL="91450"/>
                </a:tc>
                <a:tc>
                  <a:txBody>
                    <a:bodyPr/>
                    <a:lstStyle/>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txBody>
                  <a:tcPr marT="45725" marB="45725" marR="91450" marL="91450"/>
                </a:tc>
                <a:tc>
                  <a:txBody>
                    <a:bodyPr/>
                    <a:lstStyle/>
                    <a:p>
                      <a:pPr indent="0" lvl="0" marL="0" marR="0" rtl="0" algn="l">
                        <a:spcBef>
                          <a:spcPts val="0"/>
                        </a:spcBef>
                        <a:spcAft>
                          <a:spcPts val="0"/>
                        </a:spcAft>
                        <a:buNone/>
                      </a:pPr>
                      <a:r>
                        <a:t/>
                      </a:r>
                      <a:endParaRPr sz="1800">
                        <a:latin typeface="Cambria"/>
                        <a:ea typeface="Cambria"/>
                        <a:cs typeface="Cambria"/>
                        <a:sym typeface="Cambria"/>
                      </a:endParaRPr>
                    </a:p>
                  </a:txBody>
                  <a:tcPr marT="45725" marB="45725" marR="91450" marL="914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4"/>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600"/>
              <a:buFont typeface="Cambria"/>
              <a:buNone/>
            </a:pPr>
            <a:r>
              <a:rPr lang="en-US" sz="3600">
                <a:latin typeface="Cambria"/>
                <a:ea typeface="Cambria"/>
                <a:cs typeface="Cambria"/>
                <a:sym typeface="Cambria"/>
              </a:rPr>
              <a:t>Landmark Free Speech Case Precedents</a:t>
            </a:r>
            <a:br>
              <a:rPr lang="en-US" sz="3600">
                <a:latin typeface="Cambria"/>
                <a:ea typeface="Cambria"/>
                <a:cs typeface="Cambria"/>
                <a:sym typeface="Cambria"/>
              </a:rPr>
            </a:br>
            <a:r>
              <a:rPr lang="en-US" sz="2800">
                <a:latin typeface="Cambria"/>
                <a:ea typeface="Cambria"/>
                <a:cs typeface="Cambria"/>
                <a:sym typeface="Cambria"/>
              </a:rPr>
              <a:t>Tinker v. Des Moines (1969)</a:t>
            </a:r>
            <a:endParaRPr/>
          </a:p>
        </p:txBody>
      </p:sp>
      <p:graphicFrame>
        <p:nvGraphicFramePr>
          <p:cNvPr id="170" name="Google Shape;170;p4"/>
          <p:cNvGraphicFramePr/>
          <p:nvPr/>
        </p:nvGraphicFramePr>
        <p:xfrm>
          <a:off x="1295400" y="2438401"/>
          <a:ext cx="3000000" cy="3000000"/>
        </p:xfrm>
        <a:graphic>
          <a:graphicData uri="http://schemas.openxmlformats.org/drawingml/2006/table">
            <a:tbl>
              <a:tblPr bandRow="1" firstRow="1">
                <a:noFill/>
                <a:tableStyleId>{6FF35C89-B5A1-462D-8FF5-5D1A6A1D3534}</a:tableStyleId>
              </a:tblPr>
              <a:tblGrid>
                <a:gridCol w="3200400"/>
                <a:gridCol w="3200400"/>
                <a:gridCol w="3200400"/>
              </a:tblGrid>
              <a:tr h="331625">
                <a:tc>
                  <a:txBody>
                    <a:bodyPr/>
                    <a:lstStyle/>
                    <a:p>
                      <a:pPr indent="0" lvl="0" marL="0" marR="0" rtl="0" algn="l">
                        <a:spcBef>
                          <a:spcPts val="0"/>
                        </a:spcBef>
                        <a:spcAft>
                          <a:spcPts val="0"/>
                        </a:spcAft>
                        <a:buNone/>
                      </a:pPr>
                      <a:r>
                        <a:rPr lang="en-US" sz="1800"/>
                        <a:t>Constitutional Question</a:t>
                      </a:r>
                      <a:endParaRPr/>
                    </a:p>
                  </a:txBody>
                  <a:tcPr marT="45725" marB="45725" marR="91450" marL="91450"/>
                </a:tc>
                <a:tc>
                  <a:txBody>
                    <a:bodyPr/>
                    <a:lstStyle/>
                    <a:p>
                      <a:pPr indent="0" lvl="0" marL="0" marR="0" rtl="0" algn="l">
                        <a:spcBef>
                          <a:spcPts val="0"/>
                        </a:spcBef>
                        <a:spcAft>
                          <a:spcPts val="0"/>
                        </a:spcAft>
                        <a:buNone/>
                      </a:pPr>
                      <a:r>
                        <a:rPr lang="en-US" sz="1800"/>
                        <a:t>Primary Holding</a:t>
                      </a:r>
                      <a:endParaRPr/>
                    </a:p>
                  </a:txBody>
                  <a:tcPr marT="45725" marB="45725" marR="91450" marL="91450"/>
                </a:tc>
                <a:tc>
                  <a:txBody>
                    <a:bodyPr/>
                    <a:lstStyle/>
                    <a:p>
                      <a:pPr indent="0" lvl="0" marL="0" marR="0" rtl="0" algn="l">
                        <a:spcBef>
                          <a:spcPts val="0"/>
                        </a:spcBef>
                        <a:spcAft>
                          <a:spcPts val="0"/>
                        </a:spcAft>
                        <a:buNone/>
                      </a:pPr>
                      <a:r>
                        <a:rPr lang="en-US" sz="1800"/>
                        <a:t>Impact</a:t>
                      </a:r>
                      <a:endParaRPr/>
                    </a:p>
                  </a:txBody>
                  <a:tcPr marT="45725" marB="45725" marR="91450" marL="91450"/>
                </a:tc>
              </a:tr>
              <a:tr h="3316150">
                <a:tc>
                  <a:txBody>
                    <a:bodyPr/>
                    <a:lstStyle/>
                    <a:p>
                      <a:pPr indent="0" lvl="0" marL="0" marR="0" rtl="0" algn="l">
                        <a:spcBef>
                          <a:spcPts val="0"/>
                        </a:spcBef>
                        <a:spcAft>
                          <a:spcPts val="0"/>
                        </a:spcAft>
                        <a:buNone/>
                      </a:pPr>
                      <a:r>
                        <a:rPr lang="en-US" sz="1800">
                          <a:solidFill>
                            <a:schemeClr val="dk1"/>
                          </a:solidFill>
                          <a:latin typeface="Cambria"/>
                          <a:ea typeface="Cambria"/>
                          <a:cs typeface="Cambria"/>
                          <a:sym typeface="Cambria"/>
                        </a:rPr>
                        <a:t>Do students lose their free speech rights in the school environment? </a:t>
                      </a:r>
                      <a:endParaRPr/>
                    </a:p>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Cambria"/>
                        <a:buNone/>
                      </a:pPr>
                      <a:r>
                        <a:rPr b="0" i="0" lang="en-US" sz="1800">
                          <a:solidFill>
                            <a:schemeClr val="dk1"/>
                          </a:solidFill>
                          <a:latin typeface="Cambria"/>
                          <a:ea typeface="Cambria"/>
                          <a:cs typeface="Cambria"/>
                          <a:sym typeface="Cambria"/>
                        </a:rPr>
                        <a:t>“First Amendment rights, applied in light of the special characteristics of the school environment, are available to teachers and students. It can hardly be argued that either students or teachers shed their constitutional rights to freedom of speech or expression at the schoolhouse gate.” Associate Justice Abe Fortas </a:t>
                      </a:r>
                      <a:endParaRPr sz="1800">
                        <a:latin typeface="Cambria"/>
                        <a:ea typeface="Cambria"/>
                        <a:cs typeface="Cambria"/>
                        <a:sym typeface="Cambria"/>
                      </a:endParaRPr>
                    </a:p>
                  </a:txBody>
                  <a:tcPr marT="45725" marB="45725" marR="91450" marL="91450"/>
                </a:tc>
                <a:tc>
                  <a:txBody>
                    <a:bodyPr/>
                    <a:lstStyle/>
                    <a:p>
                      <a:pPr indent="0" lvl="0" marL="0" marR="0" rtl="0" algn="l">
                        <a:spcBef>
                          <a:spcPts val="0"/>
                        </a:spcBef>
                        <a:spcAft>
                          <a:spcPts val="0"/>
                        </a:spcAft>
                        <a:buNone/>
                      </a:pPr>
                      <a:r>
                        <a:rPr lang="en-US" sz="1800">
                          <a:latin typeface="Cambria"/>
                          <a:ea typeface="Cambria"/>
                          <a:cs typeface="Cambria"/>
                          <a:sym typeface="Cambria"/>
                        </a:rPr>
                        <a:t>Students in school possess the constitutional right to free speech provided that the learning environment is not disrupted. </a:t>
                      </a:r>
                      <a:endParaRPr/>
                    </a:p>
                    <a:p>
                      <a:pPr indent="0" lvl="0" marL="0" marR="0" rtl="0" algn="l">
                        <a:spcBef>
                          <a:spcPts val="0"/>
                        </a:spcBef>
                        <a:spcAft>
                          <a:spcPts val="0"/>
                        </a:spcAft>
                        <a:buNone/>
                      </a:pPr>
                      <a:r>
                        <a:t/>
                      </a:r>
                      <a:endParaRPr sz="1800">
                        <a:latin typeface="Cambria"/>
                        <a:ea typeface="Cambria"/>
                        <a:cs typeface="Cambria"/>
                        <a:sym typeface="Cambria"/>
                      </a:endParaRPr>
                    </a:p>
                    <a:p>
                      <a:pPr indent="0" lvl="0" marL="0" marR="0" rtl="0" algn="l">
                        <a:spcBef>
                          <a:spcPts val="0"/>
                        </a:spcBef>
                        <a:spcAft>
                          <a:spcPts val="0"/>
                        </a:spcAft>
                        <a:buNone/>
                      </a:pPr>
                      <a:r>
                        <a:rPr lang="en-US" sz="1800">
                          <a:latin typeface="Cambria"/>
                          <a:ea typeface="Cambria"/>
                          <a:cs typeface="Cambria"/>
                          <a:sym typeface="Cambria"/>
                        </a:rPr>
                        <a:t>The case also established that other forms of expression, “symbolic speech”, are protected by First Amendment free speech provisions. </a:t>
                      </a:r>
                      <a:endParaRPr/>
                    </a:p>
                  </a:txBody>
                  <a:tcPr marT="45725" marB="45725" marR="91450" marL="9145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rganic">
  <a:themeElements>
    <a:clrScheme name="Organic">
      <a:dk1>
        <a:srgbClr val="000000"/>
      </a:dk1>
      <a:lt1>
        <a:srgbClr val="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2025-01-12T13:12:56Z</dcterms:created>
  <dc:creator>Terri Fine</dc:creator>
</cp:coreProperties>
</file>