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Lst>
  <p:sldSz cy="6858000" cx="12192000"/>
  <p:notesSz cx="6858000" cy="9144000"/>
  <p:embeddedFontLst>
    <p:embeddedFont>
      <p:font typeface="Bodoni Moda"/>
      <p:regular r:id="rId19"/>
      <p:bold r:id="rId20"/>
      <p:italic r:id="rId21"/>
      <p:boldItalic r:id="rId22"/>
    </p:embeddedFont>
    <p:embeddedFont>
      <p:font typeface="Lato"/>
      <p:regular r:id="rId23"/>
      <p:bold r:id="rId24"/>
      <p:italic r:id="rId25"/>
      <p:boldItalic r:id="rId26"/>
    </p:embeddedFont>
    <p:embeddedFont>
      <p:font typeface="Corbel"/>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1" roundtripDataSignature="AMtx7mgIeMbwY4KjpAXhuXFZwouQg8vgA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BodoniModa-bold.fntdata"/><Relationship Id="rId22" Type="http://schemas.openxmlformats.org/officeDocument/2006/relationships/font" Target="fonts/BodoniModa-boldItalic.fntdata"/><Relationship Id="rId21" Type="http://schemas.openxmlformats.org/officeDocument/2006/relationships/font" Target="fonts/BodoniModa-italic.fntdata"/><Relationship Id="rId24" Type="http://schemas.openxmlformats.org/officeDocument/2006/relationships/font" Target="fonts/Lato-bold.fntdata"/><Relationship Id="rId23" Type="http://schemas.openxmlformats.org/officeDocument/2006/relationships/font" Target="fonts/Lato-regular.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Lato-boldItalic.fntdata"/><Relationship Id="rId25" Type="http://schemas.openxmlformats.org/officeDocument/2006/relationships/font" Target="fonts/Lato-italic.fntdata"/><Relationship Id="rId28" Type="http://schemas.openxmlformats.org/officeDocument/2006/relationships/font" Target="fonts/Corbel-bold.fntdata"/><Relationship Id="rId27" Type="http://schemas.openxmlformats.org/officeDocument/2006/relationships/font" Target="fonts/Corbel-regular.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Corbel-italic.fntdata"/><Relationship Id="rId7" Type="http://schemas.openxmlformats.org/officeDocument/2006/relationships/slide" Target="slides/slide3.xml"/><Relationship Id="rId8" Type="http://schemas.openxmlformats.org/officeDocument/2006/relationships/slide" Target="slides/slide4.xml"/><Relationship Id="rId31" Type="http://customschemas.google.com/relationships/presentationmetadata" Target="metadata"/><Relationship Id="rId30" Type="http://schemas.openxmlformats.org/officeDocument/2006/relationships/font" Target="fonts/Corbel-boldItalic.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font" Target="fonts/BodoniModa-regular.fntdata"/><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6" name="Google Shape;86;p3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51" name="Google Shape;151;p4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56" name="Google Shape;156;p4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62" name="Google Shape;162;p4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p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68" name="Google Shape;168;p4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73" name="Google Shape;173;p4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2" name="Google Shape;92;p3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2" name="Google Shape;102;p3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9" name="Google Shape;109;p3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15" name="Google Shape;115;p3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1" name="Google Shape;121;p3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7" name="Google Shape;127;p3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33" name="Google Shape;133;p3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44" name="Google Shape;144;p3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2" name="Shape 12"/>
        <p:cNvGrpSpPr/>
        <p:nvPr/>
      </p:nvGrpSpPr>
      <p:grpSpPr>
        <a:xfrm>
          <a:off x="0" y="0"/>
          <a:ext cx="0" cy="0"/>
          <a:chOff x="0" y="0"/>
          <a:chExt cx="0" cy="0"/>
        </a:xfrm>
      </p:grpSpPr>
      <p:sp>
        <p:nvSpPr>
          <p:cNvPr id="13" name="Google Shape;13;p46"/>
          <p:cNvSpPr txBox="1"/>
          <p:nvPr>
            <p:ph type="title"/>
          </p:nvPr>
        </p:nvSpPr>
        <p:spPr>
          <a:xfrm>
            <a:off x="1143000" y="609600"/>
            <a:ext cx="9875520" cy="135636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 name="Google Shape;14;p46"/>
          <p:cNvSpPr txBox="1"/>
          <p:nvPr>
            <p:ph idx="1" type="body"/>
          </p:nvPr>
        </p:nvSpPr>
        <p:spPr>
          <a:xfrm>
            <a:off x="1143000" y="2057400"/>
            <a:ext cx="9872871" cy="4038600"/>
          </a:xfrm>
          <a:prstGeom prst="rect">
            <a:avLst/>
          </a:prstGeom>
          <a:noFill/>
          <a:ln>
            <a:noFill/>
          </a:ln>
        </p:spPr>
        <p:txBody>
          <a:bodyPr anchorCtr="0" anchor="t" bIns="45700" lIns="91425" spcFirstLastPara="1" rIns="91425" wrap="square" tIns="45700">
            <a:normAutofit/>
          </a:bodyPr>
          <a:lstStyle>
            <a:lvl1pPr indent="-320040" lvl="0" marL="457200" algn="l">
              <a:lnSpc>
                <a:spcPct val="90000"/>
              </a:lnSpc>
              <a:spcBef>
                <a:spcPts val="1400"/>
              </a:spcBef>
              <a:spcAft>
                <a:spcPts val="0"/>
              </a:spcAft>
              <a:buSzPts val="1440"/>
              <a:buChar char="•"/>
              <a:defRPr/>
            </a:lvl1pPr>
            <a:lvl2pPr indent="-320040" lvl="1" marL="914400" algn="l">
              <a:lnSpc>
                <a:spcPct val="90000"/>
              </a:lnSpc>
              <a:spcBef>
                <a:spcPts val="200"/>
              </a:spcBef>
              <a:spcAft>
                <a:spcPts val="0"/>
              </a:spcAft>
              <a:buSzPts val="1440"/>
              <a:buChar char="•"/>
              <a:defRPr/>
            </a:lvl2pPr>
            <a:lvl3pPr indent="-320039" lvl="2" marL="1371600" algn="l">
              <a:lnSpc>
                <a:spcPct val="90000"/>
              </a:lnSpc>
              <a:spcBef>
                <a:spcPts val="400"/>
              </a:spcBef>
              <a:spcAft>
                <a:spcPts val="0"/>
              </a:spcAft>
              <a:buSzPts val="1440"/>
              <a:buChar char="•"/>
              <a:defRPr/>
            </a:lvl3pPr>
            <a:lvl4pPr indent="-320039" lvl="3" marL="1828800" algn="l">
              <a:lnSpc>
                <a:spcPct val="90000"/>
              </a:lnSpc>
              <a:spcBef>
                <a:spcPts val="400"/>
              </a:spcBef>
              <a:spcAft>
                <a:spcPts val="0"/>
              </a:spcAft>
              <a:buSzPts val="1440"/>
              <a:buChar char="•"/>
              <a:defRPr/>
            </a:lvl4pPr>
            <a:lvl5pPr indent="-320039" lvl="4" marL="2286000" algn="l">
              <a:lnSpc>
                <a:spcPct val="90000"/>
              </a:lnSpc>
              <a:spcBef>
                <a:spcPts val="400"/>
              </a:spcBef>
              <a:spcAft>
                <a:spcPts val="0"/>
              </a:spcAft>
              <a:buSzPts val="1440"/>
              <a:buChar char="•"/>
              <a:defRPr/>
            </a:lvl5pPr>
            <a:lvl6pPr indent="-320039" lvl="5" marL="2743200" algn="l">
              <a:lnSpc>
                <a:spcPct val="90000"/>
              </a:lnSpc>
              <a:spcBef>
                <a:spcPts val="400"/>
              </a:spcBef>
              <a:spcAft>
                <a:spcPts val="0"/>
              </a:spcAft>
              <a:buSzPts val="1440"/>
              <a:buChar char="•"/>
              <a:defRPr/>
            </a:lvl6pPr>
            <a:lvl7pPr indent="-320039" lvl="6" marL="3200400" algn="l">
              <a:lnSpc>
                <a:spcPct val="90000"/>
              </a:lnSpc>
              <a:spcBef>
                <a:spcPts val="400"/>
              </a:spcBef>
              <a:spcAft>
                <a:spcPts val="0"/>
              </a:spcAft>
              <a:buSzPts val="1440"/>
              <a:buChar char="•"/>
              <a:defRPr/>
            </a:lvl7pPr>
            <a:lvl8pPr indent="-320040" lvl="7" marL="3657600" algn="l">
              <a:lnSpc>
                <a:spcPct val="90000"/>
              </a:lnSpc>
              <a:spcBef>
                <a:spcPts val="400"/>
              </a:spcBef>
              <a:spcAft>
                <a:spcPts val="0"/>
              </a:spcAft>
              <a:buSzPts val="1440"/>
              <a:buChar char="•"/>
              <a:defRPr/>
            </a:lvl8pPr>
            <a:lvl9pPr indent="-320040" lvl="8" marL="4114800" algn="l">
              <a:lnSpc>
                <a:spcPct val="90000"/>
              </a:lnSpc>
              <a:spcBef>
                <a:spcPts val="400"/>
              </a:spcBef>
              <a:spcAft>
                <a:spcPts val="400"/>
              </a:spcAft>
              <a:buSzPts val="1440"/>
              <a:buChar char="•"/>
              <a:defRPr/>
            </a:lvl9pPr>
          </a:lstStyle>
          <a:p/>
        </p:txBody>
      </p:sp>
      <p:sp>
        <p:nvSpPr>
          <p:cNvPr id="15" name="Google Shape;15;p46"/>
          <p:cNvSpPr txBox="1"/>
          <p:nvPr>
            <p:ph idx="10" type="dt"/>
          </p:nvPr>
        </p:nvSpPr>
        <p:spPr>
          <a:xfrm>
            <a:off x="1142996" y="6223828"/>
            <a:ext cx="2329074"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46"/>
          <p:cNvSpPr txBox="1"/>
          <p:nvPr>
            <p:ph idx="11" type="ftr"/>
          </p:nvPr>
        </p:nvSpPr>
        <p:spPr>
          <a:xfrm>
            <a:off x="3949148" y="6223828"/>
            <a:ext cx="4717774"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46"/>
          <p:cNvSpPr txBox="1"/>
          <p:nvPr>
            <p:ph idx="12" type="sldNum"/>
          </p:nvPr>
        </p:nvSpPr>
        <p:spPr>
          <a:xfrm>
            <a:off x="9329530" y="6223828"/>
            <a:ext cx="170621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55"/>
          <p:cNvSpPr txBox="1"/>
          <p:nvPr>
            <p:ph type="title"/>
          </p:nvPr>
        </p:nvSpPr>
        <p:spPr>
          <a:xfrm>
            <a:off x="1143000" y="609600"/>
            <a:ext cx="9875520" cy="135636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55"/>
          <p:cNvSpPr txBox="1"/>
          <p:nvPr>
            <p:ph idx="1" type="body"/>
          </p:nvPr>
        </p:nvSpPr>
        <p:spPr>
          <a:xfrm rot="5400000">
            <a:off x="4060136" y="-859736"/>
            <a:ext cx="4038600" cy="9872871"/>
          </a:xfrm>
          <a:prstGeom prst="rect">
            <a:avLst/>
          </a:prstGeom>
          <a:noFill/>
          <a:ln>
            <a:noFill/>
          </a:ln>
        </p:spPr>
        <p:txBody>
          <a:bodyPr anchorCtr="0" anchor="t" bIns="45700" lIns="91425" spcFirstLastPara="1" rIns="91425" wrap="square" tIns="45700">
            <a:normAutofit/>
          </a:bodyPr>
          <a:lstStyle>
            <a:lvl1pPr indent="-320040" lvl="0" marL="457200" algn="l">
              <a:lnSpc>
                <a:spcPct val="90000"/>
              </a:lnSpc>
              <a:spcBef>
                <a:spcPts val="1400"/>
              </a:spcBef>
              <a:spcAft>
                <a:spcPts val="0"/>
              </a:spcAft>
              <a:buSzPts val="1440"/>
              <a:buChar char="•"/>
              <a:defRPr/>
            </a:lvl1pPr>
            <a:lvl2pPr indent="-320040" lvl="1" marL="914400" algn="l">
              <a:lnSpc>
                <a:spcPct val="90000"/>
              </a:lnSpc>
              <a:spcBef>
                <a:spcPts val="200"/>
              </a:spcBef>
              <a:spcAft>
                <a:spcPts val="0"/>
              </a:spcAft>
              <a:buSzPts val="1440"/>
              <a:buChar char="•"/>
              <a:defRPr/>
            </a:lvl2pPr>
            <a:lvl3pPr indent="-320039" lvl="2" marL="1371600" algn="l">
              <a:lnSpc>
                <a:spcPct val="90000"/>
              </a:lnSpc>
              <a:spcBef>
                <a:spcPts val="400"/>
              </a:spcBef>
              <a:spcAft>
                <a:spcPts val="0"/>
              </a:spcAft>
              <a:buSzPts val="1440"/>
              <a:buChar char="•"/>
              <a:defRPr/>
            </a:lvl3pPr>
            <a:lvl4pPr indent="-320039" lvl="3" marL="1828800" algn="l">
              <a:lnSpc>
                <a:spcPct val="90000"/>
              </a:lnSpc>
              <a:spcBef>
                <a:spcPts val="400"/>
              </a:spcBef>
              <a:spcAft>
                <a:spcPts val="0"/>
              </a:spcAft>
              <a:buSzPts val="1440"/>
              <a:buChar char="•"/>
              <a:defRPr/>
            </a:lvl4pPr>
            <a:lvl5pPr indent="-320039" lvl="4" marL="2286000" algn="l">
              <a:lnSpc>
                <a:spcPct val="90000"/>
              </a:lnSpc>
              <a:spcBef>
                <a:spcPts val="400"/>
              </a:spcBef>
              <a:spcAft>
                <a:spcPts val="0"/>
              </a:spcAft>
              <a:buSzPts val="1440"/>
              <a:buChar char="•"/>
              <a:defRPr/>
            </a:lvl5pPr>
            <a:lvl6pPr indent="-320039" lvl="5" marL="2743200" algn="l">
              <a:lnSpc>
                <a:spcPct val="90000"/>
              </a:lnSpc>
              <a:spcBef>
                <a:spcPts val="400"/>
              </a:spcBef>
              <a:spcAft>
                <a:spcPts val="0"/>
              </a:spcAft>
              <a:buSzPts val="1440"/>
              <a:buChar char="•"/>
              <a:defRPr/>
            </a:lvl6pPr>
            <a:lvl7pPr indent="-320039" lvl="6" marL="3200400" algn="l">
              <a:lnSpc>
                <a:spcPct val="90000"/>
              </a:lnSpc>
              <a:spcBef>
                <a:spcPts val="400"/>
              </a:spcBef>
              <a:spcAft>
                <a:spcPts val="0"/>
              </a:spcAft>
              <a:buSzPts val="1440"/>
              <a:buChar char="•"/>
              <a:defRPr/>
            </a:lvl7pPr>
            <a:lvl8pPr indent="-320040" lvl="7" marL="3657600" algn="l">
              <a:lnSpc>
                <a:spcPct val="90000"/>
              </a:lnSpc>
              <a:spcBef>
                <a:spcPts val="400"/>
              </a:spcBef>
              <a:spcAft>
                <a:spcPts val="0"/>
              </a:spcAft>
              <a:buSzPts val="1440"/>
              <a:buChar char="•"/>
              <a:defRPr/>
            </a:lvl8pPr>
            <a:lvl9pPr indent="-320040" lvl="8" marL="4114800" algn="l">
              <a:lnSpc>
                <a:spcPct val="90000"/>
              </a:lnSpc>
              <a:spcBef>
                <a:spcPts val="400"/>
              </a:spcBef>
              <a:spcAft>
                <a:spcPts val="400"/>
              </a:spcAft>
              <a:buSzPts val="1440"/>
              <a:buChar char="•"/>
              <a:defRPr/>
            </a:lvl9pPr>
          </a:lstStyle>
          <a:p/>
        </p:txBody>
      </p:sp>
      <p:sp>
        <p:nvSpPr>
          <p:cNvPr id="75" name="Google Shape;75;p55"/>
          <p:cNvSpPr txBox="1"/>
          <p:nvPr>
            <p:ph idx="10" type="dt"/>
          </p:nvPr>
        </p:nvSpPr>
        <p:spPr>
          <a:xfrm>
            <a:off x="1142996" y="6223828"/>
            <a:ext cx="2329074"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55"/>
          <p:cNvSpPr txBox="1"/>
          <p:nvPr>
            <p:ph idx="11" type="ftr"/>
          </p:nvPr>
        </p:nvSpPr>
        <p:spPr>
          <a:xfrm>
            <a:off x="3949148" y="6223828"/>
            <a:ext cx="4717774"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55"/>
          <p:cNvSpPr txBox="1"/>
          <p:nvPr>
            <p:ph idx="12" type="sldNum"/>
          </p:nvPr>
        </p:nvSpPr>
        <p:spPr>
          <a:xfrm>
            <a:off x="9329530" y="6223828"/>
            <a:ext cx="170621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56"/>
          <p:cNvSpPr txBox="1"/>
          <p:nvPr>
            <p:ph type="title"/>
          </p:nvPr>
        </p:nvSpPr>
        <p:spPr>
          <a:xfrm rot="5400000">
            <a:off x="7181850" y="2305050"/>
            <a:ext cx="5410200" cy="232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56"/>
          <p:cNvSpPr txBox="1"/>
          <p:nvPr>
            <p:ph idx="1" type="body"/>
          </p:nvPr>
        </p:nvSpPr>
        <p:spPr>
          <a:xfrm rot="5400000">
            <a:off x="2152650" y="-247650"/>
            <a:ext cx="5410200" cy="7429500"/>
          </a:xfrm>
          <a:prstGeom prst="rect">
            <a:avLst/>
          </a:prstGeom>
          <a:noFill/>
          <a:ln>
            <a:noFill/>
          </a:ln>
        </p:spPr>
        <p:txBody>
          <a:bodyPr anchorCtr="0" anchor="t" bIns="45700" lIns="91425" spcFirstLastPara="1" rIns="91425" wrap="square" tIns="45700">
            <a:normAutofit/>
          </a:bodyPr>
          <a:lstStyle>
            <a:lvl1pPr indent="-320040" lvl="0" marL="457200" algn="l">
              <a:lnSpc>
                <a:spcPct val="90000"/>
              </a:lnSpc>
              <a:spcBef>
                <a:spcPts val="1400"/>
              </a:spcBef>
              <a:spcAft>
                <a:spcPts val="0"/>
              </a:spcAft>
              <a:buSzPts val="1440"/>
              <a:buChar char="•"/>
              <a:defRPr/>
            </a:lvl1pPr>
            <a:lvl2pPr indent="-320040" lvl="1" marL="914400" algn="l">
              <a:lnSpc>
                <a:spcPct val="90000"/>
              </a:lnSpc>
              <a:spcBef>
                <a:spcPts val="200"/>
              </a:spcBef>
              <a:spcAft>
                <a:spcPts val="0"/>
              </a:spcAft>
              <a:buSzPts val="1440"/>
              <a:buChar char="•"/>
              <a:defRPr/>
            </a:lvl2pPr>
            <a:lvl3pPr indent="-320039" lvl="2" marL="1371600" algn="l">
              <a:lnSpc>
                <a:spcPct val="90000"/>
              </a:lnSpc>
              <a:spcBef>
                <a:spcPts val="400"/>
              </a:spcBef>
              <a:spcAft>
                <a:spcPts val="0"/>
              </a:spcAft>
              <a:buSzPts val="1440"/>
              <a:buChar char="•"/>
              <a:defRPr/>
            </a:lvl3pPr>
            <a:lvl4pPr indent="-320039" lvl="3" marL="1828800" algn="l">
              <a:lnSpc>
                <a:spcPct val="90000"/>
              </a:lnSpc>
              <a:spcBef>
                <a:spcPts val="400"/>
              </a:spcBef>
              <a:spcAft>
                <a:spcPts val="0"/>
              </a:spcAft>
              <a:buSzPts val="1440"/>
              <a:buChar char="•"/>
              <a:defRPr/>
            </a:lvl4pPr>
            <a:lvl5pPr indent="-320039" lvl="4" marL="2286000" algn="l">
              <a:lnSpc>
                <a:spcPct val="90000"/>
              </a:lnSpc>
              <a:spcBef>
                <a:spcPts val="400"/>
              </a:spcBef>
              <a:spcAft>
                <a:spcPts val="0"/>
              </a:spcAft>
              <a:buSzPts val="1440"/>
              <a:buChar char="•"/>
              <a:defRPr/>
            </a:lvl5pPr>
            <a:lvl6pPr indent="-320039" lvl="5" marL="2743200" algn="l">
              <a:lnSpc>
                <a:spcPct val="90000"/>
              </a:lnSpc>
              <a:spcBef>
                <a:spcPts val="400"/>
              </a:spcBef>
              <a:spcAft>
                <a:spcPts val="0"/>
              </a:spcAft>
              <a:buSzPts val="1440"/>
              <a:buChar char="•"/>
              <a:defRPr/>
            </a:lvl6pPr>
            <a:lvl7pPr indent="-320039" lvl="6" marL="3200400" algn="l">
              <a:lnSpc>
                <a:spcPct val="90000"/>
              </a:lnSpc>
              <a:spcBef>
                <a:spcPts val="400"/>
              </a:spcBef>
              <a:spcAft>
                <a:spcPts val="0"/>
              </a:spcAft>
              <a:buSzPts val="1440"/>
              <a:buChar char="•"/>
              <a:defRPr/>
            </a:lvl7pPr>
            <a:lvl8pPr indent="-320040" lvl="7" marL="3657600" algn="l">
              <a:lnSpc>
                <a:spcPct val="90000"/>
              </a:lnSpc>
              <a:spcBef>
                <a:spcPts val="400"/>
              </a:spcBef>
              <a:spcAft>
                <a:spcPts val="0"/>
              </a:spcAft>
              <a:buSzPts val="1440"/>
              <a:buChar char="•"/>
              <a:defRPr/>
            </a:lvl8pPr>
            <a:lvl9pPr indent="-320040" lvl="8" marL="4114800" algn="l">
              <a:lnSpc>
                <a:spcPct val="90000"/>
              </a:lnSpc>
              <a:spcBef>
                <a:spcPts val="400"/>
              </a:spcBef>
              <a:spcAft>
                <a:spcPts val="400"/>
              </a:spcAft>
              <a:buSzPts val="1440"/>
              <a:buChar char="•"/>
              <a:defRPr/>
            </a:lvl9pPr>
          </a:lstStyle>
          <a:p/>
        </p:txBody>
      </p:sp>
      <p:sp>
        <p:nvSpPr>
          <p:cNvPr id="81" name="Google Shape;81;p56"/>
          <p:cNvSpPr txBox="1"/>
          <p:nvPr>
            <p:ph idx="10" type="dt"/>
          </p:nvPr>
        </p:nvSpPr>
        <p:spPr>
          <a:xfrm>
            <a:off x="1142996" y="6223828"/>
            <a:ext cx="2329074"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56"/>
          <p:cNvSpPr txBox="1"/>
          <p:nvPr>
            <p:ph idx="11" type="ftr"/>
          </p:nvPr>
        </p:nvSpPr>
        <p:spPr>
          <a:xfrm>
            <a:off x="3949148" y="6223828"/>
            <a:ext cx="4717774"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56"/>
          <p:cNvSpPr txBox="1"/>
          <p:nvPr>
            <p:ph idx="12" type="sldNum"/>
          </p:nvPr>
        </p:nvSpPr>
        <p:spPr>
          <a:xfrm>
            <a:off x="9329530" y="6223828"/>
            <a:ext cx="170621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 name="Shape 18"/>
        <p:cNvGrpSpPr/>
        <p:nvPr/>
      </p:nvGrpSpPr>
      <p:grpSpPr>
        <a:xfrm>
          <a:off x="0" y="0"/>
          <a:ext cx="0" cy="0"/>
          <a:chOff x="0" y="0"/>
          <a:chExt cx="0" cy="0"/>
        </a:xfrm>
      </p:grpSpPr>
      <p:sp>
        <p:nvSpPr>
          <p:cNvPr id="19" name="Google Shape;19;p47"/>
          <p:cNvSpPr txBox="1"/>
          <p:nvPr>
            <p:ph idx="10" type="dt"/>
          </p:nvPr>
        </p:nvSpPr>
        <p:spPr>
          <a:xfrm>
            <a:off x="1142996" y="6223828"/>
            <a:ext cx="2329074"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47"/>
          <p:cNvSpPr txBox="1"/>
          <p:nvPr>
            <p:ph idx="11" type="ftr"/>
          </p:nvPr>
        </p:nvSpPr>
        <p:spPr>
          <a:xfrm>
            <a:off x="3949148" y="6223828"/>
            <a:ext cx="4717774"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47"/>
          <p:cNvSpPr txBox="1"/>
          <p:nvPr>
            <p:ph idx="12" type="sldNum"/>
          </p:nvPr>
        </p:nvSpPr>
        <p:spPr>
          <a:xfrm>
            <a:off x="9329530" y="6223828"/>
            <a:ext cx="170621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2" name="Shape 22"/>
        <p:cNvGrpSpPr/>
        <p:nvPr/>
      </p:nvGrpSpPr>
      <p:grpSpPr>
        <a:xfrm>
          <a:off x="0" y="0"/>
          <a:ext cx="0" cy="0"/>
          <a:chOff x="0" y="0"/>
          <a:chExt cx="0" cy="0"/>
        </a:xfrm>
      </p:grpSpPr>
      <p:sp>
        <p:nvSpPr>
          <p:cNvPr id="23" name="Google Shape;23;p48"/>
          <p:cNvSpPr/>
          <p:nvPr/>
        </p:nvSpPr>
        <p:spPr>
          <a:xfrm>
            <a:off x="231140" y="243840"/>
            <a:ext cx="11724640" cy="6377939"/>
          </a:xfrm>
          <a:prstGeom prst="rect">
            <a:avLst/>
          </a:prstGeom>
          <a:solidFill>
            <a:schemeClr val="accent1"/>
          </a:solidFill>
          <a:ln cap="flat" cmpd="sng" w="127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 name="Google Shape;24;p48"/>
          <p:cNvSpPr txBox="1"/>
          <p:nvPr>
            <p:ph type="ctrTitle"/>
          </p:nvPr>
        </p:nvSpPr>
        <p:spPr>
          <a:xfrm>
            <a:off x="1109980" y="882376"/>
            <a:ext cx="9966960" cy="2926080"/>
          </a:xfrm>
          <a:prstGeom prst="rect">
            <a:avLst/>
          </a:prstGeom>
          <a:noFill/>
          <a:ln>
            <a:noFill/>
          </a:ln>
        </p:spPr>
        <p:txBody>
          <a:bodyPr anchorCtr="0" anchor="b" bIns="45700" lIns="91425" spcFirstLastPara="1" rIns="91425" wrap="square" tIns="45700">
            <a:normAutofit/>
          </a:bodyPr>
          <a:lstStyle>
            <a:lvl1pPr lvl="0" algn="ctr">
              <a:lnSpc>
                <a:spcPct val="85000"/>
              </a:lnSpc>
              <a:spcBef>
                <a:spcPts val="0"/>
              </a:spcBef>
              <a:spcAft>
                <a:spcPts val="0"/>
              </a:spcAft>
              <a:buClr>
                <a:srgbClr val="FFFFFF"/>
              </a:buClr>
              <a:buSzPts val="7200"/>
              <a:buFont typeface="Corbel"/>
              <a:buNone/>
              <a:defRPr b="1" sz="7200" cap="none">
                <a:solidFill>
                  <a:srgbClr val="FFFFF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48"/>
          <p:cNvSpPr txBox="1"/>
          <p:nvPr>
            <p:ph idx="1" type="subTitle"/>
          </p:nvPr>
        </p:nvSpPr>
        <p:spPr>
          <a:xfrm>
            <a:off x="1709530" y="3869634"/>
            <a:ext cx="8767860" cy="1388165"/>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400"/>
              </a:spcBef>
              <a:spcAft>
                <a:spcPts val="0"/>
              </a:spcAft>
              <a:buSzPts val="1760"/>
              <a:buNone/>
              <a:defRPr sz="2200">
                <a:solidFill>
                  <a:srgbClr val="FFFFFF"/>
                </a:solidFill>
              </a:defRPr>
            </a:lvl1pPr>
            <a:lvl2pPr lvl="1" algn="ctr">
              <a:lnSpc>
                <a:spcPct val="90000"/>
              </a:lnSpc>
              <a:spcBef>
                <a:spcPts val="200"/>
              </a:spcBef>
              <a:spcAft>
                <a:spcPts val="0"/>
              </a:spcAft>
              <a:buSzPts val="1760"/>
              <a:buNone/>
              <a:defRPr sz="2200"/>
            </a:lvl2pPr>
            <a:lvl3pPr lvl="2" algn="ctr">
              <a:lnSpc>
                <a:spcPct val="90000"/>
              </a:lnSpc>
              <a:spcBef>
                <a:spcPts val="400"/>
              </a:spcBef>
              <a:spcAft>
                <a:spcPts val="0"/>
              </a:spcAft>
              <a:buSzPts val="1760"/>
              <a:buNone/>
              <a:defRPr sz="2200"/>
            </a:lvl3pPr>
            <a:lvl4pPr lvl="3" algn="ctr">
              <a:lnSpc>
                <a:spcPct val="90000"/>
              </a:lnSpc>
              <a:spcBef>
                <a:spcPts val="400"/>
              </a:spcBef>
              <a:spcAft>
                <a:spcPts val="0"/>
              </a:spcAft>
              <a:buSzPts val="1600"/>
              <a:buNone/>
              <a:defRPr sz="2000"/>
            </a:lvl4pPr>
            <a:lvl5pPr lvl="4" algn="ctr">
              <a:lnSpc>
                <a:spcPct val="90000"/>
              </a:lnSpc>
              <a:spcBef>
                <a:spcPts val="400"/>
              </a:spcBef>
              <a:spcAft>
                <a:spcPts val="0"/>
              </a:spcAft>
              <a:buSzPts val="1600"/>
              <a:buNone/>
              <a:defRPr sz="2000"/>
            </a:lvl5pPr>
            <a:lvl6pPr lvl="5" algn="ctr">
              <a:lnSpc>
                <a:spcPct val="90000"/>
              </a:lnSpc>
              <a:spcBef>
                <a:spcPts val="400"/>
              </a:spcBef>
              <a:spcAft>
                <a:spcPts val="0"/>
              </a:spcAft>
              <a:buSzPts val="1600"/>
              <a:buNone/>
              <a:defRPr sz="2000"/>
            </a:lvl6pPr>
            <a:lvl7pPr lvl="6" algn="ctr">
              <a:lnSpc>
                <a:spcPct val="90000"/>
              </a:lnSpc>
              <a:spcBef>
                <a:spcPts val="400"/>
              </a:spcBef>
              <a:spcAft>
                <a:spcPts val="0"/>
              </a:spcAft>
              <a:buSzPts val="1600"/>
              <a:buNone/>
              <a:defRPr sz="2000"/>
            </a:lvl7pPr>
            <a:lvl8pPr lvl="7" algn="ctr">
              <a:lnSpc>
                <a:spcPct val="90000"/>
              </a:lnSpc>
              <a:spcBef>
                <a:spcPts val="400"/>
              </a:spcBef>
              <a:spcAft>
                <a:spcPts val="0"/>
              </a:spcAft>
              <a:buSzPts val="1600"/>
              <a:buNone/>
              <a:defRPr sz="2000"/>
            </a:lvl8pPr>
            <a:lvl9pPr lvl="8" algn="ctr">
              <a:lnSpc>
                <a:spcPct val="90000"/>
              </a:lnSpc>
              <a:spcBef>
                <a:spcPts val="400"/>
              </a:spcBef>
              <a:spcAft>
                <a:spcPts val="400"/>
              </a:spcAft>
              <a:buSzPts val="1600"/>
              <a:buNone/>
              <a:defRPr sz="2000"/>
            </a:lvl9pPr>
          </a:lstStyle>
          <a:p/>
        </p:txBody>
      </p:sp>
      <p:sp>
        <p:nvSpPr>
          <p:cNvPr id="26" name="Google Shape;26;p48"/>
          <p:cNvSpPr txBox="1"/>
          <p:nvPr>
            <p:ph idx="10" type="dt"/>
          </p:nvPr>
        </p:nvSpPr>
        <p:spPr>
          <a:xfrm>
            <a:off x="1142996" y="6223828"/>
            <a:ext cx="2329074"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solidFill>
                  <a:srgbClr val="FFFFF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48"/>
          <p:cNvSpPr txBox="1"/>
          <p:nvPr>
            <p:ph idx="11" type="ftr"/>
          </p:nvPr>
        </p:nvSpPr>
        <p:spPr>
          <a:xfrm>
            <a:off x="3949148" y="6223828"/>
            <a:ext cx="4717774"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solidFill>
                  <a:srgbClr val="FFFFF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48"/>
          <p:cNvSpPr txBox="1"/>
          <p:nvPr>
            <p:ph idx="12" type="sldNum"/>
          </p:nvPr>
        </p:nvSpPr>
        <p:spPr>
          <a:xfrm>
            <a:off x="9329530" y="6223828"/>
            <a:ext cx="170621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FFFFFF"/>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FFFFFF"/>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FFFFFF"/>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FFFFFF"/>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FFFFFF"/>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FFFFFF"/>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FFFFFF"/>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FFFFFF"/>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FFFFFF"/>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cxnSp>
        <p:nvCxnSpPr>
          <p:cNvPr id="29" name="Google Shape;29;p48"/>
          <p:cNvCxnSpPr/>
          <p:nvPr/>
        </p:nvCxnSpPr>
        <p:spPr>
          <a:xfrm>
            <a:off x="1978660" y="3733800"/>
            <a:ext cx="8229601" cy="0"/>
          </a:xfrm>
          <a:prstGeom prst="straightConnector1">
            <a:avLst/>
          </a:prstGeom>
          <a:noFill/>
          <a:ln cap="flat" cmpd="sng" w="10000">
            <a:solidFill>
              <a:srgbClr val="FFFFFF"/>
            </a:solidFill>
            <a:prstDash val="solid"/>
            <a:round/>
            <a:headEnd len="sm" w="sm" type="none"/>
            <a:tailEnd len="sm" w="sm" type="none"/>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0" name="Shape 30"/>
        <p:cNvGrpSpPr/>
        <p:nvPr/>
      </p:nvGrpSpPr>
      <p:grpSpPr>
        <a:xfrm>
          <a:off x="0" y="0"/>
          <a:ext cx="0" cy="0"/>
          <a:chOff x="0" y="0"/>
          <a:chExt cx="0" cy="0"/>
        </a:xfrm>
      </p:grpSpPr>
      <p:sp>
        <p:nvSpPr>
          <p:cNvPr id="31" name="Google Shape;31;p49"/>
          <p:cNvSpPr txBox="1"/>
          <p:nvPr>
            <p:ph type="title"/>
          </p:nvPr>
        </p:nvSpPr>
        <p:spPr>
          <a:xfrm>
            <a:off x="1106424" y="1173575"/>
            <a:ext cx="9966960" cy="2926080"/>
          </a:xfrm>
          <a:prstGeom prst="rect">
            <a:avLst/>
          </a:prstGeom>
          <a:noFill/>
          <a:ln>
            <a:noFill/>
          </a:ln>
        </p:spPr>
        <p:txBody>
          <a:bodyPr anchorCtr="0" anchor="b" bIns="45700" lIns="91425" spcFirstLastPara="1" rIns="91425" wrap="square" tIns="45700">
            <a:noAutofit/>
          </a:bodyPr>
          <a:lstStyle>
            <a:lvl1pPr lvl="0" algn="ctr">
              <a:lnSpc>
                <a:spcPct val="85000"/>
              </a:lnSpc>
              <a:spcBef>
                <a:spcPts val="0"/>
              </a:spcBef>
              <a:spcAft>
                <a:spcPts val="0"/>
              </a:spcAft>
              <a:buClr>
                <a:schemeClr val="accent1"/>
              </a:buClr>
              <a:buSzPts val="7200"/>
              <a:buFont typeface="Corbel"/>
              <a:buNone/>
              <a:defRPr b="0" sz="72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49"/>
          <p:cNvSpPr txBox="1"/>
          <p:nvPr>
            <p:ph idx="1" type="body"/>
          </p:nvPr>
        </p:nvSpPr>
        <p:spPr>
          <a:xfrm>
            <a:off x="1709928" y="4154520"/>
            <a:ext cx="8769096" cy="1363806"/>
          </a:xfrm>
          <a:prstGeom prst="rect">
            <a:avLst/>
          </a:prstGeom>
          <a:noFill/>
          <a:ln>
            <a:noFill/>
          </a:ln>
        </p:spPr>
        <p:txBody>
          <a:bodyPr anchorCtr="0" anchor="t" bIns="45700" lIns="91425" spcFirstLastPara="1" rIns="91425" wrap="square" tIns="45700">
            <a:normAutofit/>
          </a:bodyPr>
          <a:lstStyle>
            <a:lvl1pPr indent="-228600" lvl="0" marL="457200" algn="ctr">
              <a:lnSpc>
                <a:spcPct val="90000"/>
              </a:lnSpc>
              <a:spcBef>
                <a:spcPts val="1400"/>
              </a:spcBef>
              <a:spcAft>
                <a:spcPts val="0"/>
              </a:spcAft>
              <a:buSzPts val="1760"/>
              <a:buNone/>
              <a:defRPr sz="2200">
                <a:solidFill>
                  <a:schemeClr val="accent1"/>
                </a:solidFill>
              </a:defRPr>
            </a:lvl1pPr>
            <a:lvl2pPr indent="-228600" lvl="1" marL="914400" algn="l">
              <a:lnSpc>
                <a:spcPct val="90000"/>
              </a:lnSpc>
              <a:spcBef>
                <a:spcPts val="200"/>
              </a:spcBef>
              <a:spcAft>
                <a:spcPts val="0"/>
              </a:spcAft>
              <a:buSzPts val="1440"/>
              <a:buNone/>
              <a:defRPr sz="1800">
                <a:solidFill>
                  <a:srgbClr val="888888"/>
                </a:solidFill>
              </a:defRPr>
            </a:lvl2pPr>
            <a:lvl3pPr indent="-228600" lvl="2" marL="1371600" algn="l">
              <a:lnSpc>
                <a:spcPct val="90000"/>
              </a:lnSpc>
              <a:spcBef>
                <a:spcPts val="400"/>
              </a:spcBef>
              <a:spcAft>
                <a:spcPts val="0"/>
              </a:spcAft>
              <a:buSzPts val="1280"/>
              <a:buNone/>
              <a:defRPr sz="1600">
                <a:solidFill>
                  <a:srgbClr val="888888"/>
                </a:solidFill>
              </a:defRPr>
            </a:lvl3pPr>
            <a:lvl4pPr indent="-228600" lvl="3" marL="1828800" algn="l">
              <a:lnSpc>
                <a:spcPct val="90000"/>
              </a:lnSpc>
              <a:spcBef>
                <a:spcPts val="400"/>
              </a:spcBef>
              <a:spcAft>
                <a:spcPts val="0"/>
              </a:spcAft>
              <a:buSzPts val="1120"/>
              <a:buNone/>
              <a:defRPr sz="1400">
                <a:solidFill>
                  <a:srgbClr val="888888"/>
                </a:solidFill>
              </a:defRPr>
            </a:lvl4pPr>
            <a:lvl5pPr indent="-228600" lvl="4" marL="2286000" algn="l">
              <a:lnSpc>
                <a:spcPct val="90000"/>
              </a:lnSpc>
              <a:spcBef>
                <a:spcPts val="400"/>
              </a:spcBef>
              <a:spcAft>
                <a:spcPts val="0"/>
              </a:spcAft>
              <a:buSzPts val="1120"/>
              <a:buNone/>
              <a:defRPr sz="1400">
                <a:solidFill>
                  <a:srgbClr val="888888"/>
                </a:solidFill>
              </a:defRPr>
            </a:lvl5pPr>
            <a:lvl6pPr indent="-228600" lvl="5" marL="2743200" algn="l">
              <a:lnSpc>
                <a:spcPct val="90000"/>
              </a:lnSpc>
              <a:spcBef>
                <a:spcPts val="400"/>
              </a:spcBef>
              <a:spcAft>
                <a:spcPts val="0"/>
              </a:spcAft>
              <a:buSzPts val="1120"/>
              <a:buNone/>
              <a:defRPr sz="1400">
                <a:solidFill>
                  <a:srgbClr val="888888"/>
                </a:solidFill>
              </a:defRPr>
            </a:lvl6pPr>
            <a:lvl7pPr indent="-228600" lvl="6" marL="3200400" algn="l">
              <a:lnSpc>
                <a:spcPct val="90000"/>
              </a:lnSpc>
              <a:spcBef>
                <a:spcPts val="400"/>
              </a:spcBef>
              <a:spcAft>
                <a:spcPts val="0"/>
              </a:spcAft>
              <a:buSzPts val="1120"/>
              <a:buNone/>
              <a:defRPr sz="1400">
                <a:solidFill>
                  <a:srgbClr val="888888"/>
                </a:solidFill>
              </a:defRPr>
            </a:lvl7pPr>
            <a:lvl8pPr indent="-228600" lvl="7" marL="3657600" algn="l">
              <a:lnSpc>
                <a:spcPct val="90000"/>
              </a:lnSpc>
              <a:spcBef>
                <a:spcPts val="400"/>
              </a:spcBef>
              <a:spcAft>
                <a:spcPts val="0"/>
              </a:spcAft>
              <a:buSzPts val="1120"/>
              <a:buNone/>
              <a:defRPr sz="1400">
                <a:solidFill>
                  <a:srgbClr val="888888"/>
                </a:solidFill>
              </a:defRPr>
            </a:lvl8pPr>
            <a:lvl9pPr indent="-228600" lvl="8" marL="4114800" algn="l">
              <a:lnSpc>
                <a:spcPct val="90000"/>
              </a:lnSpc>
              <a:spcBef>
                <a:spcPts val="400"/>
              </a:spcBef>
              <a:spcAft>
                <a:spcPts val="400"/>
              </a:spcAft>
              <a:buSzPts val="1120"/>
              <a:buNone/>
              <a:defRPr sz="1400">
                <a:solidFill>
                  <a:srgbClr val="888888"/>
                </a:solidFill>
              </a:defRPr>
            </a:lvl9pPr>
          </a:lstStyle>
          <a:p/>
        </p:txBody>
      </p:sp>
      <p:sp>
        <p:nvSpPr>
          <p:cNvPr id="33" name="Google Shape;33;p49"/>
          <p:cNvSpPr txBox="1"/>
          <p:nvPr>
            <p:ph idx="10" type="dt"/>
          </p:nvPr>
        </p:nvSpPr>
        <p:spPr>
          <a:xfrm>
            <a:off x="1142996" y="6223828"/>
            <a:ext cx="2329074"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49"/>
          <p:cNvSpPr txBox="1"/>
          <p:nvPr>
            <p:ph idx="11" type="ftr"/>
          </p:nvPr>
        </p:nvSpPr>
        <p:spPr>
          <a:xfrm>
            <a:off x="3949148" y="6223828"/>
            <a:ext cx="4717774"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49"/>
          <p:cNvSpPr txBox="1"/>
          <p:nvPr>
            <p:ph idx="12" type="sldNum"/>
          </p:nvPr>
        </p:nvSpPr>
        <p:spPr>
          <a:xfrm>
            <a:off x="9329530" y="6223828"/>
            <a:ext cx="170621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cxnSp>
        <p:nvCxnSpPr>
          <p:cNvPr id="36" name="Google Shape;36;p49"/>
          <p:cNvCxnSpPr/>
          <p:nvPr/>
        </p:nvCxnSpPr>
        <p:spPr>
          <a:xfrm>
            <a:off x="1981200" y="4020408"/>
            <a:ext cx="8229601" cy="0"/>
          </a:xfrm>
          <a:prstGeom prst="straightConnector1">
            <a:avLst/>
          </a:prstGeom>
          <a:noFill/>
          <a:ln cap="flat" cmpd="sng" w="10000">
            <a:solidFill>
              <a:schemeClr val="accent1"/>
            </a:solidFill>
            <a:prstDash val="solid"/>
            <a:round/>
            <a:headEnd len="sm" w="sm" type="none"/>
            <a:tailEnd len="sm" w="sm" type="none"/>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7" name="Shape 37"/>
        <p:cNvGrpSpPr/>
        <p:nvPr/>
      </p:nvGrpSpPr>
      <p:grpSpPr>
        <a:xfrm>
          <a:off x="0" y="0"/>
          <a:ext cx="0" cy="0"/>
          <a:chOff x="0" y="0"/>
          <a:chExt cx="0" cy="0"/>
        </a:xfrm>
      </p:grpSpPr>
      <p:sp>
        <p:nvSpPr>
          <p:cNvPr id="38" name="Google Shape;38;p50"/>
          <p:cNvSpPr txBox="1"/>
          <p:nvPr>
            <p:ph type="title"/>
          </p:nvPr>
        </p:nvSpPr>
        <p:spPr>
          <a:xfrm>
            <a:off x="1143000" y="609600"/>
            <a:ext cx="9875520" cy="135636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50"/>
          <p:cNvSpPr txBox="1"/>
          <p:nvPr>
            <p:ph idx="10" type="dt"/>
          </p:nvPr>
        </p:nvSpPr>
        <p:spPr>
          <a:xfrm>
            <a:off x="1142996" y="6223828"/>
            <a:ext cx="2329074"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50"/>
          <p:cNvSpPr txBox="1"/>
          <p:nvPr>
            <p:ph idx="11" type="ftr"/>
          </p:nvPr>
        </p:nvSpPr>
        <p:spPr>
          <a:xfrm>
            <a:off x="3949148" y="6223828"/>
            <a:ext cx="4717774"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 name="Google Shape;41;p50"/>
          <p:cNvSpPr txBox="1"/>
          <p:nvPr>
            <p:ph idx="12" type="sldNum"/>
          </p:nvPr>
        </p:nvSpPr>
        <p:spPr>
          <a:xfrm>
            <a:off x="9329530" y="6223828"/>
            <a:ext cx="170621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2" name="Shape 42"/>
        <p:cNvGrpSpPr/>
        <p:nvPr/>
      </p:nvGrpSpPr>
      <p:grpSpPr>
        <a:xfrm>
          <a:off x="0" y="0"/>
          <a:ext cx="0" cy="0"/>
          <a:chOff x="0" y="0"/>
          <a:chExt cx="0" cy="0"/>
        </a:xfrm>
      </p:grpSpPr>
      <p:sp>
        <p:nvSpPr>
          <p:cNvPr id="43" name="Google Shape;43;p51"/>
          <p:cNvSpPr txBox="1"/>
          <p:nvPr>
            <p:ph type="title"/>
          </p:nvPr>
        </p:nvSpPr>
        <p:spPr>
          <a:xfrm>
            <a:off x="1143000" y="609600"/>
            <a:ext cx="9875520" cy="135636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51"/>
          <p:cNvSpPr txBox="1"/>
          <p:nvPr>
            <p:ph idx="1" type="body"/>
          </p:nvPr>
        </p:nvSpPr>
        <p:spPr>
          <a:xfrm>
            <a:off x="1143000" y="2057399"/>
            <a:ext cx="4754880" cy="4023360"/>
          </a:xfrm>
          <a:prstGeom prst="rect">
            <a:avLst/>
          </a:prstGeom>
          <a:noFill/>
          <a:ln>
            <a:noFill/>
          </a:ln>
        </p:spPr>
        <p:txBody>
          <a:bodyPr anchorCtr="0" anchor="t" bIns="45700" lIns="91425" spcFirstLastPara="1" rIns="91425" wrap="square" tIns="45700">
            <a:normAutofit/>
          </a:bodyPr>
          <a:lstStyle>
            <a:lvl1pPr indent="-340360" lvl="0" marL="457200" algn="l">
              <a:lnSpc>
                <a:spcPct val="90000"/>
              </a:lnSpc>
              <a:spcBef>
                <a:spcPts val="1400"/>
              </a:spcBef>
              <a:spcAft>
                <a:spcPts val="0"/>
              </a:spcAft>
              <a:buSzPts val="1760"/>
              <a:buChar char="•"/>
              <a:defRPr sz="2200"/>
            </a:lvl1pPr>
            <a:lvl2pPr indent="-330200" lvl="1" marL="914400" algn="l">
              <a:lnSpc>
                <a:spcPct val="90000"/>
              </a:lnSpc>
              <a:spcBef>
                <a:spcPts val="200"/>
              </a:spcBef>
              <a:spcAft>
                <a:spcPts val="0"/>
              </a:spcAft>
              <a:buSzPts val="1600"/>
              <a:buChar char="•"/>
              <a:defRPr sz="2000"/>
            </a:lvl2pPr>
            <a:lvl3pPr indent="-320039" lvl="2" marL="1371600" algn="l">
              <a:lnSpc>
                <a:spcPct val="90000"/>
              </a:lnSpc>
              <a:spcBef>
                <a:spcPts val="400"/>
              </a:spcBef>
              <a:spcAft>
                <a:spcPts val="0"/>
              </a:spcAft>
              <a:buSzPts val="1440"/>
              <a:buChar char="•"/>
              <a:defRPr sz="1800"/>
            </a:lvl3pPr>
            <a:lvl4pPr indent="-309880" lvl="3" marL="1828800" algn="l">
              <a:lnSpc>
                <a:spcPct val="90000"/>
              </a:lnSpc>
              <a:spcBef>
                <a:spcPts val="400"/>
              </a:spcBef>
              <a:spcAft>
                <a:spcPts val="0"/>
              </a:spcAft>
              <a:buSzPts val="1280"/>
              <a:buChar char="•"/>
              <a:defRPr sz="1600"/>
            </a:lvl4pPr>
            <a:lvl5pPr indent="-309879" lvl="4" marL="2286000" algn="l">
              <a:lnSpc>
                <a:spcPct val="90000"/>
              </a:lnSpc>
              <a:spcBef>
                <a:spcPts val="400"/>
              </a:spcBef>
              <a:spcAft>
                <a:spcPts val="0"/>
              </a:spcAft>
              <a:buSzPts val="1280"/>
              <a:buChar char="•"/>
              <a:defRPr sz="1600"/>
            </a:lvl5pPr>
            <a:lvl6pPr indent="-309879" lvl="5" marL="2743200" algn="l">
              <a:lnSpc>
                <a:spcPct val="90000"/>
              </a:lnSpc>
              <a:spcBef>
                <a:spcPts val="400"/>
              </a:spcBef>
              <a:spcAft>
                <a:spcPts val="0"/>
              </a:spcAft>
              <a:buSzPts val="1280"/>
              <a:buChar char="•"/>
              <a:defRPr sz="1600"/>
            </a:lvl6pPr>
            <a:lvl7pPr indent="-309879" lvl="6" marL="3200400" algn="l">
              <a:lnSpc>
                <a:spcPct val="90000"/>
              </a:lnSpc>
              <a:spcBef>
                <a:spcPts val="400"/>
              </a:spcBef>
              <a:spcAft>
                <a:spcPts val="0"/>
              </a:spcAft>
              <a:buSzPts val="1280"/>
              <a:buChar char="•"/>
              <a:defRPr sz="1600"/>
            </a:lvl7pPr>
            <a:lvl8pPr indent="-309879" lvl="7" marL="3657600" algn="l">
              <a:lnSpc>
                <a:spcPct val="90000"/>
              </a:lnSpc>
              <a:spcBef>
                <a:spcPts val="400"/>
              </a:spcBef>
              <a:spcAft>
                <a:spcPts val="0"/>
              </a:spcAft>
              <a:buSzPts val="1280"/>
              <a:buChar char="•"/>
              <a:defRPr sz="1600"/>
            </a:lvl8pPr>
            <a:lvl9pPr indent="-309879" lvl="8" marL="4114800" algn="l">
              <a:lnSpc>
                <a:spcPct val="90000"/>
              </a:lnSpc>
              <a:spcBef>
                <a:spcPts val="400"/>
              </a:spcBef>
              <a:spcAft>
                <a:spcPts val="400"/>
              </a:spcAft>
              <a:buSzPts val="1280"/>
              <a:buChar char="•"/>
              <a:defRPr sz="1600"/>
            </a:lvl9pPr>
          </a:lstStyle>
          <a:p/>
        </p:txBody>
      </p:sp>
      <p:sp>
        <p:nvSpPr>
          <p:cNvPr id="45" name="Google Shape;45;p51"/>
          <p:cNvSpPr txBox="1"/>
          <p:nvPr>
            <p:ph idx="2" type="body"/>
          </p:nvPr>
        </p:nvSpPr>
        <p:spPr>
          <a:xfrm>
            <a:off x="6267612" y="2057400"/>
            <a:ext cx="4754880" cy="4023360"/>
          </a:xfrm>
          <a:prstGeom prst="rect">
            <a:avLst/>
          </a:prstGeom>
          <a:noFill/>
          <a:ln>
            <a:noFill/>
          </a:ln>
        </p:spPr>
        <p:txBody>
          <a:bodyPr anchorCtr="0" anchor="t" bIns="45700" lIns="91425" spcFirstLastPara="1" rIns="91425" wrap="square" tIns="45700">
            <a:normAutofit/>
          </a:bodyPr>
          <a:lstStyle>
            <a:lvl1pPr indent="-340360" lvl="0" marL="457200" algn="l">
              <a:lnSpc>
                <a:spcPct val="90000"/>
              </a:lnSpc>
              <a:spcBef>
                <a:spcPts val="1400"/>
              </a:spcBef>
              <a:spcAft>
                <a:spcPts val="0"/>
              </a:spcAft>
              <a:buSzPts val="1760"/>
              <a:buChar char="•"/>
              <a:defRPr sz="2200"/>
            </a:lvl1pPr>
            <a:lvl2pPr indent="-330200" lvl="1" marL="914400" algn="l">
              <a:lnSpc>
                <a:spcPct val="90000"/>
              </a:lnSpc>
              <a:spcBef>
                <a:spcPts val="200"/>
              </a:spcBef>
              <a:spcAft>
                <a:spcPts val="0"/>
              </a:spcAft>
              <a:buSzPts val="1600"/>
              <a:buChar char="•"/>
              <a:defRPr sz="2000"/>
            </a:lvl2pPr>
            <a:lvl3pPr indent="-320039" lvl="2" marL="1371600" algn="l">
              <a:lnSpc>
                <a:spcPct val="90000"/>
              </a:lnSpc>
              <a:spcBef>
                <a:spcPts val="400"/>
              </a:spcBef>
              <a:spcAft>
                <a:spcPts val="0"/>
              </a:spcAft>
              <a:buSzPts val="1440"/>
              <a:buChar char="•"/>
              <a:defRPr sz="1800"/>
            </a:lvl3pPr>
            <a:lvl4pPr indent="-309880" lvl="3" marL="1828800" algn="l">
              <a:lnSpc>
                <a:spcPct val="90000"/>
              </a:lnSpc>
              <a:spcBef>
                <a:spcPts val="400"/>
              </a:spcBef>
              <a:spcAft>
                <a:spcPts val="0"/>
              </a:spcAft>
              <a:buSzPts val="1280"/>
              <a:buChar char="•"/>
              <a:defRPr sz="1600"/>
            </a:lvl4pPr>
            <a:lvl5pPr indent="-309879" lvl="4" marL="2286000" algn="l">
              <a:lnSpc>
                <a:spcPct val="90000"/>
              </a:lnSpc>
              <a:spcBef>
                <a:spcPts val="400"/>
              </a:spcBef>
              <a:spcAft>
                <a:spcPts val="0"/>
              </a:spcAft>
              <a:buSzPts val="1280"/>
              <a:buChar char="•"/>
              <a:defRPr sz="1600"/>
            </a:lvl5pPr>
            <a:lvl6pPr indent="-309879" lvl="5" marL="2743200" algn="l">
              <a:lnSpc>
                <a:spcPct val="90000"/>
              </a:lnSpc>
              <a:spcBef>
                <a:spcPts val="400"/>
              </a:spcBef>
              <a:spcAft>
                <a:spcPts val="0"/>
              </a:spcAft>
              <a:buSzPts val="1280"/>
              <a:buChar char="•"/>
              <a:defRPr sz="1600"/>
            </a:lvl6pPr>
            <a:lvl7pPr indent="-309879" lvl="6" marL="3200400" algn="l">
              <a:lnSpc>
                <a:spcPct val="90000"/>
              </a:lnSpc>
              <a:spcBef>
                <a:spcPts val="400"/>
              </a:spcBef>
              <a:spcAft>
                <a:spcPts val="0"/>
              </a:spcAft>
              <a:buSzPts val="1280"/>
              <a:buChar char="•"/>
              <a:defRPr sz="1600"/>
            </a:lvl7pPr>
            <a:lvl8pPr indent="-309879" lvl="7" marL="3657600" algn="l">
              <a:lnSpc>
                <a:spcPct val="90000"/>
              </a:lnSpc>
              <a:spcBef>
                <a:spcPts val="400"/>
              </a:spcBef>
              <a:spcAft>
                <a:spcPts val="0"/>
              </a:spcAft>
              <a:buSzPts val="1280"/>
              <a:buChar char="•"/>
              <a:defRPr sz="1600"/>
            </a:lvl8pPr>
            <a:lvl9pPr indent="-309879" lvl="8" marL="4114800" algn="l">
              <a:lnSpc>
                <a:spcPct val="90000"/>
              </a:lnSpc>
              <a:spcBef>
                <a:spcPts val="400"/>
              </a:spcBef>
              <a:spcAft>
                <a:spcPts val="400"/>
              </a:spcAft>
              <a:buSzPts val="1280"/>
              <a:buChar char="•"/>
              <a:defRPr sz="1600"/>
            </a:lvl9pPr>
          </a:lstStyle>
          <a:p/>
        </p:txBody>
      </p:sp>
      <p:sp>
        <p:nvSpPr>
          <p:cNvPr id="46" name="Google Shape;46;p51"/>
          <p:cNvSpPr txBox="1"/>
          <p:nvPr>
            <p:ph idx="10" type="dt"/>
          </p:nvPr>
        </p:nvSpPr>
        <p:spPr>
          <a:xfrm>
            <a:off x="1142996" y="6223828"/>
            <a:ext cx="2329074"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51"/>
          <p:cNvSpPr txBox="1"/>
          <p:nvPr>
            <p:ph idx="11" type="ftr"/>
          </p:nvPr>
        </p:nvSpPr>
        <p:spPr>
          <a:xfrm>
            <a:off x="3949148" y="6223828"/>
            <a:ext cx="4717774"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51"/>
          <p:cNvSpPr txBox="1"/>
          <p:nvPr>
            <p:ph idx="12" type="sldNum"/>
          </p:nvPr>
        </p:nvSpPr>
        <p:spPr>
          <a:xfrm>
            <a:off x="9329530" y="6223828"/>
            <a:ext cx="170621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9" name="Shape 49"/>
        <p:cNvGrpSpPr/>
        <p:nvPr/>
      </p:nvGrpSpPr>
      <p:grpSpPr>
        <a:xfrm>
          <a:off x="0" y="0"/>
          <a:ext cx="0" cy="0"/>
          <a:chOff x="0" y="0"/>
          <a:chExt cx="0" cy="0"/>
        </a:xfrm>
      </p:grpSpPr>
      <p:sp>
        <p:nvSpPr>
          <p:cNvPr id="50" name="Google Shape;50;p52"/>
          <p:cNvSpPr txBox="1"/>
          <p:nvPr>
            <p:ph type="title"/>
          </p:nvPr>
        </p:nvSpPr>
        <p:spPr>
          <a:xfrm>
            <a:off x="1143000" y="609600"/>
            <a:ext cx="9875520" cy="135636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52"/>
          <p:cNvSpPr txBox="1"/>
          <p:nvPr>
            <p:ph idx="1" type="body"/>
          </p:nvPr>
        </p:nvSpPr>
        <p:spPr>
          <a:xfrm>
            <a:off x="1143000" y="2001511"/>
            <a:ext cx="4754880" cy="777240"/>
          </a:xfrm>
          <a:prstGeom prst="rect">
            <a:avLst/>
          </a:prstGeom>
          <a:noFill/>
          <a:ln>
            <a:noFill/>
          </a:ln>
        </p:spPr>
        <p:txBody>
          <a:bodyPr anchorCtr="0" anchor="ctr" bIns="45700" lIns="91425" spcFirstLastPara="1" rIns="91425" wrap="square" tIns="45700">
            <a:normAutofit/>
          </a:bodyPr>
          <a:lstStyle>
            <a:lvl1pPr indent="-228600" lvl="0" marL="457200" algn="l">
              <a:lnSpc>
                <a:spcPct val="90000"/>
              </a:lnSpc>
              <a:spcBef>
                <a:spcPts val="0"/>
              </a:spcBef>
              <a:spcAft>
                <a:spcPts val="0"/>
              </a:spcAft>
              <a:buSzPts val="1920"/>
              <a:buNone/>
              <a:defRPr b="1" sz="2400"/>
            </a:lvl1pPr>
            <a:lvl2pPr indent="-228600" lvl="1" marL="914400" algn="l">
              <a:lnSpc>
                <a:spcPct val="90000"/>
              </a:lnSpc>
              <a:spcBef>
                <a:spcPts val="200"/>
              </a:spcBef>
              <a:spcAft>
                <a:spcPts val="0"/>
              </a:spcAft>
              <a:buSzPts val="1600"/>
              <a:buNone/>
              <a:defRPr b="1" sz="2000"/>
            </a:lvl2pPr>
            <a:lvl3pPr indent="-228600" lvl="2" marL="1371600" algn="l">
              <a:lnSpc>
                <a:spcPct val="90000"/>
              </a:lnSpc>
              <a:spcBef>
                <a:spcPts val="400"/>
              </a:spcBef>
              <a:spcAft>
                <a:spcPts val="0"/>
              </a:spcAft>
              <a:buSzPts val="1440"/>
              <a:buNone/>
              <a:defRPr b="1" sz="1800"/>
            </a:lvl3pPr>
            <a:lvl4pPr indent="-228600" lvl="3" marL="1828800" algn="l">
              <a:lnSpc>
                <a:spcPct val="90000"/>
              </a:lnSpc>
              <a:spcBef>
                <a:spcPts val="400"/>
              </a:spcBef>
              <a:spcAft>
                <a:spcPts val="0"/>
              </a:spcAft>
              <a:buSzPts val="1280"/>
              <a:buNone/>
              <a:defRPr b="1" sz="1600"/>
            </a:lvl4pPr>
            <a:lvl5pPr indent="-228600" lvl="4" marL="2286000" algn="l">
              <a:lnSpc>
                <a:spcPct val="90000"/>
              </a:lnSpc>
              <a:spcBef>
                <a:spcPts val="400"/>
              </a:spcBef>
              <a:spcAft>
                <a:spcPts val="0"/>
              </a:spcAft>
              <a:buSzPts val="1280"/>
              <a:buNone/>
              <a:defRPr b="1" sz="1600"/>
            </a:lvl5pPr>
            <a:lvl6pPr indent="-228600" lvl="5" marL="2743200" algn="l">
              <a:lnSpc>
                <a:spcPct val="90000"/>
              </a:lnSpc>
              <a:spcBef>
                <a:spcPts val="400"/>
              </a:spcBef>
              <a:spcAft>
                <a:spcPts val="0"/>
              </a:spcAft>
              <a:buSzPts val="1280"/>
              <a:buNone/>
              <a:defRPr b="1" sz="1600"/>
            </a:lvl6pPr>
            <a:lvl7pPr indent="-228600" lvl="6" marL="3200400" algn="l">
              <a:lnSpc>
                <a:spcPct val="90000"/>
              </a:lnSpc>
              <a:spcBef>
                <a:spcPts val="400"/>
              </a:spcBef>
              <a:spcAft>
                <a:spcPts val="0"/>
              </a:spcAft>
              <a:buSzPts val="1280"/>
              <a:buNone/>
              <a:defRPr b="1" sz="1600"/>
            </a:lvl7pPr>
            <a:lvl8pPr indent="-228600" lvl="7" marL="3657600" algn="l">
              <a:lnSpc>
                <a:spcPct val="90000"/>
              </a:lnSpc>
              <a:spcBef>
                <a:spcPts val="400"/>
              </a:spcBef>
              <a:spcAft>
                <a:spcPts val="0"/>
              </a:spcAft>
              <a:buSzPts val="1280"/>
              <a:buNone/>
              <a:defRPr b="1" sz="1600"/>
            </a:lvl8pPr>
            <a:lvl9pPr indent="-228600" lvl="8" marL="4114800" algn="l">
              <a:lnSpc>
                <a:spcPct val="90000"/>
              </a:lnSpc>
              <a:spcBef>
                <a:spcPts val="400"/>
              </a:spcBef>
              <a:spcAft>
                <a:spcPts val="400"/>
              </a:spcAft>
              <a:buSzPts val="1280"/>
              <a:buNone/>
              <a:defRPr b="1" sz="1600"/>
            </a:lvl9pPr>
          </a:lstStyle>
          <a:p/>
        </p:txBody>
      </p:sp>
      <p:sp>
        <p:nvSpPr>
          <p:cNvPr id="52" name="Google Shape;52;p52"/>
          <p:cNvSpPr txBox="1"/>
          <p:nvPr>
            <p:ph idx="2" type="body"/>
          </p:nvPr>
        </p:nvSpPr>
        <p:spPr>
          <a:xfrm>
            <a:off x="1143000" y="2721483"/>
            <a:ext cx="4754880" cy="3383280"/>
          </a:xfrm>
          <a:prstGeom prst="rect">
            <a:avLst/>
          </a:prstGeom>
          <a:noFill/>
          <a:ln>
            <a:noFill/>
          </a:ln>
        </p:spPr>
        <p:txBody>
          <a:bodyPr anchorCtr="0" anchor="t" bIns="45700" lIns="91425" spcFirstLastPara="1" rIns="91425" wrap="square" tIns="45700">
            <a:normAutofit/>
          </a:bodyPr>
          <a:lstStyle>
            <a:lvl1pPr indent="-340360" lvl="0" marL="457200" algn="l">
              <a:lnSpc>
                <a:spcPct val="90000"/>
              </a:lnSpc>
              <a:spcBef>
                <a:spcPts val="1400"/>
              </a:spcBef>
              <a:spcAft>
                <a:spcPts val="0"/>
              </a:spcAft>
              <a:buSzPts val="1760"/>
              <a:buChar char="•"/>
              <a:defRPr sz="2200"/>
            </a:lvl1pPr>
            <a:lvl2pPr indent="-330200" lvl="1" marL="914400" algn="l">
              <a:lnSpc>
                <a:spcPct val="90000"/>
              </a:lnSpc>
              <a:spcBef>
                <a:spcPts val="200"/>
              </a:spcBef>
              <a:spcAft>
                <a:spcPts val="0"/>
              </a:spcAft>
              <a:buSzPts val="1600"/>
              <a:buChar char="•"/>
              <a:defRPr sz="2000"/>
            </a:lvl2pPr>
            <a:lvl3pPr indent="-320039" lvl="2" marL="1371600" algn="l">
              <a:lnSpc>
                <a:spcPct val="90000"/>
              </a:lnSpc>
              <a:spcBef>
                <a:spcPts val="400"/>
              </a:spcBef>
              <a:spcAft>
                <a:spcPts val="0"/>
              </a:spcAft>
              <a:buSzPts val="1440"/>
              <a:buChar char="•"/>
              <a:defRPr sz="1800"/>
            </a:lvl3pPr>
            <a:lvl4pPr indent="-309880" lvl="3" marL="1828800" algn="l">
              <a:lnSpc>
                <a:spcPct val="90000"/>
              </a:lnSpc>
              <a:spcBef>
                <a:spcPts val="400"/>
              </a:spcBef>
              <a:spcAft>
                <a:spcPts val="0"/>
              </a:spcAft>
              <a:buSzPts val="1280"/>
              <a:buChar char="•"/>
              <a:defRPr sz="1600"/>
            </a:lvl4pPr>
            <a:lvl5pPr indent="-309879" lvl="4" marL="2286000" algn="l">
              <a:lnSpc>
                <a:spcPct val="90000"/>
              </a:lnSpc>
              <a:spcBef>
                <a:spcPts val="400"/>
              </a:spcBef>
              <a:spcAft>
                <a:spcPts val="0"/>
              </a:spcAft>
              <a:buSzPts val="1280"/>
              <a:buChar char="•"/>
              <a:defRPr sz="1600"/>
            </a:lvl5pPr>
            <a:lvl6pPr indent="-309879" lvl="5" marL="2743200" algn="l">
              <a:lnSpc>
                <a:spcPct val="90000"/>
              </a:lnSpc>
              <a:spcBef>
                <a:spcPts val="400"/>
              </a:spcBef>
              <a:spcAft>
                <a:spcPts val="0"/>
              </a:spcAft>
              <a:buSzPts val="1280"/>
              <a:buChar char="•"/>
              <a:defRPr sz="1600"/>
            </a:lvl6pPr>
            <a:lvl7pPr indent="-309879" lvl="6" marL="3200400" algn="l">
              <a:lnSpc>
                <a:spcPct val="90000"/>
              </a:lnSpc>
              <a:spcBef>
                <a:spcPts val="400"/>
              </a:spcBef>
              <a:spcAft>
                <a:spcPts val="0"/>
              </a:spcAft>
              <a:buSzPts val="1280"/>
              <a:buChar char="•"/>
              <a:defRPr sz="1600"/>
            </a:lvl7pPr>
            <a:lvl8pPr indent="-309879" lvl="7" marL="3657600" algn="l">
              <a:lnSpc>
                <a:spcPct val="90000"/>
              </a:lnSpc>
              <a:spcBef>
                <a:spcPts val="400"/>
              </a:spcBef>
              <a:spcAft>
                <a:spcPts val="0"/>
              </a:spcAft>
              <a:buSzPts val="1280"/>
              <a:buChar char="•"/>
              <a:defRPr sz="1600"/>
            </a:lvl8pPr>
            <a:lvl9pPr indent="-309879" lvl="8" marL="4114800" algn="l">
              <a:lnSpc>
                <a:spcPct val="90000"/>
              </a:lnSpc>
              <a:spcBef>
                <a:spcPts val="400"/>
              </a:spcBef>
              <a:spcAft>
                <a:spcPts val="400"/>
              </a:spcAft>
              <a:buSzPts val="1280"/>
              <a:buChar char="•"/>
              <a:defRPr sz="1600"/>
            </a:lvl9pPr>
          </a:lstStyle>
          <a:p/>
        </p:txBody>
      </p:sp>
      <p:sp>
        <p:nvSpPr>
          <p:cNvPr id="53" name="Google Shape;53;p52"/>
          <p:cNvSpPr txBox="1"/>
          <p:nvPr>
            <p:ph idx="3" type="body"/>
          </p:nvPr>
        </p:nvSpPr>
        <p:spPr>
          <a:xfrm>
            <a:off x="6269173" y="1999032"/>
            <a:ext cx="4754880" cy="777240"/>
          </a:xfrm>
          <a:prstGeom prst="rect">
            <a:avLst/>
          </a:prstGeom>
          <a:noFill/>
          <a:ln>
            <a:noFill/>
          </a:ln>
        </p:spPr>
        <p:txBody>
          <a:bodyPr anchorCtr="0" anchor="ctr" bIns="45700" lIns="91425" spcFirstLastPara="1" rIns="91425" wrap="square" tIns="45700">
            <a:normAutofit/>
          </a:bodyPr>
          <a:lstStyle>
            <a:lvl1pPr indent="-228600" lvl="0" marL="457200" algn="l">
              <a:lnSpc>
                <a:spcPct val="90000"/>
              </a:lnSpc>
              <a:spcBef>
                <a:spcPts val="0"/>
              </a:spcBef>
              <a:spcAft>
                <a:spcPts val="0"/>
              </a:spcAft>
              <a:buSzPts val="1920"/>
              <a:buNone/>
              <a:defRPr b="1" sz="2400"/>
            </a:lvl1pPr>
            <a:lvl2pPr indent="-228600" lvl="1" marL="914400" algn="l">
              <a:lnSpc>
                <a:spcPct val="90000"/>
              </a:lnSpc>
              <a:spcBef>
                <a:spcPts val="200"/>
              </a:spcBef>
              <a:spcAft>
                <a:spcPts val="0"/>
              </a:spcAft>
              <a:buSzPts val="1600"/>
              <a:buNone/>
              <a:defRPr b="1" sz="2000"/>
            </a:lvl2pPr>
            <a:lvl3pPr indent="-228600" lvl="2" marL="1371600" algn="l">
              <a:lnSpc>
                <a:spcPct val="90000"/>
              </a:lnSpc>
              <a:spcBef>
                <a:spcPts val="400"/>
              </a:spcBef>
              <a:spcAft>
                <a:spcPts val="0"/>
              </a:spcAft>
              <a:buSzPts val="1440"/>
              <a:buNone/>
              <a:defRPr b="1" sz="1800"/>
            </a:lvl3pPr>
            <a:lvl4pPr indent="-228600" lvl="3" marL="1828800" algn="l">
              <a:lnSpc>
                <a:spcPct val="90000"/>
              </a:lnSpc>
              <a:spcBef>
                <a:spcPts val="400"/>
              </a:spcBef>
              <a:spcAft>
                <a:spcPts val="0"/>
              </a:spcAft>
              <a:buSzPts val="1280"/>
              <a:buNone/>
              <a:defRPr b="1" sz="1600"/>
            </a:lvl4pPr>
            <a:lvl5pPr indent="-228600" lvl="4" marL="2286000" algn="l">
              <a:lnSpc>
                <a:spcPct val="90000"/>
              </a:lnSpc>
              <a:spcBef>
                <a:spcPts val="400"/>
              </a:spcBef>
              <a:spcAft>
                <a:spcPts val="0"/>
              </a:spcAft>
              <a:buSzPts val="1280"/>
              <a:buNone/>
              <a:defRPr b="1" sz="1600"/>
            </a:lvl5pPr>
            <a:lvl6pPr indent="-228600" lvl="5" marL="2743200" algn="l">
              <a:lnSpc>
                <a:spcPct val="90000"/>
              </a:lnSpc>
              <a:spcBef>
                <a:spcPts val="400"/>
              </a:spcBef>
              <a:spcAft>
                <a:spcPts val="0"/>
              </a:spcAft>
              <a:buSzPts val="1280"/>
              <a:buNone/>
              <a:defRPr b="1" sz="1600"/>
            </a:lvl6pPr>
            <a:lvl7pPr indent="-228600" lvl="6" marL="3200400" algn="l">
              <a:lnSpc>
                <a:spcPct val="90000"/>
              </a:lnSpc>
              <a:spcBef>
                <a:spcPts val="400"/>
              </a:spcBef>
              <a:spcAft>
                <a:spcPts val="0"/>
              </a:spcAft>
              <a:buSzPts val="1280"/>
              <a:buNone/>
              <a:defRPr b="1" sz="1600"/>
            </a:lvl7pPr>
            <a:lvl8pPr indent="-228600" lvl="7" marL="3657600" algn="l">
              <a:lnSpc>
                <a:spcPct val="90000"/>
              </a:lnSpc>
              <a:spcBef>
                <a:spcPts val="400"/>
              </a:spcBef>
              <a:spcAft>
                <a:spcPts val="0"/>
              </a:spcAft>
              <a:buSzPts val="1280"/>
              <a:buNone/>
              <a:defRPr b="1" sz="1600"/>
            </a:lvl8pPr>
            <a:lvl9pPr indent="-228600" lvl="8" marL="4114800" algn="l">
              <a:lnSpc>
                <a:spcPct val="90000"/>
              </a:lnSpc>
              <a:spcBef>
                <a:spcPts val="400"/>
              </a:spcBef>
              <a:spcAft>
                <a:spcPts val="400"/>
              </a:spcAft>
              <a:buSzPts val="1280"/>
              <a:buNone/>
              <a:defRPr b="1" sz="1600"/>
            </a:lvl9pPr>
          </a:lstStyle>
          <a:p/>
        </p:txBody>
      </p:sp>
      <p:sp>
        <p:nvSpPr>
          <p:cNvPr id="54" name="Google Shape;54;p52"/>
          <p:cNvSpPr txBox="1"/>
          <p:nvPr>
            <p:ph idx="4" type="body"/>
          </p:nvPr>
        </p:nvSpPr>
        <p:spPr>
          <a:xfrm>
            <a:off x="6269173" y="2719322"/>
            <a:ext cx="4754880" cy="3383280"/>
          </a:xfrm>
          <a:prstGeom prst="rect">
            <a:avLst/>
          </a:prstGeom>
          <a:noFill/>
          <a:ln>
            <a:noFill/>
          </a:ln>
        </p:spPr>
        <p:txBody>
          <a:bodyPr anchorCtr="0" anchor="t" bIns="45700" lIns="91425" spcFirstLastPara="1" rIns="91425" wrap="square" tIns="45700">
            <a:normAutofit/>
          </a:bodyPr>
          <a:lstStyle>
            <a:lvl1pPr indent="-340360" lvl="0" marL="457200" algn="l">
              <a:lnSpc>
                <a:spcPct val="90000"/>
              </a:lnSpc>
              <a:spcBef>
                <a:spcPts val="1400"/>
              </a:spcBef>
              <a:spcAft>
                <a:spcPts val="0"/>
              </a:spcAft>
              <a:buSzPts val="1760"/>
              <a:buChar char="•"/>
              <a:defRPr sz="2200"/>
            </a:lvl1pPr>
            <a:lvl2pPr indent="-330200" lvl="1" marL="914400" algn="l">
              <a:lnSpc>
                <a:spcPct val="90000"/>
              </a:lnSpc>
              <a:spcBef>
                <a:spcPts val="200"/>
              </a:spcBef>
              <a:spcAft>
                <a:spcPts val="0"/>
              </a:spcAft>
              <a:buSzPts val="1600"/>
              <a:buChar char="•"/>
              <a:defRPr sz="2000"/>
            </a:lvl2pPr>
            <a:lvl3pPr indent="-320039" lvl="2" marL="1371600" algn="l">
              <a:lnSpc>
                <a:spcPct val="90000"/>
              </a:lnSpc>
              <a:spcBef>
                <a:spcPts val="400"/>
              </a:spcBef>
              <a:spcAft>
                <a:spcPts val="0"/>
              </a:spcAft>
              <a:buSzPts val="1440"/>
              <a:buChar char="•"/>
              <a:defRPr sz="1800"/>
            </a:lvl3pPr>
            <a:lvl4pPr indent="-309880" lvl="3" marL="1828800" algn="l">
              <a:lnSpc>
                <a:spcPct val="90000"/>
              </a:lnSpc>
              <a:spcBef>
                <a:spcPts val="400"/>
              </a:spcBef>
              <a:spcAft>
                <a:spcPts val="0"/>
              </a:spcAft>
              <a:buSzPts val="1280"/>
              <a:buChar char="•"/>
              <a:defRPr sz="1600"/>
            </a:lvl4pPr>
            <a:lvl5pPr indent="-309879" lvl="4" marL="2286000" algn="l">
              <a:lnSpc>
                <a:spcPct val="90000"/>
              </a:lnSpc>
              <a:spcBef>
                <a:spcPts val="400"/>
              </a:spcBef>
              <a:spcAft>
                <a:spcPts val="0"/>
              </a:spcAft>
              <a:buSzPts val="1280"/>
              <a:buChar char="•"/>
              <a:defRPr sz="1600"/>
            </a:lvl5pPr>
            <a:lvl6pPr indent="-309879" lvl="5" marL="2743200" algn="l">
              <a:lnSpc>
                <a:spcPct val="90000"/>
              </a:lnSpc>
              <a:spcBef>
                <a:spcPts val="400"/>
              </a:spcBef>
              <a:spcAft>
                <a:spcPts val="0"/>
              </a:spcAft>
              <a:buSzPts val="1280"/>
              <a:buChar char="•"/>
              <a:defRPr sz="1600"/>
            </a:lvl6pPr>
            <a:lvl7pPr indent="-309879" lvl="6" marL="3200400" algn="l">
              <a:lnSpc>
                <a:spcPct val="90000"/>
              </a:lnSpc>
              <a:spcBef>
                <a:spcPts val="400"/>
              </a:spcBef>
              <a:spcAft>
                <a:spcPts val="0"/>
              </a:spcAft>
              <a:buSzPts val="1280"/>
              <a:buChar char="•"/>
              <a:defRPr sz="1600"/>
            </a:lvl7pPr>
            <a:lvl8pPr indent="-309879" lvl="7" marL="3657600" algn="l">
              <a:lnSpc>
                <a:spcPct val="90000"/>
              </a:lnSpc>
              <a:spcBef>
                <a:spcPts val="400"/>
              </a:spcBef>
              <a:spcAft>
                <a:spcPts val="0"/>
              </a:spcAft>
              <a:buSzPts val="1280"/>
              <a:buChar char="•"/>
              <a:defRPr sz="1600"/>
            </a:lvl8pPr>
            <a:lvl9pPr indent="-309879" lvl="8" marL="4114800" algn="l">
              <a:lnSpc>
                <a:spcPct val="90000"/>
              </a:lnSpc>
              <a:spcBef>
                <a:spcPts val="400"/>
              </a:spcBef>
              <a:spcAft>
                <a:spcPts val="400"/>
              </a:spcAft>
              <a:buSzPts val="1280"/>
              <a:buChar char="•"/>
              <a:defRPr sz="1600"/>
            </a:lvl9pPr>
          </a:lstStyle>
          <a:p/>
        </p:txBody>
      </p:sp>
      <p:sp>
        <p:nvSpPr>
          <p:cNvPr id="55" name="Google Shape;55;p52"/>
          <p:cNvSpPr txBox="1"/>
          <p:nvPr>
            <p:ph idx="10" type="dt"/>
          </p:nvPr>
        </p:nvSpPr>
        <p:spPr>
          <a:xfrm>
            <a:off x="1142996" y="6223828"/>
            <a:ext cx="2329074"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52"/>
          <p:cNvSpPr txBox="1"/>
          <p:nvPr>
            <p:ph idx="11" type="ftr"/>
          </p:nvPr>
        </p:nvSpPr>
        <p:spPr>
          <a:xfrm>
            <a:off x="3949148" y="6223828"/>
            <a:ext cx="4717774"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52"/>
          <p:cNvSpPr txBox="1"/>
          <p:nvPr>
            <p:ph idx="12" type="sldNum"/>
          </p:nvPr>
        </p:nvSpPr>
        <p:spPr>
          <a:xfrm>
            <a:off x="9329530" y="6223828"/>
            <a:ext cx="170621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53"/>
          <p:cNvSpPr txBox="1"/>
          <p:nvPr>
            <p:ph type="title"/>
          </p:nvPr>
        </p:nvSpPr>
        <p:spPr>
          <a:xfrm>
            <a:off x="1143000" y="1097280"/>
            <a:ext cx="3931920" cy="173736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accent1"/>
              </a:buClr>
              <a:buSzPts val="4000"/>
              <a:buFont typeface="Corbel"/>
              <a:buNone/>
              <a:defRPr b="0" sz="4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53"/>
          <p:cNvSpPr txBox="1"/>
          <p:nvPr>
            <p:ph idx="1" type="body"/>
          </p:nvPr>
        </p:nvSpPr>
        <p:spPr>
          <a:xfrm>
            <a:off x="5852159" y="1097280"/>
            <a:ext cx="5212080" cy="4663440"/>
          </a:xfrm>
          <a:prstGeom prst="rect">
            <a:avLst/>
          </a:prstGeom>
          <a:noFill/>
          <a:ln>
            <a:noFill/>
          </a:ln>
        </p:spPr>
        <p:txBody>
          <a:bodyPr anchorCtr="0" anchor="t" bIns="45700" lIns="91425" spcFirstLastPara="1" rIns="91425" wrap="square" tIns="45700">
            <a:normAutofit/>
          </a:bodyPr>
          <a:lstStyle>
            <a:lvl1pPr indent="-391160" lvl="0" marL="457200" algn="l">
              <a:lnSpc>
                <a:spcPct val="90000"/>
              </a:lnSpc>
              <a:spcBef>
                <a:spcPts val="1400"/>
              </a:spcBef>
              <a:spcAft>
                <a:spcPts val="0"/>
              </a:spcAft>
              <a:buSzPts val="2560"/>
              <a:buChar char="•"/>
              <a:defRPr sz="3200"/>
            </a:lvl1pPr>
            <a:lvl2pPr indent="-370840" lvl="1" marL="914400" algn="l">
              <a:lnSpc>
                <a:spcPct val="90000"/>
              </a:lnSpc>
              <a:spcBef>
                <a:spcPts val="200"/>
              </a:spcBef>
              <a:spcAft>
                <a:spcPts val="0"/>
              </a:spcAft>
              <a:buSzPts val="2240"/>
              <a:buChar char="•"/>
              <a:defRPr sz="2800"/>
            </a:lvl2pPr>
            <a:lvl3pPr indent="-350519" lvl="2" marL="1371600" algn="l">
              <a:lnSpc>
                <a:spcPct val="90000"/>
              </a:lnSpc>
              <a:spcBef>
                <a:spcPts val="400"/>
              </a:spcBef>
              <a:spcAft>
                <a:spcPts val="0"/>
              </a:spcAft>
              <a:buSzPts val="1920"/>
              <a:buChar char="•"/>
              <a:defRPr sz="2400"/>
            </a:lvl3pPr>
            <a:lvl4pPr indent="-330200" lvl="3" marL="1828800" algn="l">
              <a:lnSpc>
                <a:spcPct val="90000"/>
              </a:lnSpc>
              <a:spcBef>
                <a:spcPts val="400"/>
              </a:spcBef>
              <a:spcAft>
                <a:spcPts val="0"/>
              </a:spcAft>
              <a:buSzPts val="1600"/>
              <a:buChar char="•"/>
              <a:defRPr sz="2000"/>
            </a:lvl4pPr>
            <a:lvl5pPr indent="-330200" lvl="4" marL="2286000" algn="l">
              <a:lnSpc>
                <a:spcPct val="90000"/>
              </a:lnSpc>
              <a:spcBef>
                <a:spcPts val="400"/>
              </a:spcBef>
              <a:spcAft>
                <a:spcPts val="0"/>
              </a:spcAft>
              <a:buSzPts val="1600"/>
              <a:buChar char="•"/>
              <a:defRPr sz="2000"/>
            </a:lvl5pPr>
            <a:lvl6pPr indent="-330200" lvl="5" marL="2743200" algn="l">
              <a:lnSpc>
                <a:spcPct val="90000"/>
              </a:lnSpc>
              <a:spcBef>
                <a:spcPts val="400"/>
              </a:spcBef>
              <a:spcAft>
                <a:spcPts val="0"/>
              </a:spcAft>
              <a:buSzPts val="1600"/>
              <a:buChar char="•"/>
              <a:defRPr sz="2000"/>
            </a:lvl6pPr>
            <a:lvl7pPr indent="-330200" lvl="6" marL="3200400" algn="l">
              <a:lnSpc>
                <a:spcPct val="90000"/>
              </a:lnSpc>
              <a:spcBef>
                <a:spcPts val="400"/>
              </a:spcBef>
              <a:spcAft>
                <a:spcPts val="0"/>
              </a:spcAft>
              <a:buSzPts val="1600"/>
              <a:buChar char="•"/>
              <a:defRPr sz="2000"/>
            </a:lvl7pPr>
            <a:lvl8pPr indent="-330200" lvl="7" marL="3657600" algn="l">
              <a:lnSpc>
                <a:spcPct val="90000"/>
              </a:lnSpc>
              <a:spcBef>
                <a:spcPts val="400"/>
              </a:spcBef>
              <a:spcAft>
                <a:spcPts val="0"/>
              </a:spcAft>
              <a:buSzPts val="1600"/>
              <a:buChar char="•"/>
              <a:defRPr sz="2000"/>
            </a:lvl8pPr>
            <a:lvl9pPr indent="-330200" lvl="8" marL="4114800" algn="l">
              <a:lnSpc>
                <a:spcPct val="90000"/>
              </a:lnSpc>
              <a:spcBef>
                <a:spcPts val="400"/>
              </a:spcBef>
              <a:spcAft>
                <a:spcPts val="400"/>
              </a:spcAft>
              <a:buSzPts val="1600"/>
              <a:buChar char="•"/>
              <a:defRPr sz="2000"/>
            </a:lvl9pPr>
          </a:lstStyle>
          <a:p/>
        </p:txBody>
      </p:sp>
      <p:sp>
        <p:nvSpPr>
          <p:cNvPr id="61" name="Google Shape;61;p53"/>
          <p:cNvSpPr txBox="1"/>
          <p:nvPr>
            <p:ph idx="2" type="body"/>
          </p:nvPr>
        </p:nvSpPr>
        <p:spPr>
          <a:xfrm>
            <a:off x="1143000" y="2834640"/>
            <a:ext cx="3931920" cy="301752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1000"/>
              </a:spcBef>
              <a:spcAft>
                <a:spcPts val="0"/>
              </a:spcAft>
              <a:buSzPts val="1360"/>
              <a:buNone/>
              <a:defRPr sz="1700"/>
            </a:lvl1pPr>
            <a:lvl2pPr indent="-228600" lvl="1" marL="914400" algn="l">
              <a:lnSpc>
                <a:spcPct val="90000"/>
              </a:lnSpc>
              <a:spcBef>
                <a:spcPts val="200"/>
              </a:spcBef>
              <a:spcAft>
                <a:spcPts val="0"/>
              </a:spcAft>
              <a:buSzPts val="960"/>
              <a:buNone/>
              <a:defRPr sz="1200"/>
            </a:lvl2pPr>
            <a:lvl3pPr indent="-228600" lvl="2" marL="1371600" algn="l">
              <a:lnSpc>
                <a:spcPct val="90000"/>
              </a:lnSpc>
              <a:spcBef>
                <a:spcPts val="400"/>
              </a:spcBef>
              <a:spcAft>
                <a:spcPts val="0"/>
              </a:spcAft>
              <a:buSzPts val="800"/>
              <a:buNone/>
              <a:defRPr sz="1000"/>
            </a:lvl3pPr>
            <a:lvl4pPr indent="-228600" lvl="3" marL="1828800" algn="l">
              <a:lnSpc>
                <a:spcPct val="90000"/>
              </a:lnSpc>
              <a:spcBef>
                <a:spcPts val="400"/>
              </a:spcBef>
              <a:spcAft>
                <a:spcPts val="0"/>
              </a:spcAft>
              <a:buSzPts val="720"/>
              <a:buNone/>
              <a:defRPr sz="900"/>
            </a:lvl4pPr>
            <a:lvl5pPr indent="-228600" lvl="4" marL="2286000" algn="l">
              <a:lnSpc>
                <a:spcPct val="90000"/>
              </a:lnSpc>
              <a:spcBef>
                <a:spcPts val="400"/>
              </a:spcBef>
              <a:spcAft>
                <a:spcPts val="0"/>
              </a:spcAft>
              <a:buSzPts val="720"/>
              <a:buNone/>
              <a:defRPr sz="900"/>
            </a:lvl5pPr>
            <a:lvl6pPr indent="-228600" lvl="5" marL="2743200" algn="l">
              <a:lnSpc>
                <a:spcPct val="90000"/>
              </a:lnSpc>
              <a:spcBef>
                <a:spcPts val="400"/>
              </a:spcBef>
              <a:spcAft>
                <a:spcPts val="0"/>
              </a:spcAft>
              <a:buSzPts val="720"/>
              <a:buNone/>
              <a:defRPr sz="900"/>
            </a:lvl6pPr>
            <a:lvl7pPr indent="-228600" lvl="6" marL="3200400" algn="l">
              <a:lnSpc>
                <a:spcPct val="90000"/>
              </a:lnSpc>
              <a:spcBef>
                <a:spcPts val="400"/>
              </a:spcBef>
              <a:spcAft>
                <a:spcPts val="0"/>
              </a:spcAft>
              <a:buSzPts val="720"/>
              <a:buNone/>
              <a:defRPr sz="900"/>
            </a:lvl7pPr>
            <a:lvl8pPr indent="-228600" lvl="7" marL="3657600" algn="l">
              <a:lnSpc>
                <a:spcPct val="90000"/>
              </a:lnSpc>
              <a:spcBef>
                <a:spcPts val="400"/>
              </a:spcBef>
              <a:spcAft>
                <a:spcPts val="0"/>
              </a:spcAft>
              <a:buSzPts val="720"/>
              <a:buNone/>
              <a:defRPr sz="900"/>
            </a:lvl8pPr>
            <a:lvl9pPr indent="-228600" lvl="8" marL="4114800" algn="l">
              <a:lnSpc>
                <a:spcPct val="90000"/>
              </a:lnSpc>
              <a:spcBef>
                <a:spcPts val="400"/>
              </a:spcBef>
              <a:spcAft>
                <a:spcPts val="400"/>
              </a:spcAft>
              <a:buSzPts val="720"/>
              <a:buNone/>
              <a:defRPr sz="900"/>
            </a:lvl9pPr>
          </a:lstStyle>
          <a:p/>
        </p:txBody>
      </p:sp>
      <p:sp>
        <p:nvSpPr>
          <p:cNvPr id="62" name="Google Shape;62;p53"/>
          <p:cNvSpPr txBox="1"/>
          <p:nvPr>
            <p:ph idx="10" type="dt"/>
          </p:nvPr>
        </p:nvSpPr>
        <p:spPr>
          <a:xfrm>
            <a:off x="1142996" y="6223828"/>
            <a:ext cx="2329074"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53"/>
          <p:cNvSpPr txBox="1"/>
          <p:nvPr>
            <p:ph idx="11" type="ftr"/>
          </p:nvPr>
        </p:nvSpPr>
        <p:spPr>
          <a:xfrm>
            <a:off x="3949148" y="6223828"/>
            <a:ext cx="4717774"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53"/>
          <p:cNvSpPr txBox="1"/>
          <p:nvPr>
            <p:ph idx="12" type="sldNum"/>
          </p:nvPr>
        </p:nvSpPr>
        <p:spPr>
          <a:xfrm>
            <a:off x="9329530" y="6223828"/>
            <a:ext cx="170621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54"/>
          <p:cNvSpPr txBox="1"/>
          <p:nvPr>
            <p:ph type="title"/>
          </p:nvPr>
        </p:nvSpPr>
        <p:spPr>
          <a:xfrm>
            <a:off x="1143000" y="1097280"/>
            <a:ext cx="3931920" cy="173736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accent1"/>
              </a:buClr>
              <a:buSzPts val="4000"/>
              <a:buFont typeface="Corbel"/>
              <a:buNone/>
              <a:defRPr b="0" sz="4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54"/>
          <p:cNvSpPr/>
          <p:nvPr>
            <p:ph idx="2" type="pic"/>
          </p:nvPr>
        </p:nvSpPr>
        <p:spPr>
          <a:xfrm>
            <a:off x="5413248" y="1069847"/>
            <a:ext cx="6099048" cy="4800600"/>
          </a:xfrm>
          <a:prstGeom prst="rect">
            <a:avLst/>
          </a:prstGeom>
          <a:noFill/>
          <a:ln>
            <a:noFill/>
          </a:ln>
        </p:spPr>
      </p:sp>
      <p:sp>
        <p:nvSpPr>
          <p:cNvPr id="68" name="Google Shape;68;p54"/>
          <p:cNvSpPr txBox="1"/>
          <p:nvPr>
            <p:ph idx="1" type="body"/>
          </p:nvPr>
        </p:nvSpPr>
        <p:spPr>
          <a:xfrm>
            <a:off x="1143000" y="2834640"/>
            <a:ext cx="3931920" cy="288036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1000"/>
              </a:spcBef>
              <a:spcAft>
                <a:spcPts val="0"/>
              </a:spcAft>
              <a:buSzPts val="1360"/>
              <a:buNone/>
              <a:defRPr sz="1700"/>
            </a:lvl1pPr>
            <a:lvl2pPr indent="-228600" lvl="1" marL="914400" algn="l">
              <a:lnSpc>
                <a:spcPct val="90000"/>
              </a:lnSpc>
              <a:spcBef>
                <a:spcPts val="200"/>
              </a:spcBef>
              <a:spcAft>
                <a:spcPts val="0"/>
              </a:spcAft>
              <a:buSzPts val="960"/>
              <a:buNone/>
              <a:defRPr sz="1200"/>
            </a:lvl2pPr>
            <a:lvl3pPr indent="-228600" lvl="2" marL="1371600" algn="l">
              <a:lnSpc>
                <a:spcPct val="90000"/>
              </a:lnSpc>
              <a:spcBef>
                <a:spcPts val="400"/>
              </a:spcBef>
              <a:spcAft>
                <a:spcPts val="0"/>
              </a:spcAft>
              <a:buSzPts val="800"/>
              <a:buNone/>
              <a:defRPr sz="1000"/>
            </a:lvl3pPr>
            <a:lvl4pPr indent="-228600" lvl="3" marL="1828800" algn="l">
              <a:lnSpc>
                <a:spcPct val="90000"/>
              </a:lnSpc>
              <a:spcBef>
                <a:spcPts val="400"/>
              </a:spcBef>
              <a:spcAft>
                <a:spcPts val="0"/>
              </a:spcAft>
              <a:buSzPts val="720"/>
              <a:buNone/>
              <a:defRPr sz="900"/>
            </a:lvl4pPr>
            <a:lvl5pPr indent="-228600" lvl="4" marL="2286000" algn="l">
              <a:lnSpc>
                <a:spcPct val="90000"/>
              </a:lnSpc>
              <a:spcBef>
                <a:spcPts val="400"/>
              </a:spcBef>
              <a:spcAft>
                <a:spcPts val="0"/>
              </a:spcAft>
              <a:buSzPts val="720"/>
              <a:buNone/>
              <a:defRPr sz="900"/>
            </a:lvl5pPr>
            <a:lvl6pPr indent="-228600" lvl="5" marL="2743200" algn="l">
              <a:lnSpc>
                <a:spcPct val="90000"/>
              </a:lnSpc>
              <a:spcBef>
                <a:spcPts val="400"/>
              </a:spcBef>
              <a:spcAft>
                <a:spcPts val="0"/>
              </a:spcAft>
              <a:buSzPts val="720"/>
              <a:buNone/>
              <a:defRPr sz="900"/>
            </a:lvl6pPr>
            <a:lvl7pPr indent="-228600" lvl="6" marL="3200400" algn="l">
              <a:lnSpc>
                <a:spcPct val="90000"/>
              </a:lnSpc>
              <a:spcBef>
                <a:spcPts val="400"/>
              </a:spcBef>
              <a:spcAft>
                <a:spcPts val="0"/>
              </a:spcAft>
              <a:buSzPts val="720"/>
              <a:buNone/>
              <a:defRPr sz="900"/>
            </a:lvl7pPr>
            <a:lvl8pPr indent="-228600" lvl="7" marL="3657600" algn="l">
              <a:lnSpc>
                <a:spcPct val="90000"/>
              </a:lnSpc>
              <a:spcBef>
                <a:spcPts val="400"/>
              </a:spcBef>
              <a:spcAft>
                <a:spcPts val="0"/>
              </a:spcAft>
              <a:buSzPts val="720"/>
              <a:buNone/>
              <a:defRPr sz="900"/>
            </a:lvl8pPr>
            <a:lvl9pPr indent="-228600" lvl="8" marL="4114800" algn="l">
              <a:lnSpc>
                <a:spcPct val="90000"/>
              </a:lnSpc>
              <a:spcBef>
                <a:spcPts val="400"/>
              </a:spcBef>
              <a:spcAft>
                <a:spcPts val="400"/>
              </a:spcAft>
              <a:buSzPts val="720"/>
              <a:buNone/>
              <a:defRPr sz="900"/>
            </a:lvl9pPr>
          </a:lstStyle>
          <a:p/>
        </p:txBody>
      </p:sp>
      <p:sp>
        <p:nvSpPr>
          <p:cNvPr id="69" name="Google Shape;69;p54"/>
          <p:cNvSpPr txBox="1"/>
          <p:nvPr>
            <p:ph idx="10" type="dt"/>
          </p:nvPr>
        </p:nvSpPr>
        <p:spPr>
          <a:xfrm>
            <a:off x="1142996" y="6223828"/>
            <a:ext cx="2329074"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54"/>
          <p:cNvSpPr txBox="1"/>
          <p:nvPr>
            <p:ph idx="11" type="ftr"/>
          </p:nvPr>
        </p:nvSpPr>
        <p:spPr>
          <a:xfrm>
            <a:off x="3949148" y="6223828"/>
            <a:ext cx="4717774"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54"/>
          <p:cNvSpPr txBox="1"/>
          <p:nvPr>
            <p:ph idx="12" type="sldNum"/>
          </p:nvPr>
        </p:nvSpPr>
        <p:spPr>
          <a:xfrm>
            <a:off x="9329530" y="6223828"/>
            <a:ext cx="170621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1"/>
        </a:solidFill>
      </p:bgPr>
    </p:bg>
    <p:spTree>
      <p:nvGrpSpPr>
        <p:cNvPr id="5" name="Shape 5"/>
        <p:cNvGrpSpPr/>
        <p:nvPr/>
      </p:nvGrpSpPr>
      <p:grpSpPr>
        <a:xfrm>
          <a:off x="0" y="0"/>
          <a:ext cx="0" cy="0"/>
          <a:chOff x="0" y="0"/>
          <a:chExt cx="0" cy="0"/>
        </a:xfrm>
      </p:grpSpPr>
      <p:sp>
        <p:nvSpPr>
          <p:cNvPr id="6" name="Google Shape;6;p45"/>
          <p:cNvSpPr/>
          <p:nvPr/>
        </p:nvSpPr>
        <p:spPr>
          <a:xfrm>
            <a:off x="231140" y="243840"/>
            <a:ext cx="11724640" cy="6377939"/>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 name="Google Shape;7;p45"/>
          <p:cNvSpPr txBox="1"/>
          <p:nvPr>
            <p:ph type="title"/>
          </p:nvPr>
        </p:nvSpPr>
        <p:spPr>
          <a:xfrm>
            <a:off x="1143000" y="609600"/>
            <a:ext cx="9875520" cy="135636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accent1"/>
              </a:buClr>
              <a:buSzPts val="4400"/>
              <a:buFont typeface="Corbel"/>
              <a:buNone/>
              <a:defRPr b="0" i="0" sz="4400" u="none" cap="none" strike="noStrike">
                <a:solidFill>
                  <a:schemeClr val="accent1"/>
                </a:solidFill>
                <a:latin typeface="Corbel"/>
                <a:ea typeface="Corbel"/>
                <a:cs typeface="Corbel"/>
                <a:sym typeface="Corbe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8" name="Google Shape;8;p45"/>
          <p:cNvSpPr txBox="1"/>
          <p:nvPr>
            <p:ph idx="1" type="body"/>
          </p:nvPr>
        </p:nvSpPr>
        <p:spPr>
          <a:xfrm>
            <a:off x="1143000" y="2057400"/>
            <a:ext cx="9872871" cy="4038600"/>
          </a:xfrm>
          <a:prstGeom prst="rect">
            <a:avLst/>
          </a:prstGeom>
          <a:noFill/>
          <a:ln>
            <a:noFill/>
          </a:ln>
        </p:spPr>
        <p:txBody>
          <a:bodyPr anchorCtr="0" anchor="t" bIns="45700" lIns="91425" spcFirstLastPara="1" rIns="91425" wrap="square" tIns="45700">
            <a:normAutofit/>
          </a:bodyPr>
          <a:lstStyle>
            <a:lvl1pPr indent="-340360" lvl="0" marL="457200" marR="0" rtl="0" algn="l">
              <a:lnSpc>
                <a:spcPct val="90000"/>
              </a:lnSpc>
              <a:spcBef>
                <a:spcPts val="1400"/>
              </a:spcBef>
              <a:spcAft>
                <a:spcPts val="0"/>
              </a:spcAft>
              <a:buClr>
                <a:schemeClr val="accent1"/>
              </a:buClr>
              <a:buSzPts val="1760"/>
              <a:buFont typeface="Corbel"/>
              <a:buChar char="•"/>
              <a:defRPr b="0" i="0" sz="2200" u="none" cap="none" strike="noStrike">
                <a:solidFill>
                  <a:schemeClr val="accent1"/>
                </a:solidFill>
                <a:latin typeface="Corbel"/>
                <a:ea typeface="Corbel"/>
                <a:cs typeface="Corbel"/>
                <a:sym typeface="Corbel"/>
              </a:defRPr>
            </a:lvl1pPr>
            <a:lvl2pPr indent="-330200" lvl="1" marL="914400" marR="0" rtl="0" algn="l">
              <a:lnSpc>
                <a:spcPct val="90000"/>
              </a:lnSpc>
              <a:spcBef>
                <a:spcPts val="200"/>
              </a:spcBef>
              <a:spcAft>
                <a:spcPts val="0"/>
              </a:spcAft>
              <a:buClr>
                <a:schemeClr val="accent1"/>
              </a:buClr>
              <a:buSzPts val="1600"/>
              <a:buFont typeface="Corbel"/>
              <a:buChar char="•"/>
              <a:defRPr b="0" i="0" sz="2000" u="none" cap="none" strike="noStrike">
                <a:solidFill>
                  <a:schemeClr val="accent1"/>
                </a:solidFill>
                <a:latin typeface="Corbel"/>
                <a:ea typeface="Corbel"/>
                <a:cs typeface="Corbel"/>
                <a:sym typeface="Corbel"/>
              </a:defRPr>
            </a:lvl2pPr>
            <a:lvl3pPr indent="-320039" lvl="2" marL="1371600" marR="0" rtl="0" algn="l">
              <a:lnSpc>
                <a:spcPct val="90000"/>
              </a:lnSpc>
              <a:spcBef>
                <a:spcPts val="400"/>
              </a:spcBef>
              <a:spcAft>
                <a:spcPts val="0"/>
              </a:spcAft>
              <a:buClr>
                <a:schemeClr val="accent1"/>
              </a:buClr>
              <a:buSzPts val="1440"/>
              <a:buFont typeface="Corbel"/>
              <a:buChar char="•"/>
              <a:defRPr b="0" i="0" sz="1800" u="none" cap="none" strike="noStrike">
                <a:solidFill>
                  <a:schemeClr val="accent1"/>
                </a:solidFill>
                <a:latin typeface="Corbel"/>
                <a:ea typeface="Corbel"/>
                <a:cs typeface="Corbel"/>
                <a:sym typeface="Corbel"/>
              </a:defRPr>
            </a:lvl3pPr>
            <a:lvl4pPr indent="-309880" lvl="3" marL="1828800" marR="0" rtl="0" algn="l">
              <a:lnSpc>
                <a:spcPct val="90000"/>
              </a:lnSpc>
              <a:spcBef>
                <a:spcPts val="400"/>
              </a:spcBef>
              <a:spcAft>
                <a:spcPts val="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4pPr>
            <a:lvl5pPr indent="-309879" lvl="4" marL="2286000" marR="0" rtl="0" algn="l">
              <a:lnSpc>
                <a:spcPct val="90000"/>
              </a:lnSpc>
              <a:spcBef>
                <a:spcPts val="400"/>
              </a:spcBef>
              <a:spcAft>
                <a:spcPts val="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5pPr>
            <a:lvl6pPr indent="-309879" lvl="5" marL="2743200" marR="0" rtl="0" algn="l">
              <a:lnSpc>
                <a:spcPct val="90000"/>
              </a:lnSpc>
              <a:spcBef>
                <a:spcPts val="400"/>
              </a:spcBef>
              <a:spcAft>
                <a:spcPts val="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6pPr>
            <a:lvl7pPr indent="-309879" lvl="6" marL="3200400" marR="0" rtl="0" algn="l">
              <a:lnSpc>
                <a:spcPct val="90000"/>
              </a:lnSpc>
              <a:spcBef>
                <a:spcPts val="400"/>
              </a:spcBef>
              <a:spcAft>
                <a:spcPts val="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7pPr>
            <a:lvl8pPr indent="-309879" lvl="7" marL="3657600" marR="0" rtl="0" algn="l">
              <a:lnSpc>
                <a:spcPct val="90000"/>
              </a:lnSpc>
              <a:spcBef>
                <a:spcPts val="400"/>
              </a:spcBef>
              <a:spcAft>
                <a:spcPts val="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8pPr>
            <a:lvl9pPr indent="-309879" lvl="8" marL="4114800" marR="0" rtl="0" algn="l">
              <a:lnSpc>
                <a:spcPct val="90000"/>
              </a:lnSpc>
              <a:spcBef>
                <a:spcPts val="400"/>
              </a:spcBef>
              <a:spcAft>
                <a:spcPts val="400"/>
              </a:spcAft>
              <a:buClr>
                <a:schemeClr val="accent1"/>
              </a:buClr>
              <a:buSzPts val="1280"/>
              <a:buFont typeface="Corbel"/>
              <a:buChar char="•"/>
              <a:defRPr b="0" i="0" sz="1600" u="none" cap="none" strike="noStrike">
                <a:solidFill>
                  <a:schemeClr val="accent1"/>
                </a:solidFill>
                <a:latin typeface="Corbel"/>
                <a:ea typeface="Corbel"/>
                <a:cs typeface="Corbel"/>
                <a:sym typeface="Corbel"/>
              </a:defRPr>
            </a:lvl9pPr>
          </a:lstStyle>
          <a:p/>
        </p:txBody>
      </p:sp>
      <p:sp>
        <p:nvSpPr>
          <p:cNvPr id="9" name="Google Shape;9;p45"/>
          <p:cNvSpPr txBox="1"/>
          <p:nvPr>
            <p:ph idx="10" type="dt"/>
          </p:nvPr>
        </p:nvSpPr>
        <p:spPr>
          <a:xfrm>
            <a:off x="1142996" y="6223828"/>
            <a:ext cx="2329074"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accent1"/>
                </a:solidFill>
                <a:latin typeface="Corbel"/>
                <a:ea typeface="Corbel"/>
                <a:cs typeface="Corbel"/>
                <a:sym typeface="Corbe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9pPr>
          </a:lstStyle>
          <a:p/>
        </p:txBody>
      </p:sp>
      <p:sp>
        <p:nvSpPr>
          <p:cNvPr id="10" name="Google Shape;10;p45"/>
          <p:cNvSpPr txBox="1"/>
          <p:nvPr>
            <p:ph idx="11" type="ftr"/>
          </p:nvPr>
        </p:nvSpPr>
        <p:spPr>
          <a:xfrm>
            <a:off x="3949148" y="6223828"/>
            <a:ext cx="4717774"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chemeClr val="accent1"/>
                </a:solidFill>
                <a:latin typeface="Corbel"/>
                <a:ea typeface="Corbel"/>
                <a:cs typeface="Corbel"/>
                <a:sym typeface="Corbe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9pPr>
          </a:lstStyle>
          <a:p/>
        </p:txBody>
      </p:sp>
      <p:sp>
        <p:nvSpPr>
          <p:cNvPr id="11" name="Google Shape;11;p45"/>
          <p:cNvSpPr txBox="1"/>
          <p:nvPr>
            <p:ph idx="12" type="sldNum"/>
          </p:nvPr>
        </p:nvSpPr>
        <p:spPr>
          <a:xfrm>
            <a:off x="9329530" y="6223828"/>
            <a:ext cx="1706217"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3.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9.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hyperlink" Target="https://www.livingroomcandidate.org/commercials/1964/peace-little-girl-daisy#" TargetMode="External"/><Relationship Id="rId4" Type="http://schemas.openxmlformats.org/officeDocument/2006/relationships/hyperlink" Target="https://www.livingroomcandidate.org/commercials/1964/peace-little-girl-daisy#" TargetMode="External"/><Relationship Id="rId5"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31"/>
          <p:cNvSpPr txBox="1"/>
          <p:nvPr>
            <p:ph type="ctrTitle"/>
          </p:nvPr>
        </p:nvSpPr>
        <p:spPr>
          <a:xfrm>
            <a:off x="1109980" y="882376"/>
            <a:ext cx="9966960" cy="2926080"/>
          </a:xfrm>
          <a:prstGeom prst="rect">
            <a:avLst/>
          </a:prstGeom>
          <a:noFill/>
          <a:ln>
            <a:noFill/>
          </a:ln>
        </p:spPr>
        <p:txBody>
          <a:bodyPr anchorCtr="0" anchor="b" bIns="45700" lIns="91425" spcFirstLastPara="1" rIns="91425" wrap="square" tIns="45700">
            <a:normAutofit/>
          </a:bodyPr>
          <a:lstStyle/>
          <a:p>
            <a:pPr indent="0" lvl="0" marL="0" rtl="0" algn="ctr">
              <a:lnSpc>
                <a:spcPct val="85000"/>
              </a:lnSpc>
              <a:spcBef>
                <a:spcPts val="0"/>
              </a:spcBef>
              <a:spcAft>
                <a:spcPts val="0"/>
              </a:spcAft>
              <a:buClr>
                <a:schemeClr val="dk1"/>
              </a:buClr>
              <a:buSzPts val="7200"/>
              <a:buFont typeface="Corbel"/>
              <a:buNone/>
            </a:pPr>
            <a:r>
              <a:rPr lang="en-US">
                <a:solidFill>
                  <a:schemeClr val="dk1"/>
                </a:solidFill>
              </a:rPr>
              <a:t>THE GREAT SOCIETY</a:t>
            </a:r>
            <a:endParaRPr/>
          </a:p>
        </p:txBody>
      </p:sp>
      <p:sp>
        <p:nvSpPr>
          <p:cNvPr id="89" name="Google Shape;89;p31"/>
          <p:cNvSpPr txBox="1"/>
          <p:nvPr>
            <p:ph idx="1" type="subTitle"/>
          </p:nvPr>
        </p:nvSpPr>
        <p:spPr>
          <a:xfrm>
            <a:off x="1709530" y="3869634"/>
            <a:ext cx="8767860" cy="1388165"/>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SzPts val="1760"/>
              <a:buNone/>
            </a:pPr>
            <a:r>
              <a:t/>
            </a:r>
            <a:endParaRPr/>
          </a:p>
        </p:txBody>
      </p:sp>
    </p:spTree>
  </p:cSld>
  <p:clrMapOvr>
    <a:masterClrMapping/>
  </p:clrMapOvr>
  <p:transition spd="slow">
    <p:push/>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pic>
        <p:nvPicPr>
          <p:cNvPr id="153" name="Google Shape;153;p40" title="The Great Society"/>
          <p:cNvPicPr preferRelativeResize="0"/>
          <p:nvPr/>
        </p:nvPicPr>
        <p:blipFill rotWithShape="1">
          <a:blip r:embed="rId3">
            <a:alphaModFix/>
          </a:blip>
          <a:srcRect b="0" l="0" r="0" t="0"/>
          <a:stretch/>
        </p:blipFill>
        <p:spPr>
          <a:xfrm>
            <a:off x="0" y="0"/>
            <a:ext cx="12192000" cy="68580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3"/>
                                        </p:tgtEl>
                                        <p:attrNameLst>
                                          <p:attrName>style.visibility</p:attrName>
                                        </p:attrNameLst>
                                      </p:cBhvr>
                                      <p:to>
                                        <p:strVal val="visible"/>
                                      </p:to>
                                    </p:set>
                                    <p:animEffect filter="fade" transition="in">
                                      <p:cBhvr>
                                        <p:cTn dur="1"/>
                                        <p:tgtEl>
                                          <p:spTgt spid="15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41"/>
          <p:cNvSpPr txBox="1"/>
          <p:nvPr>
            <p:ph type="title"/>
          </p:nvPr>
        </p:nvSpPr>
        <p:spPr>
          <a:xfrm>
            <a:off x="1143000" y="609600"/>
            <a:ext cx="9875520" cy="135636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7200"/>
              <a:buFont typeface="Corbel"/>
              <a:buNone/>
            </a:pPr>
            <a:r>
              <a:rPr b="1" lang="en-US" sz="7200">
                <a:solidFill>
                  <a:schemeClr val="dk1"/>
                </a:solidFill>
              </a:rPr>
              <a:t>Speech Discussion</a:t>
            </a:r>
            <a:endParaRPr/>
          </a:p>
        </p:txBody>
      </p:sp>
      <p:sp>
        <p:nvSpPr>
          <p:cNvPr id="159" name="Google Shape;159;p41"/>
          <p:cNvSpPr txBox="1"/>
          <p:nvPr>
            <p:ph idx="1" type="body"/>
          </p:nvPr>
        </p:nvSpPr>
        <p:spPr>
          <a:xfrm>
            <a:off x="1143000" y="2057400"/>
            <a:ext cx="9872871" cy="4038600"/>
          </a:xfrm>
          <a:prstGeom prst="rect">
            <a:avLst/>
          </a:prstGeom>
          <a:noFill/>
          <a:ln>
            <a:noFill/>
          </a:ln>
        </p:spPr>
        <p:txBody>
          <a:bodyPr anchorCtr="0" anchor="t" bIns="45700" lIns="91425" spcFirstLastPara="1" rIns="91425" wrap="square" tIns="45700">
            <a:normAutofit/>
          </a:bodyPr>
          <a:lstStyle/>
          <a:p>
            <a:pPr indent="-203200" lvl="0" marL="228600" rtl="0" algn="l">
              <a:lnSpc>
                <a:spcPct val="90000"/>
              </a:lnSpc>
              <a:spcBef>
                <a:spcPts val="0"/>
              </a:spcBef>
              <a:spcAft>
                <a:spcPts val="0"/>
              </a:spcAft>
              <a:buSzPts val="3200"/>
              <a:buChar char="•"/>
            </a:pPr>
            <a:r>
              <a:rPr lang="en-US" sz="4000">
                <a:solidFill>
                  <a:schemeClr val="dk1"/>
                </a:solidFill>
              </a:rPr>
              <a:t>According to the speech excerpt text, which types of programs did President Johnson  support? </a:t>
            </a:r>
            <a:endParaRPr/>
          </a:p>
          <a:p>
            <a:pPr indent="-203200" lvl="0" marL="228600" rtl="0" algn="l">
              <a:lnSpc>
                <a:spcPct val="90000"/>
              </a:lnSpc>
              <a:spcBef>
                <a:spcPts val="1400"/>
              </a:spcBef>
              <a:spcAft>
                <a:spcPts val="0"/>
              </a:spcAft>
              <a:buSzPts val="3200"/>
              <a:buChar char="•"/>
            </a:pPr>
            <a:r>
              <a:rPr lang="en-US" sz="4000">
                <a:solidFill>
                  <a:schemeClr val="dk1"/>
                </a:solidFill>
              </a:rPr>
              <a:t>Why do you believe that President Johnson viewed his proposed programs leading to a “Great Society”?</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9">
                                            <p:txEl>
                                              <p:pRg end="0" st="0"/>
                                            </p:txEl>
                                          </p:spTgt>
                                        </p:tgtEl>
                                        <p:attrNameLst>
                                          <p:attrName>style.visibility</p:attrName>
                                        </p:attrNameLst>
                                      </p:cBhvr>
                                      <p:to>
                                        <p:strVal val="visible"/>
                                      </p:to>
                                    </p:set>
                                    <p:anim calcmode="lin" valueType="num">
                                      <p:cBhvr additive="base">
                                        <p:cTn dur="500"/>
                                        <p:tgtEl>
                                          <p:spTgt spid="159">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9">
                                            <p:txEl>
                                              <p:pRg end="1" st="1"/>
                                            </p:txEl>
                                          </p:spTgt>
                                        </p:tgtEl>
                                        <p:attrNameLst>
                                          <p:attrName>style.visibility</p:attrName>
                                        </p:attrNameLst>
                                      </p:cBhvr>
                                      <p:to>
                                        <p:strVal val="visible"/>
                                      </p:to>
                                    </p:set>
                                    <p:anim calcmode="lin" valueType="num">
                                      <p:cBhvr additive="base">
                                        <p:cTn dur="500"/>
                                        <p:tgtEl>
                                          <p:spTgt spid="159">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42"/>
          <p:cNvSpPr txBox="1"/>
          <p:nvPr>
            <p:ph type="title"/>
          </p:nvPr>
        </p:nvSpPr>
        <p:spPr>
          <a:xfrm>
            <a:off x="1158240" y="280738"/>
            <a:ext cx="9875520" cy="135636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orbel"/>
              <a:buNone/>
            </a:pPr>
            <a:r>
              <a:rPr lang="en-US">
                <a:solidFill>
                  <a:schemeClr val="dk1"/>
                </a:solidFill>
              </a:rPr>
              <a:t>Great Society PRO and CON </a:t>
            </a:r>
            <a:br>
              <a:rPr lang="en-US">
                <a:solidFill>
                  <a:schemeClr val="dk1"/>
                </a:solidFill>
              </a:rPr>
            </a:br>
            <a:r>
              <a:rPr lang="en-US">
                <a:solidFill>
                  <a:schemeClr val="dk1"/>
                </a:solidFill>
              </a:rPr>
              <a:t>Documents and Graphic Organizer </a:t>
            </a:r>
            <a:endParaRPr/>
          </a:p>
        </p:txBody>
      </p:sp>
      <p:sp>
        <p:nvSpPr>
          <p:cNvPr id="165" name="Google Shape;165;p42"/>
          <p:cNvSpPr txBox="1"/>
          <p:nvPr>
            <p:ph idx="1" type="body"/>
          </p:nvPr>
        </p:nvSpPr>
        <p:spPr>
          <a:xfrm>
            <a:off x="288758" y="2057399"/>
            <a:ext cx="11486147" cy="4519863"/>
          </a:xfrm>
          <a:prstGeom prst="rect">
            <a:avLst/>
          </a:prstGeom>
          <a:noFill/>
          <a:ln>
            <a:noFill/>
          </a:ln>
        </p:spPr>
        <p:txBody>
          <a:bodyPr anchorCtr="0" anchor="t" bIns="45700" lIns="91425" spcFirstLastPara="1" rIns="91425" wrap="square" tIns="45700">
            <a:normAutofit lnSpcReduction="10000"/>
          </a:bodyPr>
          <a:lstStyle/>
          <a:p>
            <a:pPr indent="-195072" lvl="0" marL="228600" rtl="0" algn="l">
              <a:lnSpc>
                <a:spcPct val="90000"/>
              </a:lnSpc>
              <a:spcBef>
                <a:spcPts val="0"/>
              </a:spcBef>
              <a:spcAft>
                <a:spcPts val="0"/>
              </a:spcAft>
              <a:buSzPts val="2560"/>
              <a:buChar char="•"/>
            </a:pPr>
            <a:r>
              <a:rPr lang="en-US" sz="3200">
                <a:solidFill>
                  <a:schemeClr val="dk1"/>
                </a:solidFill>
              </a:rPr>
              <a:t>Read the PRO and CON documents and complete your graphic organizer </a:t>
            </a:r>
            <a:endParaRPr b="1" sz="3200" u="sng">
              <a:solidFill>
                <a:schemeClr val="dk1"/>
              </a:solidFill>
            </a:endParaRPr>
          </a:p>
          <a:p>
            <a:pPr indent="0" lvl="0" marL="45720" rtl="0" algn="l">
              <a:lnSpc>
                <a:spcPct val="90000"/>
              </a:lnSpc>
              <a:spcBef>
                <a:spcPts val="1400"/>
              </a:spcBef>
              <a:spcAft>
                <a:spcPts val="0"/>
              </a:spcAft>
              <a:buSzPts val="2560"/>
              <a:buNone/>
            </a:pPr>
            <a:r>
              <a:rPr b="1" lang="en-US" sz="3200" u="sng">
                <a:solidFill>
                  <a:schemeClr val="dk1"/>
                </a:solidFill>
              </a:rPr>
              <a:t>Debrief Discussion Questions-</a:t>
            </a:r>
            <a:endParaRPr/>
          </a:p>
          <a:p>
            <a:pPr indent="-195072" lvl="0" marL="228600" rtl="0" algn="l">
              <a:lnSpc>
                <a:spcPct val="90000"/>
              </a:lnSpc>
              <a:spcBef>
                <a:spcPts val="1400"/>
              </a:spcBef>
              <a:spcAft>
                <a:spcPts val="0"/>
              </a:spcAft>
              <a:buSzPts val="2560"/>
              <a:buChar char="•"/>
            </a:pPr>
            <a:r>
              <a:rPr lang="en-US" sz="3200">
                <a:solidFill>
                  <a:schemeClr val="dk1"/>
                </a:solidFill>
              </a:rPr>
              <a:t>What is Califano’s main argument? What is Sowell’s main argument?</a:t>
            </a:r>
            <a:endParaRPr/>
          </a:p>
          <a:p>
            <a:pPr indent="-195072" lvl="0" marL="228600" rtl="0" algn="l">
              <a:lnSpc>
                <a:spcPct val="90000"/>
              </a:lnSpc>
              <a:spcBef>
                <a:spcPts val="1400"/>
              </a:spcBef>
              <a:spcAft>
                <a:spcPts val="0"/>
              </a:spcAft>
              <a:buSzPts val="2560"/>
              <a:buChar char="•"/>
            </a:pPr>
            <a:r>
              <a:rPr lang="en-US" sz="3200">
                <a:solidFill>
                  <a:schemeClr val="dk1"/>
                </a:solidFill>
              </a:rPr>
              <a:t> What evidence does each use to support his claim?</a:t>
            </a:r>
            <a:endParaRPr/>
          </a:p>
          <a:p>
            <a:pPr indent="-195072" lvl="0" marL="228600" rtl="0" algn="l">
              <a:lnSpc>
                <a:spcPct val="90000"/>
              </a:lnSpc>
              <a:spcBef>
                <a:spcPts val="1400"/>
              </a:spcBef>
              <a:spcAft>
                <a:spcPts val="0"/>
              </a:spcAft>
              <a:buSzPts val="2560"/>
              <a:buChar char="•"/>
            </a:pPr>
            <a:r>
              <a:rPr lang="en-US" sz="3200">
                <a:solidFill>
                  <a:schemeClr val="dk1"/>
                </a:solidFill>
              </a:rPr>
              <a:t> Who do you find more convincing? Why?</a:t>
            </a:r>
            <a:endParaRPr/>
          </a:p>
          <a:p>
            <a:pPr indent="-195072" lvl="0" marL="228600" rtl="0" algn="l">
              <a:lnSpc>
                <a:spcPct val="90000"/>
              </a:lnSpc>
              <a:spcBef>
                <a:spcPts val="1400"/>
              </a:spcBef>
              <a:spcAft>
                <a:spcPts val="0"/>
              </a:spcAft>
              <a:buSzPts val="2560"/>
              <a:buChar char="•"/>
            </a:pPr>
            <a:r>
              <a:rPr lang="en-US" sz="3200">
                <a:solidFill>
                  <a:schemeClr val="dk1"/>
                </a:solidFill>
              </a:rPr>
              <a:t> How are some of these arguments being played out in today’s debates over economic recovery?</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5">
                                            <p:txEl>
                                              <p:pRg end="0" st="0"/>
                                            </p:txEl>
                                          </p:spTgt>
                                        </p:tgtEl>
                                        <p:attrNameLst>
                                          <p:attrName>style.visibility</p:attrName>
                                        </p:attrNameLst>
                                      </p:cBhvr>
                                      <p:to>
                                        <p:strVal val="visible"/>
                                      </p:to>
                                    </p:set>
                                    <p:anim calcmode="lin" valueType="num">
                                      <p:cBhvr additive="base">
                                        <p:cTn dur="500"/>
                                        <p:tgtEl>
                                          <p:spTgt spid="165">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5">
                                            <p:txEl>
                                              <p:pRg end="1" st="1"/>
                                            </p:txEl>
                                          </p:spTgt>
                                        </p:tgtEl>
                                        <p:attrNameLst>
                                          <p:attrName>style.visibility</p:attrName>
                                        </p:attrNameLst>
                                      </p:cBhvr>
                                      <p:to>
                                        <p:strVal val="visible"/>
                                      </p:to>
                                    </p:set>
                                    <p:anim calcmode="lin" valueType="num">
                                      <p:cBhvr additive="base">
                                        <p:cTn dur="500"/>
                                        <p:tgtEl>
                                          <p:spTgt spid="165">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5">
                                            <p:txEl>
                                              <p:pRg end="2" st="2"/>
                                            </p:txEl>
                                          </p:spTgt>
                                        </p:tgtEl>
                                        <p:attrNameLst>
                                          <p:attrName>style.visibility</p:attrName>
                                        </p:attrNameLst>
                                      </p:cBhvr>
                                      <p:to>
                                        <p:strVal val="visible"/>
                                      </p:to>
                                    </p:set>
                                    <p:anim calcmode="lin" valueType="num">
                                      <p:cBhvr additive="base">
                                        <p:cTn dur="500"/>
                                        <p:tgtEl>
                                          <p:spTgt spid="165">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5">
                                            <p:txEl>
                                              <p:pRg end="3" st="3"/>
                                            </p:txEl>
                                          </p:spTgt>
                                        </p:tgtEl>
                                        <p:attrNameLst>
                                          <p:attrName>style.visibility</p:attrName>
                                        </p:attrNameLst>
                                      </p:cBhvr>
                                      <p:to>
                                        <p:strVal val="visible"/>
                                      </p:to>
                                    </p:set>
                                    <p:anim calcmode="lin" valueType="num">
                                      <p:cBhvr additive="base">
                                        <p:cTn dur="500"/>
                                        <p:tgtEl>
                                          <p:spTgt spid="165">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5">
                                            <p:txEl>
                                              <p:pRg end="4" st="4"/>
                                            </p:txEl>
                                          </p:spTgt>
                                        </p:tgtEl>
                                        <p:attrNameLst>
                                          <p:attrName>style.visibility</p:attrName>
                                        </p:attrNameLst>
                                      </p:cBhvr>
                                      <p:to>
                                        <p:strVal val="visible"/>
                                      </p:to>
                                    </p:set>
                                    <p:anim calcmode="lin" valueType="num">
                                      <p:cBhvr additive="base">
                                        <p:cTn dur="500"/>
                                        <p:tgtEl>
                                          <p:spTgt spid="165">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5">
                                            <p:txEl>
                                              <p:pRg end="5" st="5"/>
                                            </p:txEl>
                                          </p:spTgt>
                                        </p:tgtEl>
                                        <p:attrNameLst>
                                          <p:attrName>style.visibility</p:attrName>
                                        </p:attrNameLst>
                                      </p:cBhvr>
                                      <p:to>
                                        <p:strVal val="visible"/>
                                      </p:to>
                                    </p:set>
                                    <p:anim calcmode="lin" valueType="num">
                                      <p:cBhvr additive="base">
                                        <p:cTn dur="500"/>
                                        <p:tgtEl>
                                          <p:spTgt spid="165">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pic>
        <p:nvPicPr>
          <p:cNvPr id="170" name="Google Shape;170;p43"/>
          <p:cNvPicPr preferRelativeResize="0"/>
          <p:nvPr/>
        </p:nvPicPr>
        <p:blipFill rotWithShape="1">
          <a:blip r:embed="rId3">
            <a:alphaModFix/>
          </a:blip>
          <a:srcRect b="11344" l="0" r="0" t="7953"/>
          <a:stretch/>
        </p:blipFill>
        <p:spPr>
          <a:xfrm>
            <a:off x="0" y="0"/>
            <a:ext cx="12192000" cy="68580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pic>
        <p:nvPicPr>
          <p:cNvPr id="175" name="Google Shape;175;p44"/>
          <p:cNvPicPr preferRelativeResize="0"/>
          <p:nvPr/>
        </p:nvPicPr>
        <p:blipFill rotWithShape="1">
          <a:blip r:embed="rId3">
            <a:alphaModFix/>
          </a:blip>
          <a:srcRect b="0" l="0" r="0" t="0"/>
          <a:stretch/>
        </p:blipFill>
        <p:spPr>
          <a:xfrm>
            <a:off x="0" y="0"/>
            <a:ext cx="12192000" cy="68580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pic>
        <p:nvPicPr>
          <p:cNvPr descr="C:\Users\rakesh.jawale\Desktop\HSGEO15_TC_C07_L1_ls04\Image.png" id="94" name="Google Shape;94;p32"/>
          <p:cNvPicPr preferRelativeResize="0"/>
          <p:nvPr/>
        </p:nvPicPr>
        <p:blipFill rotWithShape="1">
          <a:blip r:embed="rId3">
            <a:alphaModFix/>
          </a:blip>
          <a:srcRect b="0" l="0" r="0" t="0"/>
          <a:stretch/>
        </p:blipFill>
        <p:spPr>
          <a:xfrm>
            <a:off x="0" y="-20010"/>
            <a:ext cx="12192000" cy="6876582"/>
          </a:xfrm>
          <a:prstGeom prst="rect">
            <a:avLst/>
          </a:prstGeom>
          <a:noFill/>
          <a:ln>
            <a:noFill/>
          </a:ln>
        </p:spPr>
      </p:pic>
      <p:sp>
        <p:nvSpPr>
          <p:cNvPr id="95" name="Google Shape;95;p32"/>
          <p:cNvSpPr txBox="1"/>
          <p:nvPr/>
        </p:nvSpPr>
        <p:spPr>
          <a:xfrm>
            <a:off x="1654309" y="1430"/>
            <a:ext cx="4841194" cy="42486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161"/>
              <a:buFont typeface="Arial"/>
              <a:buNone/>
            </a:pPr>
            <a:r>
              <a:rPr b="1" i="0" lang="en-US" sz="2161" u="none" cap="none" strike="noStrike">
                <a:solidFill>
                  <a:srgbClr val="FFFFFF"/>
                </a:solidFill>
                <a:latin typeface="Verdana"/>
                <a:ea typeface="Verdana"/>
                <a:cs typeface="Verdana"/>
                <a:sym typeface="Verdana"/>
              </a:rPr>
              <a:t>The Johnson Treatment</a:t>
            </a:r>
            <a:endParaRPr b="0" i="0" sz="1400" u="none" cap="none" strike="noStrike">
              <a:solidFill>
                <a:srgbClr val="000000"/>
              </a:solidFill>
              <a:latin typeface="Arial"/>
              <a:ea typeface="Arial"/>
              <a:cs typeface="Arial"/>
              <a:sym typeface="Arial"/>
            </a:endParaRPr>
          </a:p>
        </p:txBody>
      </p:sp>
      <p:pic>
        <p:nvPicPr>
          <p:cNvPr id="96" name="Google Shape;96;p32"/>
          <p:cNvPicPr preferRelativeResize="0"/>
          <p:nvPr/>
        </p:nvPicPr>
        <p:blipFill rotWithShape="1">
          <a:blip r:embed="rId4">
            <a:alphaModFix/>
          </a:blip>
          <a:srcRect b="0" l="0" r="0" t="0"/>
          <a:stretch/>
        </p:blipFill>
        <p:spPr>
          <a:xfrm>
            <a:off x="0" y="427375"/>
            <a:ext cx="12192000" cy="6430625"/>
          </a:xfrm>
          <a:prstGeom prst="rect">
            <a:avLst/>
          </a:prstGeom>
          <a:noFill/>
          <a:ln>
            <a:noFill/>
          </a:ln>
        </p:spPr>
      </p:pic>
      <p:sp>
        <p:nvSpPr>
          <p:cNvPr id="97" name="Google Shape;97;p32"/>
          <p:cNvSpPr/>
          <p:nvPr/>
        </p:nvSpPr>
        <p:spPr>
          <a:xfrm>
            <a:off x="0" y="2165359"/>
            <a:ext cx="2603500" cy="1477328"/>
          </a:xfrm>
          <a:prstGeom prst="rect">
            <a:avLst/>
          </a:prstGeom>
          <a:solidFill>
            <a:srgbClr val="E4EBF2"/>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orbel"/>
                <a:ea typeface="Corbel"/>
                <a:cs typeface="Corbel"/>
                <a:sym typeface="Corbel"/>
              </a:rPr>
              <a:t> “the Johnson </a:t>
            </a:r>
            <a:r>
              <a:rPr b="1" i="0" lang="en-US" sz="1800" u="sng" cap="none" strike="noStrike">
                <a:solidFill>
                  <a:schemeClr val="dk1"/>
                </a:solidFill>
                <a:latin typeface="Corbel"/>
                <a:ea typeface="Corbel"/>
                <a:cs typeface="Corbel"/>
                <a:sym typeface="Corbel"/>
              </a:rPr>
              <a:t>Treatment</a:t>
            </a:r>
            <a:r>
              <a:rPr b="0" i="0" lang="en-US" sz="1800" u="none" cap="none" strike="noStrike">
                <a:solidFill>
                  <a:schemeClr val="dk1"/>
                </a:solidFill>
                <a:latin typeface="Corbel"/>
                <a:ea typeface="Corbel"/>
                <a:cs typeface="Corbel"/>
                <a:sym typeface="Corbel"/>
              </a:rPr>
              <a:t>” refers to the way President Johnson tried to persuade people to support him. </a:t>
            </a:r>
            <a:endParaRPr b="0" i="0" sz="1400" u="none" cap="none" strike="noStrike">
              <a:solidFill>
                <a:srgbClr val="000000"/>
              </a:solidFill>
              <a:latin typeface="Arial"/>
              <a:ea typeface="Arial"/>
              <a:cs typeface="Arial"/>
              <a:sym typeface="Arial"/>
            </a:endParaRPr>
          </a:p>
        </p:txBody>
      </p:sp>
      <p:sp>
        <p:nvSpPr>
          <p:cNvPr id="98" name="Google Shape;98;p32"/>
          <p:cNvSpPr/>
          <p:nvPr/>
        </p:nvSpPr>
        <p:spPr>
          <a:xfrm>
            <a:off x="8089900" y="99536"/>
            <a:ext cx="4102100" cy="2308324"/>
          </a:xfrm>
          <a:prstGeom prst="rect">
            <a:avLst/>
          </a:prstGeom>
          <a:solidFill>
            <a:srgbClr val="E4EBF2"/>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orbel"/>
                <a:ea typeface="Corbel"/>
                <a:cs typeface="Corbel"/>
                <a:sym typeface="Corbel"/>
              </a:rPr>
              <a:t>Johnson’s congressional service gave him insight into the workings of the House and the Senate as well as familiarity with many of its members. This enabled him to better negotiate, pressure, and otherwise deal with members of Congress in order to push his agenda.</a:t>
            </a:r>
            <a:endParaRPr b="0" i="0" sz="1400" u="none" cap="none" strike="noStrike">
              <a:solidFill>
                <a:srgbClr val="000000"/>
              </a:solidFill>
              <a:latin typeface="Arial"/>
              <a:ea typeface="Arial"/>
              <a:cs typeface="Arial"/>
              <a:sym typeface="Arial"/>
            </a:endParaRPr>
          </a:p>
        </p:txBody>
      </p:sp>
      <p:sp>
        <p:nvSpPr>
          <p:cNvPr id="99" name="Google Shape;99;p32"/>
          <p:cNvSpPr/>
          <p:nvPr/>
        </p:nvSpPr>
        <p:spPr>
          <a:xfrm>
            <a:off x="145106" y="5609750"/>
            <a:ext cx="1509203" cy="648070"/>
          </a:xfrm>
          <a:prstGeom prst="rightArrow">
            <a:avLst>
              <a:gd fmla="val 50000" name="adj1"/>
              <a:gd fmla="val 50000" name="adj2"/>
            </a:avLst>
          </a:prstGeom>
          <a:solidFill>
            <a:schemeClr val="accent4"/>
          </a:solidFill>
          <a:ln cap="flat" cmpd="sng" w="1905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orbel"/>
                <a:ea typeface="Corbel"/>
                <a:cs typeface="Corbel"/>
                <a:sym typeface="Corbel"/>
              </a:rPr>
              <a:t>Discuss</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97"/>
                                        </p:tgtEl>
                                        <p:attrNameLst>
                                          <p:attrName>style.visibility</p:attrName>
                                        </p:attrNameLst>
                                      </p:cBhvr>
                                      <p:to>
                                        <p:strVal val="visible"/>
                                      </p:to>
                                    </p:set>
                                    <p:anim calcmode="lin" valueType="num">
                                      <p:cBhvr additive="base">
                                        <p:cTn dur="500"/>
                                        <p:tgtEl>
                                          <p:spTgt spid="9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99"/>
                                        </p:tgtEl>
                                        <p:attrNameLst>
                                          <p:attrName>style.visibility</p:attrName>
                                        </p:attrNameLst>
                                      </p:cBhvr>
                                      <p:to>
                                        <p:strVal val="visible"/>
                                      </p:to>
                                    </p:set>
                                    <p:anim calcmode="lin" valueType="num">
                                      <p:cBhvr additive="base">
                                        <p:cTn dur="500"/>
                                        <p:tgtEl>
                                          <p:spTgt spid="9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98"/>
                                        </p:tgtEl>
                                        <p:attrNameLst>
                                          <p:attrName>style.visibility</p:attrName>
                                        </p:attrNameLst>
                                      </p:cBhvr>
                                      <p:to>
                                        <p:strVal val="visible"/>
                                      </p:to>
                                    </p:set>
                                    <p:anim calcmode="lin" valueType="num">
                                      <p:cBhvr additive="base">
                                        <p:cTn dur="500"/>
                                        <p:tgtEl>
                                          <p:spTgt spid="98"/>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1"/>
        </a:solidFill>
      </p:bgPr>
    </p:bg>
    <p:spTree>
      <p:nvGrpSpPr>
        <p:cNvPr id="103" name="Shape 103"/>
        <p:cNvGrpSpPr/>
        <p:nvPr/>
      </p:nvGrpSpPr>
      <p:grpSpPr>
        <a:xfrm>
          <a:off x="0" y="0"/>
          <a:ext cx="0" cy="0"/>
          <a:chOff x="0" y="0"/>
          <a:chExt cx="0" cy="0"/>
        </a:xfrm>
      </p:grpSpPr>
      <p:sp>
        <p:nvSpPr>
          <p:cNvPr id="104" name="Google Shape;104;p33"/>
          <p:cNvSpPr txBox="1"/>
          <p:nvPr>
            <p:ph type="title"/>
          </p:nvPr>
        </p:nvSpPr>
        <p:spPr>
          <a:xfrm>
            <a:off x="976544" y="1238486"/>
            <a:ext cx="5442011" cy="1105219"/>
          </a:xfrm>
          <a:prstGeom prst="rect">
            <a:avLst/>
          </a:prstGeom>
          <a:solidFill>
            <a:srgbClr val="ECEFE8"/>
          </a:solidFill>
          <a:ln cap="flat" cmpd="sng" w="9525">
            <a:solidFill>
              <a:schemeClr val="dk1"/>
            </a:solidFill>
            <a:prstDash val="solid"/>
            <a:round/>
            <a:headEnd len="sm" w="sm" type="none"/>
            <a:tailEnd len="sm" w="sm" type="none"/>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000"/>
              <a:buFont typeface="Corbel"/>
              <a:buNone/>
            </a:pPr>
            <a:r>
              <a:rPr b="1" lang="en-US" sz="4000">
                <a:solidFill>
                  <a:schemeClr val="dk1"/>
                </a:solidFill>
              </a:rPr>
              <a:t>LBJ Becomes President</a:t>
            </a:r>
            <a:endParaRPr/>
          </a:p>
        </p:txBody>
      </p:sp>
      <p:sp>
        <p:nvSpPr>
          <p:cNvPr id="105" name="Google Shape;105;p33"/>
          <p:cNvSpPr txBox="1"/>
          <p:nvPr>
            <p:ph idx="1" type="body"/>
          </p:nvPr>
        </p:nvSpPr>
        <p:spPr>
          <a:xfrm>
            <a:off x="976544" y="2546430"/>
            <a:ext cx="5442010" cy="3185117"/>
          </a:xfrm>
          <a:prstGeom prst="rect">
            <a:avLst/>
          </a:prstGeom>
          <a:solidFill>
            <a:srgbClr val="DEE5C8"/>
          </a:solidFill>
          <a:ln cap="flat" cmpd="sng" w="9525">
            <a:solidFill>
              <a:schemeClr val="dk1"/>
            </a:solidFill>
            <a:prstDash val="solid"/>
            <a:round/>
            <a:headEnd len="sm" w="sm" type="none"/>
            <a:tailEnd len="sm" w="sm" type="none"/>
          </a:ln>
        </p:spPr>
        <p:txBody>
          <a:bodyPr anchorCtr="0" anchor="t" bIns="45700" lIns="91425" spcFirstLastPara="1" rIns="91425" wrap="square" tIns="45700">
            <a:normAutofit/>
          </a:bodyPr>
          <a:lstStyle/>
          <a:p>
            <a:pPr indent="-182880" lvl="0" marL="228600" rtl="0" algn="l">
              <a:lnSpc>
                <a:spcPct val="90000"/>
              </a:lnSpc>
              <a:spcBef>
                <a:spcPts val="0"/>
              </a:spcBef>
              <a:spcAft>
                <a:spcPts val="0"/>
              </a:spcAft>
              <a:buSzPts val="1600"/>
              <a:buFont typeface="Arial"/>
              <a:buChar char="•"/>
            </a:pPr>
            <a:r>
              <a:rPr lang="en-US" sz="2000">
                <a:solidFill>
                  <a:schemeClr val="dk1"/>
                </a:solidFill>
                <a:latin typeface="Verdana"/>
                <a:ea typeface="Verdana"/>
                <a:cs typeface="Verdana"/>
                <a:sym typeface="Verdana"/>
              </a:rPr>
              <a:t>Lyndon B. </a:t>
            </a:r>
            <a:r>
              <a:rPr b="1" lang="en-US" sz="2000" u="sng">
                <a:solidFill>
                  <a:schemeClr val="dk1"/>
                </a:solidFill>
                <a:latin typeface="Verdana"/>
                <a:ea typeface="Verdana"/>
                <a:cs typeface="Verdana"/>
                <a:sym typeface="Verdana"/>
              </a:rPr>
              <a:t>Johnson</a:t>
            </a:r>
            <a:r>
              <a:rPr lang="en-US" sz="2000">
                <a:solidFill>
                  <a:schemeClr val="dk1"/>
                </a:solidFill>
                <a:latin typeface="Verdana"/>
                <a:ea typeface="Verdana"/>
                <a:cs typeface="Verdana"/>
                <a:sym typeface="Verdana"/>
              </a:rPr>
              <a:t> was sworn in as president after the death of John F. Kennedy. </a:t>
            </a:r>
            <a:endParaRPr/>
          </a:p>
          <a:p>
            <a:pPr indent="-182880" lvl="0" marL="228600" rtl="0" algn="l">
              <a:lnSpc>
                <a:spcPct val="90000"/>
              </a:lnSpc>
              <a:spcBef>
                <a:spcPts val="1400"/>
              </a:spcBef>
              <a:spcAft>
                <a:spcPts val="0"/>
              </a:spcAft>
              <a:buSzPts val="1600"/>
              <a:buFont typeface="Arial"/>
              <a:buChar char="•"/>
            </a:pPr>
            <a:r>
              <a:rPr lang="en-US" sz="2000">
                <a:solidFill>
                  <a:schemeClr val="dk1"/>
                </a:solidFill>
                <a:latin typeface="Verdana"/>
                <a:ea typeface="Verdana"/>
                <a:cs typeface="Verdana"/>
                <a:sym typeface="Verdana"/>
              </a:rPr>
              <a:t>Johnson continued Kennedy’s plans to </a:t>
            </a:r>
            <a:r>
              <a:rPr b="1" lang="en-US" sz="2000" u="sng">
                <a:solidFill>
                  <a:schemeClr val="dk1"/>
                </a:solidFill>
                <a:latin typeface="Verdana"/>
                <a:ea typeface="Verdana"/>
                <a:cs typeface="Verdana"/>
                <a:sym typeface="Verdana"/>
              </a:rPr>
              <a:t>fight</a:t>
            </a:r>
            <a:r>
              <a:rPr lang="en-US" sz="2000">
                <a:solidFill>
                  <a:schemeClr val="dk1"/>
                </a:solidFill>
                <a:latin typeface="Verdana"/>
                <a:ea typeface="Verdana"/>
                <a:cs typeface="Verdana"/>
                <a:sym typeface="Verdana"/>
              </a:rPr>
              <a:t> </a:t>
            </a:r>
            <a:r>
              <a:rPr b="1" lang="en-US" sz="2000" u="sng">
                <a:solidFill>
                  <a:schemeClr val="dk1"/>
                </a:solidFill>
                <a:latin typeface="Verdana"/>
                <a:ea typeface="Verdana"/>
                <a:cs typeface="Verdana"/>
                <a:sym typeface="Verdana"/>
              </a:rPr>
              <a:t>poverty</a:t>
            </a:r>
            <a:r>
              <a:rPr lang="en-US" sz="2000">
                <a:solidFill>
                  <a:schemeClr val="dk1"/>
                </a:solidFill>
                <a:latin typeface="Verdana"/>
                <a:ea typeface="Verdana"/>
                <a:cs typeface="Verdana"/>
                <a:sym typeface="Verdana"/>
              </a:rPr>
              <a:t> and improve programs for the poor. </a:t>
            </a:r>
            <a:endParaRPr/>
          </a:p>
          <a:p>
            <a:pPr indent="-182880" lvl="0" marL="228600" rtl="0" algn="l">
              <a:lnSpc>
                <a:spcPct val="90000"/>
              </a:lnSpc>
              <a:spcBef>
                <a:spcPts val="1400"/>
              </a:spcBef>
              <a:spcAft>
                <a:spcPts val="0"/>
              </a:spcAft>
              <a:buSzPts val="1600"/>
              <a:buFont typeface="Arial"/>
              <a:buChar char="•"/>
            </a:pPr>
            <a:r>
              <a:rPr lang="en-US" sz="2000">
                <a:solidFill>
                  <a:schemeClr val="dk1"/>
                </a:solidFill>
                <a:latin typeface="Verdana"/>
                <a:ea typeface="Verdana"/>
                <a:cs typeface="Verdana"/>
                <a:sym typeface="Verdana"/>
              </a:rPr>
              <a:t>Johnson won the re-election for president in </a:t>
            </a:r>
            <a:r>
              <a:rPr b="1" lang="en-US" sz="2000" u="sng">
                <a:solidFill>
                  <a:schemeClr val="dk1"/>
                </a:solidFill>
                <a:latin typeface="Verdana"/>
                <a:ea typeface="Verdana"/>
                <a:cs typeface="Verdana"/>
                <a:sym typeface="Verdana"/>
              </a:rPr>
              <a:t>1964</a:t>
            </a:r>
            <a:r>
              <a:rPr lang="en-US" sz="2000">
                <a:solidFill>
                  <a:schemeClr val="dk1"/>
                </a:solidFill>
                <a:latin typeface="Verdana"/>
                <a:ea typeface="Verdana"/>
                <a:cs typeface="Verdana"/>
                <a:sym typeface="Verdana"/>
              </a:rPr>
              <a:t> against conservative candidate, Barry Goldwater.</a:t>
            </a:r>
            <a:endParaRPr/>
          </a:p>
          <a:p>
            <a:pPr indent="-91440" lvl="0" marL="228600" rtl="0" algn="l">
              <a:lnSpc>
                <a:spcPct val="90000"/>
              </a:lnSpc>
              <a:spcBef>
                <a:spcPts val="1400"/>
              </a:spcBef>
              <a:spcAft>
                <a:spcPts val="0"/>
              </a:spcAft>
              <a:buSzPts val="1440"/>
              <a:buNone/>
            </a:pPr>
            <a:r>
              <a:t/>
            </a:r>
            <a:endParaRPr sz="1800"/>
          </a:p>
        </p:txBody>
      </p:sp>
      <p:pic>
        <p:nvPicPr>
          <p:cNvPr id="106" name="Google Shape;106;p33"/>
          <p:cNvPicPr preferRelativeResize="0"/>
          <p:nvPr/>
        </p:nvPicPr>
        <p:blipFill rotWithShape="1">
          <a:blip r:embed="rId3">
            <a:alphaModFix/>
          </a:blip>
          <a:srcRect b="-1" l="1115" r="15136" t="0"/>
          <a:stretch/>
        </p:blipFill>
        <p:spPr>
          <a:xfrm>
            <a:off x="6636743" y="1238487"/>
            <a:ext cx="4741120" cy="449306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05">
                                            <p:txEl>
                                              <p:pRg end="0" st="0"/>
                                            </p:txEl>
                                          </p:spTgt>
                                        </p:tgtEl>
                                        <p:attrNameLst>
                                          <p:attrName>style.visibility</p:attrName>
                                        </p:attrNameLst>
                                      </p:cBhvr>
                                      <p:to>
                                        <p:strVal val="visible"/>
                                      </p:to>
                                    </p:set>
                                    <p:anim calcmode="lin" valueType="num">
                                      <p:cBhvr additive="base">
                                        <p:cTn dur="500"/>
                                        <p:tgtEl>
                                          <p:spTgt spid="105">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05">
                                            <p:txEl>
                                              <p:pRg end="1" st="1"/>
                                            </p:txEl>
                                          </p:spTgt>
                                        </p:tgtEl>
                                        <p:attrNameLst>
                                          <p:attrName>style.visibility</p:attrName>
                                        </p:attrNameLst>
                                      </p:cBhvr>
                                      <p:to>
                                        <p:strVal val="visible"/>
                                      </p:to>
                                    </p:set>
                                    <p:anim calcmode="lin" valueType="num">
                                      <p:cBhvr additive="base">
                                        <p:cTn dur="500"/>
                                        <p:tgtEl>
                                          <p:spTgt spid="105">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05">
                                            <p:txEl>
                                              <p:pRg end="2" st="2"/>
                                            </p:txEl>
                                          </p:spTgt>
                                        </p:tgtEl>
                                        <p:attrNameLst>
                                          <p:attrName>style.visibility</p:attrName>
                                        </p:attrNameLst>
                                      </p:cBhvr>
                                      <p:to>
                                        <p:strVal val="visible"/>
                                      </p:to>
                                    </p:set>
                                    <p:anim calcmode="lin" valueType="num">
                                      <p:cBhvr additive="base">
                                        <p:cTn dur="500"/>
                                        <p:tgtEl>
                                          <p:spTgt spid="105">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05">
                                            <p:txEl>
                                              <p:pRg end="3" st="3"/>
                                            </p:txEl>
                                          </p:spTgt>
                                        </p:tgtEl>
                                        <p:attrNameLst>
                                          <p:attrName>style.visibility</p:attrName>
                                        </p:attrNameLst>
                                      </p:cBhvr>
                                      <p:to>
                                        <p:strVal val="visible"/>
                                      </p:to>
                                    </p:set>
                                    <p:anim calcmode="lin" valueType="num">
                                      <p:cBhvr additive="base">
                                        <p:cTn dur="500"/>
                                        <p:tgtEl>
                                          <p:spTgt spid="105">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34"/>
          <p:cNvSpPr txBox="1"/>
          <p:nvPr>
            <p:ph type="title"/>
          </p:nvPr>
        </p:nvSpPr>
        <p:spPr>
          <a:xfrm>
            <a:off x="1143000" y="609600"/>
            <a:ext cx="9875520" cy="135636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orbel"/>
              <a:buNone/>
            </a:pPr>
            <a:r>
              <a:rPr lang="en-US">
                <a:solidFill>
                  <a:schemeClr val="dk1"/>
                </a:solidFill>
              </a:rPr>
              <a:t>Election of 1964 </a:t>
            </a:r>
            <a:endParaRPr/>
          </a:p>
        </p:txBody>
      </p:sp>
      <p:sp>
        <p:nvSpPr>
          <p:cNvPr id="112" name="Google Shape;112;p34"/>
          <p:cNvSpPr txBox="1"/>
          <p:nvPr>
            <p:ph idx="1" type="body"/>
          </p:nvPr>
        </p:nvSpPr>
        <p:spPr>
          <a:xfrm>
            <a:off x="1143000" y="2057400"/>
            <a:ext cx="9872871" cy="4038600"/>
          </a:xfrm>
          <a:prstGeom prst="rect">
            <a:avLst/>
          </a:prstGeom>
          <a:noFill/>
          <a:ln>
            <a:noFill/>
          </a:ln>
        </p:spPr>
        <p:txBody>
          <a:bodyPr anchorCtr="0" anchor="t" bIns="45700" lIns="91425" spcFirstLastPara="1" rIns="91425" wrap="square" tIns="45700">
            <a:normAutofit fontScale="92500"/>
          </a:bodyPr>
          <a:lstStyle/>
          <a:p>
            <a:pPr indent="-182880" lvl="0" marL="228600" rtl="0" algn="l">
              <a:lnSpc>
                <a:spcPct val="90000"/>
              </a:lnSpc>
              <a:spcBef>
                <a:spcPts val="0"/>
              </a:spcBef>
              <a:spcAft>
                <a:spcPts val="0"/>
              </a:spcAft>
              <a:buSzPct val="80000"/>
              <a:buChar char="•"/>
            </a:pPr>
            <a:r>
              <a:rPr b="0" i="0" lang="en-US" sz="2800">
                <a:solidFill>
                  <a:srgbClr val="152D39"/>
                </a:solidFill>
                <a:latin typeface="Lato"/>
                <a:ea typeface="Lato"/>
                <a:cs typeface="Lato"/>
                <a:sym typeface="Lato"/>
              </a:rPr>
              <a:t>Johnson faced conservative Republican and Arizona Senator, Barry Goldwater, in the election of 1964.  Goldwater was an outspoken critic of federal civil rights legislation and the welfare state (government providing direct financial assistance to citizens).  Goldwater wanted to strengthen the military and even suggested the U.S. might need to use nuclear weapons as part of their Cold War strategy.</a:t>
            </a:r>
            <a:endParaRPr/>
          </a:p>
          <a:p>
            <a:pPr indent="0" lvl="0" marL="45720" rtl="0" algn="l">
              <a:lnSpc>
                <a:spcPct val="90000"/>
              </a:lnSpc>
              <a:spcBef>
                <a:spcPts val="1400"/>
              </a:spcBef>
              <a:spcAft>
                <a:spcPts val="0"/>
              </a:spcAft>
              <a:buSzPct val="80000"/>
              <a:buNone/>
            </a:pPr>
            <a:r>
              <a:rPr b="0" i="1" lang="en-US" sz="2800" u="sng">
                <a:solidFill>
                  <a:srgbClr val="152D39"/>
                </a:solidFill>
                <a:latin typeface="Lato"/>
                <a:ea typeface="Lato"/>
                <a:cs typeface="Lato"/>
                <a:sym typeface="Lato"/>
              </a:rPr>
              <a:t>Directions:</a:t>
            </a:r>
            <a:endParaRPr b="0" i="0" sz="2800">
              <a:solidFill>
                <a:srgbClr val="152D39"/>
              </a:solidFill>
              <a:latin typeface="Bodoni Moda"/>
              <a:ea typeface="Bodoni Moda"/>
              <a:cs typeface="Bodoni Moda"/>
              <a:sym typeface="Bodoni Moda"/>
            </a:endParaRPr>
          </a:p>
          <a:p>
            <a:pPr indent="-182880" lvl="0" marL="228600" rtl="0" algn="l">
              <a:lnSpc>
                <a:spcPct val="90000"/>
              </a:lnSpc>
              <a:spcBef>
                <a:spcPts val="1400"/>
              </a:spcBef>
              <a:spcAft>
                <a:spcPts val="0"/>
              </a:spcAft>
              <a:buSzPct val="80000"/>
              <a:buChar char="•"/>
            </a:pPr>
            <a:r>
              <a:rPr b="0" i="1" lang="en-US" sz="2800">
                <a:solidFill>
                  <a:srgbClr val="152D39"/>
                </a:solidFill>
                <a:latin typeface="Lato"/>
                <a:ea typeface="Lato"/>
                <a:cs typeface="Lato"/>
                <a:sym typeface="Lato"/>
              </a:rPr>
              <a:t>Watch the following video clip.  The video is a television advertisement run by Johnson's presidential campaign in 1964.</a:t>
            </a:r>
            <a:endParaRPr b="0" i="0" sz="2800">
              <a:solidFill>
                <a:srgbClr val="152D39"/>
              </a:solidFill>
              <a:latin typeface="Bodoni Moda"/>
              <a:ea typeface="Bodoni Moda"/>
              <a:cs typeface="Bodoni Moda"/>
              <a:sym typeface="Bodoni Moda"/>
            </a:endParaRPr>
          </a:p>
          <a:p>
            <a:pPr indent="-79502" lvl="0" marL="228600" rtl="0" algn="l">
              <a:lnSpc>
                <a:spcPct val="90000"/>
              </a:lnSpc>
              <a:spcBef>
                <a:spcPts val="1400"/>
              </a:spcBef>
              <a:spcAft>
                <a:spcPts val="0"/>
              </a:spcAft>
              <a:buSzPct val="80000"/>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35"/>
          <p:cNvSpPr txBox="1"/>
          <p:nvPr>
            <p:ph type="title"/>
          </p:nvPr>
        </p:nvSpPr>
        <p:spPr>
          <a:xfrm>
            <a:off x="336884" y="385011"/>
            <a:ext cx="11855116" cy="135636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21472"/>
              <a:buFont typeface="Arial"/>
              <a:buNone/>
            </a:pPr>
            <a:r>
              <a:rPr b="0" i="0" lang="en-US" sz="3622">
                <a:solidFill>
                  <a:schemeClr val="dk1"/>
                </a:solidFill>
                <a:latin typeface="Arial"/>
                <a:ea typeface="Arial"/>
                <a:cs typeface="Arial"/>
                <a:sym typeface="Arial"/>
              </a:rPr>
              <a:t>What is the main message of this advertisement? How do you think this message might have impacted the election? </a:t>
            </a:r>
            <a:endParaRPr b="0" i="0" sz="3622">
              <a:solidFill>
                <a:schemeClr val="dk1"/>
              </a:solidFill>
              <a:latin typeface="Arial"/>
              <a:ea typeface="Arial"/>
              <a:cs typeface="Arial"/>
              <a:sym typeface="Arial"/>
            </a:endParaRPr>
          </a:p>
          <a:p>
            <a:pPr indent="0" lvl="0" marL="0" rtl="0" algn="ctr">
              <a:lnSpc>
                <a:spcPct val="90000"/>
              </a:lnSpc>
              <a:spcBef>
                <a:spcPts val="0"/>
              </a:spcBef>
              <a:spcAft>
                <a:spcPts val="0"/>
              </a:spcAft>
              <a:buClr>
                <a:schemeClr val="dk1"/>
              </a:buClr>
              <a:buSzPct val="121472"/>
              <a:buFont typeface="Arial"/>
              <a:buNone/>
            </a:pPr>
            <a:r>
              <a:rPr lang="en-US" sz="3622" u="sng">
                <a:solidFill>
                  <a:schemeClr val="hlink"/>
                </a:solidFill>
                <a:latin typeface="Arial"/>
                <a:ea typeface="Arial"/>
                <a:cs typeface="Arial"/>
                <a:sym typeface="Arial"/>
                <a:hlinkClick r:id="rId3"/>
              </a:rPr>
              <a:t>Peace Little Girl Daisy Advertisement</a:t>
            </a:r>
            <a:r>
              <a:rPr lang="en-US" u="sng">
                <a:solidFill>
                  <a:schemeClr val="hlink"/>
                </a:solidFill>
                <a:latin typeface="Arial"/>
                <a:ea typeface="Arial"/>
                <a:cs typeface="Arial"/>
                <a:sym typeface="Arial"/>
                <a:hlinkClick r:id="rId4"/>
              </a:rPr>
              <a:t> </a:t>
            </a:r>
            <a:endParaRPr>
              <a:solidFill>
                <a:schemeClr val="dk1"/>
              </a:solidFill>
            </a:endParaRPr>
          </a:p>
        </p:txBody>
      </p:sp>
      <p:pic>
        <p:nvPicPr>
          <p:cNvPr id="118" name="Google Shape;118;p35" title="Daisy Ad (LBJ 1964 Presidential campaign commercial) MP1001 (1280x720)"/>
          <p:cNvPicPr preferRelativeResize="0"/>
          <p:nvPr/>
        </p:nvPicPr>
        <p:blipFill rotWithShape="1">
          <a:blip r:embed="rId5">
            <a:alphaModFix/>
          </a:blip>
          <a:srcRect b="0" l="0" r="0" t="0"/>
          <a:stretch/>
        </p:blipFill>
        <p:spPr>
          <a:xfrm>
            <a:off x="1588168" y="2055080"/>
            <a:ext cx="9208169" cy="441790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8"/>
                                        </p:tgtEl>
                                        <p:attrNameLst>
                                          <p:attrName>style.visibility</p:attrName>
                                        </p:attrNameLst>
                                      </p:cBhvr>
                                      <p:to>
                                        <p:strVal val="visible"/>
                                      </p:to>
                                    </p:set>
                                    <p:animEffect filter="fade" transition="in">
                                      <p:cBhvr>
                                        <p:cTn dur="1"/>
                                        <p:tgtEl>
                                          <p:spTgt spid="11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36"/>
          <p:cNvSpPr txBox="1"/>
          <p:nvPr>
            <p:ph type="title"/>
          </p:nvPr>
        </p:nvSpPr>
        <p:spPr>
          <a:xfrm>
            <a:off x="1143000" y="609600"/>
            <a:ext cx="9875520" cy="135636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Clr>
                <a:schemeClr val="dk1"/>
              </a:buClr>
              <a:buSzPct val="100000"/>
              <a:buFont typeface="Corbel"/>
              <a:buNone/>
            </a:pPr>
            <a:r>
              <a:rPr b="1" lang="en-US" sz="6000">
                <a:solidFill>
                  <a:schemeClr val="dk1"/>
                </a:solidFill>
              </a:rPr>
              <a:t>“Great Society” Speech- Discussion Questions</a:t>
            </a:r>
            <a:endParaRPr/>
          </a:p>
        </p:txBody>
      </p:sp>
      <p:sp>
        <p:nvSpPr>
          <p:cNvPr id="124" name="Google Shape;124;p36"/>
          <p:cNvSpPr txBox="1"/>
          <p:nvPr>
            <p:ph idx="1" type="body"/>
          </p:nvPr>
        </p:nvSpPr>
        <p:spPr>
          <a:xfrm>
            <a:off x="1143000" y="2057400"/>
            <a:ext cx="9872871" cy="4038600"/>
          </a:xfrm>
          <a:prstGeom prst="rect">
            <a:avLst/>
          </a:prstGeom>
          <a:noFill/>
          <a:ln>
            <a:noFill/>
          </a:ln>
        </p:spPr>
        <p:txBody>
          <a:bodyPr anchorCtr="0" anchor="t" bIns="45700" lIns="91425" spcFirstLastPara="1" rIns="91425" wrap="square" tIns="45700">
            <a:normAutofit lnSpcReduction="10000"/>
          </a:bodyPr>
          <a:lstStyle/>
          <a:p>
            <a:pPr indent="-203200" lvl="0" marL="228600" rtl="0" algn="l">
              <a:lnSpc>
                <a:spcPct val="90000"/>
              </a:lnSpc>
              <a:spcBef>
                <a:spcPts val="0"/>
              </a:spcBef>
              <a:spcAft>
                <a:spcPts val="0"/>
              </a:spcAft>
              <a:buSzPts val="3200"/>
              <a:buChar char="•"/>
            </a:pPr>
            <a:r>
              <a:rPr lang="en-US" sz="4000">
                <a:solidFill>
                  <a:schemeClr val="dk1"/>
                </a:solidFill>
              </a:rPr>
              <a:t>Source: What type of document is this and who is the audience?</a:t>
            </a:r>
            <a:endParaRPr/>
          </a:p>
          <a:p>
            <a:pPr indent="-203200" lvl="0" marL="228600" rtl="0" algn="l">
              <a:lnSpc>
                <a:spcPct val="90000"/>
              </a:lnSpc>
              <a:spcBef>
                <a:spcPts val="1400"/>
              </a:spcBef>
              <a:spcAft>
                <a:spcPts val="0"/>
              </a:spcAft>
              <a:buSzPts val="3200"/>
              <a:buChar char="•"/>
            </a:pPr>
            <a:r>
              <a:rPr lang="en-US" sz="4000">
                <a:solidFill>
                  <a:schemeClr val="dk1"/>
                </a:solidFill>
              </a:rPr>
              <a:t>Close reading: What is the message of this document?</a:t>
            </a:r>
            <a:endParaRPr/>
          </a:p>
          <a:p>
            <a:pPr indent="-203200" lvl="0" marL="228600" rtl="0" algn="l">
              <a:lnSpc>
                <a:spcPct val="90000"/>
              </a:lnSpc>
              <a:spcBef>
                <a:spcPts val="1400"/>
              </a:spcBef>
              <a:spcAft>
                <a:spcPts val="0"/>
              </a:spcAft>
              <a:buSzPts val="3200"/>
              <a:buChar char="•"/>
            </a:pPr>
            <a:r>
              <a:rPr lang="en-US" sz="4000">
                <a:solidFill>
                  <a:schemeClr val="dk1"/>
                </a:solidFill>
              </a:rPr>
              <a:t>Context: What sorts of government programs do you think President Johnson would support, based on this document?</a:t>
            </a:r>
            <a:endParaRPr/>
          </a:p>
          <a:p>
            <a:pPr indent="-71120" lvl="0" marL="228600" rtl="0" algn="l">
              <a:lnSpc>
                <a:spcPct val="90000"/>
              </a:lnSpc>
              <a:spcBef>
                <a:spcPts val="1400"/>
              </a:spcBef>
              <a:spcAft>
                <a:spcPts val="0"/>
              </a:spcAft>
              <a:buSzPts val="1760"/>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4">
                                            <p:txEl>
                                              <p:pRg end="0" st="0"/>
                                            </p:txEl>
                                          </p:spTgt>
                                        </p:tgtEl>
                                        <p:attrNameLst>
                                          <p:attrName>style.visibility</p:attrName>
                                        </p:attrNameLst>
                                      </p:cBhvr>
                                      <p:to>
                                        <p:strVal val="visible"/>
                                      </p:to>
                                    </p:set>
                                    <p:anim calcmode="lin" valueType="num">
                                      <p:cBhvr additive="base">
                                        <p:cTn dur="500"/>
                                        <p:tgtEl>
                                          <p:spTgt spid="124">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4">
                                            <p:txEl>
                                              <p:pRg end="1" st="1"/>
                                            </p:txEl>
                                          </p:spTgt>
                                        </p:tgtEl>
                                        <p:attrNameLst>
                                          <p:attrName>style.visibility</p:attrName>
                                        </p:attrNameLst>
                                      </p:cBhvr>
                                      <p:to>
                                        <p:strVal val="visible"/>
                                      </p:to>
                                    </p:set>
                                    <p:anim calcmode="lin" valueType="num">
                                      <p:cBhvr additive="base">
                                        <p:cTn dur="500"/>
                                        <p:tgtEl>
                                          <p:spTgt spid="124">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4">
                                            <p:txEl>
                                              <p:pRg end="2" st="2"/>
                                            </p:txEl>
                                          </p:spTgt>
                                        </p:tgtEl>
                                        <p:attrNameLst>
                                          <p:attrName>style.visibility</p:attrName>
                                        </p:attrNameLst>
                                      </p:cBhvr>
                                      <p:to>
                                        <p:strVal val="visible"/>
                                      </p:to>
                                    </p:set>
                                    <p:anim calcmode="lin" valueType="num">
                                      <p:cBhvr additive="base">
                                        <p:cTn dur="500"/>
                                        <p:tgtEl>
                                          <p:spTgt spid="124">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4">
                                            <p:txEl>
                                              <p:pRg end="3" st="3"/>
                                            </p:txEl>
                                          </p:spTgt>
                                        </p:tgtEl>
                                        <p:attrNameLst>
                                          <p:attrName>style.visibility</p:attrName>
                                        </p:attrNameLst>
                                      </p:cBhvr>
                                      <p:to>
                                        <p:strVal val="visible"/>
                                      </p:to>
                                    </p:set>
                                    <p:anim calcmode="lin" valueType="num">
                                      <p:cBhvr additive="base">
                                        <p:cTn dur="500"/>
                                        <p:tgtEl>
                                          <p:spTgt spid="124">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37"/>
          <p:cNvSpPr txBox="1"/>
          <p:nvPr>
            <p:ph type="title"/>
          </p:nvPr>
        </p:nvSpPr>
        <p:spPr>
          <a:xfrm>
            <a:off x="1143000" y="609600"/>
            <a:ext cx="9875520" cy="135636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orbel"/>
              <a:buNone/>
            </a:pPr>
            <a:r>
              <a:rPr b="1" lang="en-US">
                <a:solidFill>
                  <a:schemeClr val="dk1"/>
                </a:solidFill>
              </a:rPr>
              <a:t>List of Great Society Programs- Discussion</a:t>
            </a:r>
            <a:endParaRPr/>
          </a:p>
        </p:txBody>
      </p:sp>
      <p:sp>
        <p:nvSpPr>
          <p:cNvPr id="130" name="Google Shape;130;p37"/>
          <p:cNvSpPr txBox="1"/>
          <p:nvPr>
            <p:ph idx="1" type="body"/>
          </p:nvPr>
        </p:nvSpPr>
        <p:spPr>
          <a:xfrm>
            <a:off x="345707" y="2209800"/>
            <a:ext cx="11470105" cy="4038600"/>
          </a:xfrm>
          <a:prstGeom prst="rect">
            <a:avLst/>
          </a:prstGeom>
          <a:noFill/>
          <a:ln>
            <a:noFill/>
          </a:ln>
        </p:spPr>
        <p:txBody>
          <a:bodyPr anchorCtr="0" anchor="t" bIns="45700" lIns="91425" spcFirstLastPara="1" rIns="91425" wrap="square" tIns="45700">
            <a:normAutofit/>
          </a:bodyPr>
          <a:lstStyle/>
          <a:p>
            <a:pPr indent="-182880" lvl="0" marL="228600" rtl="0" algn="l">
              <a:lnSpc>
                <a:spcPct val="90000"/>
              </a:lnSpc>
              <a:spcBef>
                <a:spcPts val="0"/>
              </a:spcBef>
              <a:spcAft>
                <a:spcPts val="0"/>
              </a:spcAft>
              <a:buSzPts val="2880"/>
              <a:buChar char="•"/>
            </a:pPr>
            <a:r>
              <a:rPr lang="en-US" sz="3600">
                <a:solidFill>
                  <a:schemeClr val="dk1"/>
                </a:solidFill>
              </a:rPr>
              <a:t>Which of these programs have you heard of?</a:t>
            </a:r>
            <a:endParaRPr/>
          </a:p>
          <a:p>
            <a:pPr indent="-182880" lvl="0" marL="228600" rtl="0" algn="l">
              <a:lnSpc>
                <a:spcPct val="90000"/>
              </a:lnSpc>
              <a:spcBef>
                <a:spcPts val="1400"/>
              </a:spcBef>
              <a:spcAft>
                <a:spcPts val="0"/>
              </a:spcAft>
              <a:buSzPts val="2880"/>
              <a:buChar char="•"/>
            </a:pPr>
            <a:r>
              <a:rPr lang="en-US" sz="3600">
                <a:solidFill>
                  <a:schemeClr val="dk1"/>
                </a:solidFill>
              </a:rPr>
              <a:t>Which programs do you think have been successful? How would you measure whether these programs were successful?</a:t>
            </a:r>
            <a:endParaRPr/>
          </a:p>
          <a:p>
            <a:pPr indent="-182880" lvl="0" marL="228600" rtl="0" algn="l">
              <a:lnSpc>
                <a:spcPct val="90000"/>
              </a:lnSpc>
              <a:spcBef>
                <a:spcPts val="1400"/>
              </a:spcBef>
              <a:spcAft>
                <a:spcPts val="0"/>
              </a:spcAft>
              <a:buSzPts val="2880"/>
              <a:buChar char="•"/>
            </a:pPr>
            <a:r>
              <a:rPr lang="en-US" sz="3600">
                <a:solidFill>
                  <a:schemeClr val="dk1"/>
                </a:solidFill>
              </a:rPr>
              <a:t>How is the Great Society like the New Deal? How is it different?</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30">
                                            <p:txEl>
                                              <p:pRg end="0" st="0"/>
                                            </p:txEl>
                                          </p:spTgt>
                                        </p:tgtEl>
                                        <p:attrNameLst>
                                          <p:attrName>style.visibility</p:attrName>
                                        </p:attrNameLst>
                                      </p:cBhvr>
                                      <p:to>
                                        <p:strVal val="visible"/>
                                      </p:to>
                                    </p:set>
                                    <p:anim calcmode="lin" valueType="num">
                                      <p:cBhvr additive="base">
                                        <p:cTn dur="500"/>
                                        <p:tgtEl>
                                          <p:spTgt spid="130">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30">
                                            <p:txEl>
                                              <p:pRg end="1" st="1"/>
                                            </p:txEl>
                                          </p:spTgt>
                                        </p:tgtEl>
                                        <p:attrNameLst>
                                          <p:attrName>style.visibility</p:attrName>
                                        </p:attrNameLst>
                                      </p:cBhvr>
                                      <p:to>
                                        <p:strVal val="visible"/>
                                      </p:to>
                                    </p:set>
                                    <p:anim calcmode="lin" valueType="num">
                                      <p:cBhvr additive="base">
                                        <p:cTn dur="500"/>
                                        <p:tgtEl>
                                          <p:spTgt spid="130">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30">
                                            <p:txEl>
                                              <p:pRg end="2" st="2"/>
                                            </p:txEl>
                                          </p:spTgt>
                                        </p:tgtEl>
                                        <p:attrNameLst>
                                          <p:attrName>style.visibility</p:attrName>
                                        </p:attrNameLst>
                                      </p:cBhvr>
                                      <p:to>
                                        <p:strVal val="visible"/>
                                      </p:to>
                                    </p:set>
                                    <p:anim calcmode="lin" valueType="num">
                                      <p:cBhvr additive="base">
                                        <p:cTn dur="500"/>
                                        <p:tgtEl>
                                          <p:spTgt spid="130">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38"/>
          <p:cNvSpPr txBox="1"/>
          <p:nvPr>
            <p:ph type="title"/>
          </p:nvPr>
        </p:nvSpPr>
        <p:spPr>
          <a:xfrm>
            <a:off x="351695" y="1207770"/>
            <a:ext cx="5651689" cy="1021080"/>
          </a:xfrm>
          <a:prstGeom prst="rect">
            <a:avLst/>
          </a:prstGeom>
          <a:solidFill>
            <a:srgbClr val="E4EBF2"/>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5400"/>
              <a:buFont typeface="Corbel"/>
              <a:buNone/>
            </a:pPr>
            <a:r>
              <a:rPr lang="en-US" sz="5400">
                <a:solidFill>
                  <a:schemeClr val="dk1"/>
                </a:solidFill>
              </a:rPr>
              <a:t>Poverty in America </a:t>
            </a:r>
            <a:endParaRPr/>
          </a:p>
        </p:txBody>
      </p:sp>
      <p:pic>
        <p:nvPicPr>
          <p:cNvPr id="136" name="Google Shape;136;p38"/>
          <p:cNvPicPr preferRelativeResize="0"/>
          <p:nvPr/>
        </p:nvPicPr>
        <p:blipFill rotWithShape="1">
          <a:blip r:embed="rId3">
            <a:alphaModFix/>
          </a:blip>
          <a:srcRect b="4284" l="21799" r="23599" t="4633"/>
          <a:stretch/>
        </p:blipFill>
        <p:spPr>
          <a:xfrm>
            <a:off x="6188616" y="274320"/>
            <a:ext cx="5744304" cy="6336030"/>
          </a:xfrm>
          <a:prstGeom prst="rect">
            <a:avLst/>
          </a:prstGeom>
          <a:noFill/>
          <a:ln>
            <a:noFill/>
          </a:ln>
        </p:spPr>
      </p:pic>
      <p:sp>
        <p:nvSpPr>
          <p:cNvPr id="137" name="Google Shape;137;p38"/>
          <p:cNvSpPr/>
          <p:nvPr/>
        </p:nvSpPr>
        <p:spPr>
          <a:xfrm>
            <a:off x="351696" y="2795885"/>
            <a:ext cx="5651689" cy="2246769"/>
          </a:xfrm>
          <a:prstGeom prst="rect">
            <a:avLst/>
          </a:prstGeom>
          <a:solidFill>
            <a:srgbClr val="E4EBF2"/>
          </a:solidFill>
          <a:ln cap="flat" cmpd="sng" w="9525">
            <a:solidFill>
              <a:schemeClr val="dk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0" i="0" lang="en-US" sz="2800" u="none" cap="none" strike="noStrike">
                <a:solidFill>
                  <a:srgbClr val="000000"/>
                </a:solidFill>
                <a:latin typeface="Verdana"/>
                <a:ea typeface="Verdana"/>
                <a:cs typeface="Verdana"/>
                <a:sym typeface="Verdana"/>
              </a:rPr>
              <a:t>Although extreme poverty in Appalachia was nothing new, it received a new focus from both the Kennedy and Johnson administrations.</a:t>
            </a:r>
            <a:endParaRPr b="0" i="0" sz="2800" u="none" cap="none" strike="noStrike">
              <a:solidFill>
                <a:schemeClr val="dk1"/>
              </a:solidFill>
              <a:latin typeface="Corbel"/>
              <a:ea typeface="Corbel"/>
              <a:cs typeface="Corbel"/>
              <a:sym typeface="Corbel"/>
            </a:endParaRPr>
          </a:p>
        </p:txBody>
      </p:sp>
      <p:sp>
        <p:nvSpPr>
          <p:cNvPr id="138" name="Google Shape;138;p38"/>
          <p:cNvSpPr/>
          <p:nvPr/>
        </p:nvSpPr>
        <p:spPr>
          <a:xfrm>
            <a:off x="351695" y="2791420"/>
            <a:ext cx="5651689" cy="3108543"/>
          </a:xfrm>
          <a:prstGeom prst="rect">
            <a:avLst/>
          </a:prstGeom>
          <a:solidFill>
            <a:srgbClr val="E4EBF2"/>
          </a:solidFill>
          <a:ln cap="flat" cmpd="sng" w="9525">
            <a:solidFill>
              <a:schemeClr val="dk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0" i="0" lang="en-US" sz="2800" u="none" cap="none" strike="noStrike">
                <a:solidFill>
                  <a:srgbClr val="000000"/>
                </a:solidFill>
                <a:latin typeface="Verdana"/>
                <a:ea typeface="Verdana"/>
                <a:cs typeface="Verdana"/>
                <a:sym typeface="Verdana"/>
              </a:rPr>
              <a:t>This focus was helped by the work of some journalists and social reformers. The </a:t>
            </a:r>
            <a:r>
              <a:rPr b="0" i="1" lang="en-US" sz="2800" u="none" cap="none" strike="noStrike">
                <a:solidFill>
                  <a:srgbClr val="000000"/>
                </a:solidFill>
                <a:latin typeface="Verdana"/>
                <a:ea typeface="Verdana"/>
                <a:cs typeface="Verdana"/>
                <a:sym typeface="Verdana"/>
              </a:rPr>
              <a:t>New York Times</a:t>
            </a:r>
            <a:r>
              <a:rPr b="0" i="0" lang="en-US" sz="2800" u="none" cap="none" strike="noStrike">
                <a:solidFill>
                  <a:srgbClr val="000000"/>
                </a:solidFill>
                <a:latin typeface="Verdana"/>
                <a:ea typeface="Verdana"/>
                <a:cs typeface="Verdana"/>
                <a:sym typeface="Verdana"/>
              </a:rPr>
              <a:t> ran a series by Homer Bigart on the continuing problem of poverty in Appalachia.</a:t>
            </a:r>
            <a:endParaRPr b="0" i="0" sz="2800" u="none" cap="none" strike="noStrike">
              <a:solidFill>
                <a:schemeClr val="dk1"/>
              </a:solidFill>
              <a:latin typeface="Corbel"/>
              <a:ea typeface="Corbel"/>
              <a:cs typeface="Corbel"/>
              <a:sym typeface="Corbel"/>
            </a:endParaRPr>
          </a:p>
        </p:txBody>
      </p:sp>
      <p:sp>
        <p:nvSpPr>
          <p:cNvPr id="139" name="Google Shape;139;p38"/>
          <p:cNvSpPr/>
          <p:nvPr/>
        </p:nvSpPr>
        <p:spPr>
          <a:xfrm>
            <a:off x="351695" y="2791420"/>
            <a:ext cx="5651689" cy="3108543"/>
          </a:xfrm>
          <a:prstGeom prst="rect">
            <a:avLst/>
          </a:prstGeom>
          <a:solidFill>
            <a:srgbClr val="E4EBF2"/>
          </a:solidFill>
          <a:ln cap="flat" cmpd="sng" w="9525">
            <a:solidFill>
              <a:schemeClr val="dk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0" i="0" lang="en-US" sz="2800" u="none" cap="none" strike="noStrike">
                <a:solidFill>
                  <a:srgbClr val="000000"/>
                </a:solidFill>
                <a:latin typeface="Verdana"/>
                <a:ea typeface="Verdana"/>
                <a:cs typeface="Verdana"/>
                <a:sym typeface="Verdana"/>
              </a:rPr>
              <a:t>The 1962 book </a:t>
            </a:r>
            <a:r>
              <a:rPr b="0" i="1" lang="en-US" sz="2800" u="none" cap="none" strike="noStrike">
                <a:solidFill>
                  <a:srgbClr val="000000"/>
                </a:solidFill>
                <a:latin typeface="Verdana"/>
                <a:ea typeface="Verdana"/>
                <a:cs typeface="Verdana"/>
                <a:sym typeface="Verdana"/>
              </a:rPr>
              <a:t>The Other America</a:t>
            </a:r>
            <a:r>
              <a:rPr b="0" i="0" lang="en-US" sz="2800" u="none" cap="none" strike="noStrike">
                <a:solidFill>
                  <a:srgbClr val="000000"/>
                </a:solidFill>
                <a:latin typeface="Verdana"/>
                <a:ea typeface="Verdana"/>
                <a:cs typeface="Verdana"/>
                <a:sym typeface="Verdana"/>
              </a:rPr>
              <a:t> by Michael Harrington reminded readers that 50 million Americans lived in severe poverty. Many of these people lived in the mining regions of Appalachia.</a:t>
            </a:r>
            <a:endParaRPr b="0" i="0" sz="2800" u="none" cap="none" strike="noStrike">
              <a:solidFill>
                <a:schemeClr val="dk1"/>
              </a:solidFill>
              <a:latin typeface="Corbel"/>
              <a:ea typeface="Corbel"/>
              <a:cs typeface="Corbel"/>
              <a:sym typeface="Corbel"/>
            </a:endParaRPr>
          </a:p>
        </p:txBody>
      </p:sp>
      <p:sp>
        <p:nvSpPr>
          <p:cNvPr id="140" name="Google Shape;140;p38"/>
          <p:cNvSpPr/>
          <p:nvPr/>
        </p:nvSpPr>
        <p:spPr>
          <a:xfrm>
            <a:off x="351694" y="2791420"/>
            <a:ext cx="5651689" cy="3108543"/>
          </a:xfrm>
          <a:prstGeom prst="rect">
            <a:avLst/>
          </a:prstGeom>
          <a:solidFill>
            <a:srgbClr val="E4EBF2"/>
          </a:solidFill>
          <a:ln cap="flat" cmpd="sng" w="9525">
            <a:solidFill>
              <a:schemeClr val="dk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0" i="0" lang="en-US" sz="2800" u="none" cap="none" strike="noStrike">
                <a:solidFill>
                  <a:srgbClr val="000000"/>
                </a:solidFill>
                <a:latin typeface="Verdana"/>
                <a:ea typeface="Verdana"/>
                <a:cs typeface="Verdana"/>
                <a:sym typeface="Verdana"/>
              </a:rPr>
              <a:t>To Johnson and others addressing the issue of poverty, Appalachia represented the poorest of the poor. At least one in three people living in Appalachia was poor.</a:t>
            </a:r>
            <a:endParaRPr b="0" i="0" sz="2800" u="none" cap="none" strike="noStrike">
              <a:solidFill>
                <a:schemeClr val="dk1"/>
              </a:solidFill>
              <a:latin typeface="Corbel"/>
              <a:ea typeface="Corbel"/>
              <a:cs typeface="Corbel"/>
              <a:sym typeface="Corbel"/>
            </a:endParaRPr>
          </a:p>
        </p:txBody>
      </p:sp>
      <p:sp>
        <p:nvSpPr>
          <p:cNvPr id="141" name="Google Shape;141;p38"/>
          <p:cNvSpPr/>
          <p:nvPr/>
        </p:nvSpPr>
        <p:spPr>
          <a:xfrm>
            <a:off x="351693" y="2791420"/>
            <a:ext cx="5651689" cy="3539430"/>
          </a:xfrm>
          <a:prstGeom prst="rect">
            <a:avLst/>
          </a:prstGeom>
          <a:solidFill>
            <a:srgbClr val="E4EBF2"/>
          </a:solidFill>
          <a:ln cap="flat" cmpd="sng" w="9525">
            <a:solidFill>
              <a:schemeClr val="dk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0" i="0" lang="en-US" sz="2800" u="none" cap="none" strike="noStrike">
                <a:solidFill>
                  <a:srgbClr val="000000"/>
                </a:solidFill>
                <a:latin typeface="Verdana"/>
                <a:ea typeface="Verdana"/>
                <a:cs typeface="Verdana"/>
                <a:sym typeface="Verdana"/>
              </a:rPr>
              <a:t>In 1964 President Johnson stood in front of Tommy Fletcher’s shack in Inez, Kentucky. He said to the assembled reporters, “I have called for a national war on poverty. Our objective: total victory.”</a:t>
            </a:r>
            <a:endParaRPr b="0" i="0" sz="2800" u="none" cap="none" strike="noStrike">
              <a:solidFill>
                <a:schemeClr val="dk1"/>
              </a:solidFill>
              <a:latin typeface="Corbel"/>
              <a:ea typeface="Corbel"/>
              <a:cs typeface="Corbel"/>
              <a:sym typeface="Corbel"/>
            </a:endParaRPr>
          </a:p>
        </p:txBody>
      </p:sp>
    </p:spTree>
  </p:cSld>
  <p:clrMapOvr>
    <a:masterClrMapping/>
  </p:clrMapOvr>
  <mc:AlternateContent>
    <mc:Choice Requires="p14">
      <p:transition spd="slow" p14:dur="3900">
        <p14:glitter dir="l" pattern="hexagon"/>
      </p:transition>
    </mc:Choice>
    <mc:Fallback>
      <p:transition spd="med">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37"/>
                                        </p:tgtEl>
                                        <p:attrNameLst>
                                          <p:attrName>style.visibility</p:attrName>
                                        </p:attrNameLst>
                                      </p:cBhvr>
                                      <p:to>
                                        <p:strVal val="visible"/>
                                      </p:to>
                                    </p:set>
                                    <p:anim calcmode="lin" valueType="num">
                                      <p:cBhvr additive="base">
                                        <p:cTn dur="500"/>
                                        <p:tgtEl>
                                          <p:spTgt spid="13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xit" presetID="2" presetSubtype="4">
                                  <p:stCondLst>
                                    <p:cond delay="0"/>
                                  </p:stCondLst>
                                  <p:childTnLst>
                                    <p:anim calcmode="lin" valueType="num">
                                      <p:cBhvr additive="base">
                                        <p:cTn dur="500"/>
                                        <p:tgtEl>
                                          <p:spTgt spid="137"/>
                                        </p:tgtEl>
                                        <p:attrNameLst>
                                          <p:attrName>ppt_y</p:attrName>
                                        </p:attrNameLst>
                                      </p:cBhvr>
                                      <p:tavLst>
                                        <p:tav fmla="" tm="0">
                                          <p:val>
                                            <p:strVal val="#ppt_y"/>
                                          </p:val>
                                        </p:tav>
                                        <p:tav fmla="" tm="100000">
                                          <p:val>
                                            <p:strVal val="#ppt_y+1"/>
                                          </p:val>
                                        </p:tav>
                                      </p:tavLst>
                                    </p:anim>
                                    <p:set>
                                      <p:cBhvr>
                                        <p:cTn dur="1" fill="hold">
                                          <p:stCondLst>
                                            <p:cond delay="500"/>
                                          </p:stCondLst>
                                        </p:cTn>
                                        <p:tgtEl>
                                          <p:spTgt spid="137"/>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38"/>
                                        </p:tgtEl>
                                        <p:attrNameLst>
                                          <p:attrName>style.visibility</p:attrName>
                                        </p:attrNameLst>
                                      </p:cBhvr>
                                      <p:to>
                                        <p:strVal val="visible"/>
                                      </p:to>
                                    </p:set>
                                    <p:anim calcmode="lin" valueType="num">
                                      <p:cBhvr additive="base">
                                        <p:cTn dur="500"/>
                                        <p:tgtEl>
                                          <p:spTgt spid="13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xit" presetID="2" presetSubtype="4">
                                  <p:stCondLst>
                                    <p:cond delay="0"/>
                                  </p:stCondLst>
                                  <p:childTnLst>
                                    <p:anim calcmode="lin" valueType="num">
                                      <p:cBhvr additive="base">
                                        <p:cTn dur="500"/>
                                        <p:tgtEl>
                                          <p:spTgt spid="138"/>
                                        </p:tgtEl>
                                        <p:attrNameLst>
                                          <p:attrName>ppt_y</p:attrName>
                                        </p:attrNameLst>
                                      </p:cBhvr>
                                      <p:tavLst>
                                        <p:tav fmla="" tm="0">
                                          <p:val>
                                            <p:strVal val="#ppt_y"/>
                                          </p:val>
                                        </p:tav>
                                        <p:tav fmla="" tm="100000">
                                          <p:val>
                                            <p:strVal val="#ppt_y+1"/>
                                          </p:val>
                                        </p:tav>
                                      </p:tavLst>
                                    </p:anim>
                                    <p:set>
                                      <p:cBhvr>
                                        <p:cTn dur="1" fill="hold">
                                          <p:stCondLst>
                                            <p:cond delay="500"/>
                                          </p:stCondLst>
                                        </p:cTn>
                                        <p:tgtEl>
                                          <p:spTgt spid="138"/>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39"/>
                                        </p:tgtEl>
                                        <p:attrNameLst>
                                          <p:attrName>style.visibility</p:attrName>
                                        </p:attrNameLst>
                                      </p:cBhvr>
                                      <p:to>
                                        <p:strVal val="visible"/>
                                      </p:to>
                                    </p:set>
                                    <p:anim calcmode="lin" valueType="num">
                                      <p:cBhvr additive="base">
                                        <p:cTn dur="500"/>
                                        <p:tgtEl>
                                          <p:spTgt spid="13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xit" presetID="2" presetSubtype="4">
                                  <p:stCondLst>
                                    <p:cond delay="0"/>
                                  </p:stCondLst>
                                  <p:childTnLst>
                                    <p:anim calcmode="lin" valueType="num">
                                      <p:cBhvr additive="base">
                                        <p:cTn dur="500"/>
                                        <p:tgtEl>
                                          <p:spTgt spid="139"/>
                                        </p:tgtEl>
                                        <p:attrNameLst>
                                          <p:attrName>ppt_y</p:attrName>
                                        </p:attrNameLst>
                                      </p:cBhvr>
                                      <p:tavLst>
                                        <p:tav fmla="" tm="0">
                                          <p:val>
                                            <p:strVal val="#ppt_y"/>
                                          </p:val>
                                        </p:tav>
                                        <p:tav fmla="" tm="100000">
                                          <p:val>
                                            <p:strVal val="#ppt_y+1"/>
                                          </p:val>
                                        </p:tav>
                                      </p:tavLst>
                                    </p:anim>
                                    <p:set>
                                      <p:cBhvr>
                                        <p:cTn dur="1" fill="hold">
                                          <p:stCondLst>
                                            <p:cond delay="500"/>
                                          </p:stCondLst>
                                        </p:cTn>
                                        <p:tgtEl>
                                          <p:spTgt spid="139"/>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0"/>
                                        </p:tgtEl>
                                        <p:attrNameLst>
                                          <p:attrName>style.visibility</p:attrName>
                                        </p:attrNameLst>
                                      </p:cBhvr>
                                      <p:to>
                                        <p:strVal val="visible"/>
                                      </p:to>
                                    </p:set>
                                    <p:anim calcmode="lin" valueType="num">
                                      <p:cBhvr additive="base">
                                        <p:cTn dur="500"/>
                                        <p:tgtEl>
                                          <p:spTgt spid="14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xit" presetID="2" presetSubtype="4">
                                  <p:stCondLst>
                                    <p:cond delay="0"/>
                                  </p:stCondLst>
                                  <p:childTnLst>
                                    <p:anim calcmode="lin" valueType="num">
                                      <p:cBhvr additive="base">
                                        <p:cTn dur="500"/>
                                        <p:tgtEl>
                                          <p:spTgt spid="140"/>
                                        </p:tgtEl>
                                        <p:attrNameLst>
                                          <p:attrName>ppt_y</p:attrName>
                                        </p:attrNameLst>
                                      </p:cBhvr>
                                      <p:tavLst>
                                        <p:tav fmla="" tm="0">
                                          <p:val>
                                            <p:strVal val="#ppt_y"/>
                                          </p:val>
                                        </p:tav>
                                        <p:tav fmla="" tm="100000">
                                          <p:val>
                                            <p:strVal val="#ppt_y+1"/>
                                          </p:val>
                                        </p:tav>
                                      </p:tavLst>
                                    </p:anim>
                                    <p:set>
                                      <p:cBhvr>
                                        <p:cTn dur="1" fill="hold">
                                          <p:stCondLst>
                                            <p:cond delay="500"/>
                                          </p:stCondLst>
                                        </p:cTn>
                                        <p:tgtEl>
                                          <p:spTgt spid="140"/>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1"/>
                                        </p:tgtEl>
                                        <p:attrNameLst>
                                          <p:attrName>style.visibility</p:attrName>
                                        </p:attrNameLst>
                                      </p:cBhvr>
                                      <p:to>
                                        <p:strVal val="visible"/>
                                      </p:to>
                                    </p:set>
                                    <p:anim calcmode="lin" valueType="num">
                                      <p:cBhvr additive="base">
                                        <p:cTn dur="500"/>
                                        <p:tgtEl>
                                          <p:spTgt spid="14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xit" presetID="2" presetSubtype="4">
                                  <p:stCondLst>
                                    <p:cond delay="0"/>
                                  </p:stCondLst>
                                  <p:childTnLst>
                                    <p:anim calcmode="lin" valueType="num">
                                      <p:cBhvr additive="base">
                                        <p:cTn dur="500"/>
                                        <p:tgtEl>
                                          <p:spTgt spid="141"/>
                                        </p:tgtEl>
                                        <p:attrNameLst>
                                          <p:attrName>ppt_y</p:attrName>
                                        </p:attrNameLst>
                                      </p:cBhvr>
                                      <p:tavLst>
                                        <p:tav fmla="" tm="0">
                                          <p:val>
                                            <p:strVal val="#ppt_y"/>
                                          </p:val>
                                        </p:tav>
                                        <p:tav fmla="" tm="100000">
                                          <p:val>
                                            <p:strVal val="#ppt_y+1"/>
                                          </p:val>
                                        </p:tav>
                                      </p:tavLst>
                                    </p:anim>
                                    <p:set>
                                      <p:cBhvr>
                                        <p:cTn dur="1" fill="hold">
                                          <p:stCondLst>
                                            <p:cond delay="500"/>
                                          </p:stCondLst>
                                        </p:cTn>
                                        <p:tgtEl>
                                          <p:spTgt spid="141"/>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1"/>
        </a:solidFill>
      </p:bgPr>
    </p:bg>
    <p:spTree>
      <p:nvGrpSpPr>
        <p:cNvPr id="145" name="Shape 145"/>
        <p:cNvGrpSpPr/>
        <p:nvPr/>
      </p:nvGrpSpPr>
      <p:grpSpPr>
        <a:xfrm>
          <a:off x="0" y="0"/>
          <a:ext cx="0" cy="0"/>
          <a:chOff x="0" y="0"/>
          <a:chExt cx="0" cy="0"/>
        </a:xfrm>
      </p:grpSpPr>
      <p:sp>
        <p:nvSpPr>
          <p:cNvPr id="146" name="Google Shape;146;p39"/>
          <p:cNvSpPr txBox="1"/>
          <p:nvPr>
            <p:ph type="title"/>
          </p:nvPr>
        </p:nvSpPr>
        <p:spPr>
          <a:xfrm>
            <a:off x="4556083" y="351407"/>
            <a:ext cx="6789579" cy="927735"/>
          </a:xfrm>
          <a:prstGeom prst="rect">
            <a:avLst/>
          </a:prstGeom>
          <a:solidFill>
            <a:srgbClr val="ECEFE8"/>
          </a:solidFill>
          <a:ln cap="flat" cmpd="sng" w="9525">
            <a:solidFill>
              <a:schemeClr val="dk1"/>
            </a:solidFill>
            <a:prstDash val="solid"/>
            <a:round/>
            <a:headEnd len="sm" w="sm" type="none"/>
            <a:tailEnd len="sm" w="sm" type="none"/>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orbel"/>
              <a:buNone/>
            </a:pPr>
            <a:r>
              <a:rPr b="1" lang="en-US">
                <a:solidFill>
                  <a:schemeClr val="dk1"/>
                </a:solidFill>
              </a:rPr>
              <a:t>The Great Society </a:t>
            </a:r>
            <a:endParaRPr/>
          </a:p>
        </p:txBody>
      </p:sp>
      <p:pic>
        <p:nvPicPr>
          <p:cNvPr id="147" name="Google Shape;147;p39"/>
          <p:cNvPicPr preferRelativeResize="0"/>
          <p:nvPr/>
        </p:nvPicPr>
        <p:blipFill rotWithShape="1">
          <a:blip r:embed="rId3">
            <a:alphaModFix/>
          </a:blip>
          <a:srcRect b="1" l="30907" r="11338" t="0"/>
          <a:stretch/>
        </p:blipFill>
        <p:spPr>
          <a:xfrm>
            <a:off x="223336" y="243840"/>
            <a:ext cx="3646837" cy="6377939"/>
          </a:xfrm>
          <a:prstGeom prst="rect">
            <a:avLst/>
          </a:prstGeom>
          <a:noFill/>
          <a:ln>
            <a:noFill/>
          </a:ln>
        </p:spPr>
      </p:pic>
      <p:sp>
        <p:nvSpPr>
          <p:cNvPr id="148" name="Google Shape;148;p39"/>
          <p:cNvSpPr txBox="1"/>
          <p:nvPr>
            <p:ph idx="1" type="body"/>
          </p:nvPr>
        </p:nvSpPr>
        <p:spPr>
          <a:xfrm>
            <a:off x="4556083" y="1402672"/>
            <a:ext cx="6789579" cy="5149048"/>
          </a:xfrm>
          <a:prstGeom prst="rect">
            <a:avLst/>
          </a:prstGeom>
          <a:solidFill>
            <a:srgbClr val="ECEFE8"/>
          </a:solidFill>
          <a:ln cap="flat" cmpd="sng" w="9525">
            <a:solidFill>
              <a:schemeClr val="dk1"/>
            </a:solidFill>
            <a:prstDash val="solid"/>
            <a:round/>
            <a:headEnd len="sm" w="sm" type="none"/>
            <a:tailEnd len="sm" w="sm" type="none"/>
          </a:ln>
        </p:spPr>
        <p:txBody>
          <a:bodyPr anchorCtr="0" anchor="t" bIns="45700" lIns="91425" spcFirstLastPara="1" rIns="91425" wrap="square" tIns="45700">
            <a:normAutofit fontScale="92500"/>
          </a:bodyPr>
          <a:lstStyle/>
          <a:p>
            <a:pPr indent="-182930" lvl="0" marL="228600" rtl="0" algn="l">
              <a:lnSpc>
                <a:spcPct val="90000"/>
              </a:lnSpc>
              <a:spcBef>
                <a:spcPts val="0"/>
              </a:spcBef>
              <a:spcAft>
                <a:spcPts val="0"/>
              </a:spcAft>
              <a:buSzPct val="80000"/>
              <a:buFont typeface="Arial"/>
              <a:buChar char="•"/>
            </a:pPr>
            <a:r>
              <a:rPr lang="en-US" sz="2300">
                <a:solidFill>
                  <a:schemeClr val="dk1"/>
                </a:solidFill>
                <a:latin typeface="Verdana"/>
                <a:ea typeface="Verdana"/>
                <a:cs typeface="Verdana"/>
                <a:sym typeface="Verdana"/>
              </a:rPr>
              <a:t>Johnson worked to create the “</a:t>
            </a:r>
            <a:r>
              <a:rPr b="1" lang="en-US" sz="2300" u="sng">
                <a:solidFill>
                  <a:schemeClr val="dk1"/>
                </a:solidFill>
                <a:latin typeface="Verdana"/>
                <a:ea typeface="Verdana"/>
                <a:cs typeface="Verdana"/>
                <a:sym typeface="Verdana"/>
              </a:rPr>
              <a:t>Great Society</a:t>
            </a:r>
            <a:r>
              <a:rPr lang="en-US" sz="2300">
                <a:solidFill>
                  <a:schemeClr val="dk1"/>
                </a:solidFill>
                <a:latin typeface="Verdana"/>
                <a:ea typeface="Verdana"/>
                <a:cs typeface="Verdana"/>
                <a:sym typeface="Verdana"/>
              </a:rPr>
              <a:t>.” It addressed concerns of education, poverty, environment, civil rights, and health and welfare.</a:t>
            </a:r>
            <a:endParaRPr/>
          </a:p>
          <a:p>
            <a:pPr indent="-182930" lvl="0" marL="228600" rtl="0" algn="l">
              <a:lnSpc>
                <a:spcPct val="90000"/>
              </a:lnSpc>
              <a:spcBef>
                <a:spcPts val="1400"/>
              </a:spcBef>
              <a:spcAft>
                <a:spcPts val="0"/>
              </a:spcAft>
              <a:buSzPct val="80000"/>
              <a:buFont typeface="Arial"/>
              <a:buChar char="•"/>
            </a:pPr>
            <a:r>
              <a:rPr b="1" lang="en-US" sz="2300" u="sng">
                <a:solidFill>
                  <a:schemeClr val="dk1"/>
                </a:solidFill>
                <a:latin typeface="Verdana"/>
                <a:ea typeface="Verdana"/>
                <a:cs typeface="Verdana"/>
                <a:sym typeface="Verdana"/>
              </a:rPr>
              <a:t>Medicare</a:t>
            </a:r>
            <a:r>
              <a:rPr lang="en-US" sz="2300">
                <a:solidFill>
                  <a:schemeClr val="dk1"/>
                </a:solidFill>
                <a:latin typeface="Verdana"/>
                <a:ea typeface="Verdana"/>
                <a:cs typeface="Verdana"/>
                <a:sym typeface="Verdana"/>
              </a:rPr>
              <a:t> and </a:t>
            </a:r>
            <a:r>
              <a:rPr b="1" lang="en-US" sz="2300" u="sng">
                <a:solidFill>
                  <a:schemeClr val="dk1"/>
                </a:solidFill>
                <a:latin typeface="Verdana"/>
                <a:ea typeface="Verdana"/>
                <a:cs typeface="Verdana"/>
                <a:sym typeface="Verdana"/>
              </a:rPr>
              <a:t>Medicaid</a:t>
            </a:r>
            <a:r>
              <a:rPr lang="en-US" sz="2300">
                <a:solidFill>
                  <a:schemeClr val="dk1"/>
                </a:solidFill>
                <a:latin typeface="Verdana"/>
                <a:ea typeface="Verdana"/>
                <a:cs typeface="Verdana"/>
                <a:sym typeface="Verdana"/>
              </a:rPr>
              <a:t> were included in Johnson’s programs for the poor and elderly.</a:t>
            </a:r>
            <a:endParaRPr/>
          </a:p>
          <a:p>
            <a:pPr indent="-182930" lvl="0" marL="228600" rtl="0" algn="l">
              <a:lnSpc>
                <a:spcPct val="90000"/>
              </a:lnSpc>
              <a:spcBef>
                <a:spcPts val="1400"/>
              </a:spcBef>
              <a:spcAft>
                <a:spcPts val="0"/>
              </a:spcAft>
              <a:buSzPct val="80000"/>
              <a:buFont typeface="Arial"/>
              <a:buChar char="•"/>
            </a:pPr>
            <a:r>
              <a:rPr lang="en-US" sz="2300">
                <a:solidFill>
                  <a:schemeClr val="dk1"/>
                </a:solidFill>
                <a:latin typeface="Verdana"/>
                <a:ea typeface="Verdana"/>
                <a:cs typeface="Verdana"/>
                <a:sym typeface="Verdana"/>
              </a:rPr>
              <a:t>The Civil Rights Act of 1964 and the Voting Rights Act of 1965 barred many </a:t>
            </a:r>
            <a:r>
              <a:rPr b="1" lang="en-US" sz="2300" u="sng">
                <a:solidFill>
                  <a:schemeClr val="dk1"/>
                </a:solidFill>
                <a:latin typeface="Verdana"/>
                <a:ea typeface="Verdana"/>
                <a:cs typeface="Verdana"/>
                <a:sym typeface="Verdana"/>
              </a:rPr>
              <a:t>discriminatory</a:t>
            </a:r>
            <a:r>
              <a:rPr lang="en-US" sz="2300">
                <a:solidFill>
                  <a:schemeClr val="dk1"/>
                </a:solidFill>
                <a:latin typeface="Verdana"/>
                <a:ea typeface="Verdana"/>
                <a:cs typeface="Verdana"/>
                <a:sym typeface="Verdana"/>
              </a:rPr>
              <a:t> practices.</a:t>
            </a:r>
            <a:endParaRPr/>
          </a:p>
          <a:p>
            <a:pPr indent="-182930" lvl="0" marL="228600" rtl="0" algn="l">
              <a:lnSpc>
                <a:spcPct val="90000"/>
              </a:lnSpc>
              <a:spcBef>
                <a:spcPts val="1400"/>
              </a:spcBef>
              <a:spcAft>
                <a:spcPts val="0"/>
              </a:spcAft>
              <a:buSzPct val="80000"/>
              <a:buFont typeface="Arial"/>
              <a:buChar char="•"/>
            </a:pPr>
            <a:r>
              <a:rPr lang="en-US" sz="2300">
                <a:solidFill>
                  <a:schemeClr val="dk1"/>
                </a:solidFill>
                <a:latin typeface="Verdana"/>
                <a:ea typeface="Verdana"/>
                <a:cs typeface="Verdana"/>
                <a:sym typeface="Verdana"/>
              </a:rPr>
              <a:t>The Department of Housing and Urban Development was established to help improve </a:t>
            </a:r>
            <a:r>
              <a:rPr b="1" lang="en-US" sz="2300" u="sng">
                <a:solidFill>
                  <a:schemeClr val="dk1"/>
                </a:solidFill>
                <a:latin typeface="Verdana"/>
                <a:ea typeface="Verdana"/>
                <a:cs typeface="Verdana"/>
                <a:sym typeface="Verdana"/>
              </a:rPr>
              <a:t>city</a:t>
            </a:r>
            <a:r>
              <a:rPr lang="en-US" sz="2300">
                <a:solidFill>
                  <a:schemeClr val="dk1"/>
                </a:solidFill>
                <a:latin typeface="Verdana"/>
                <a:ea typeface="Verdana"/>
                <a:cs typeface="Verdana"/>
                <a:sym typeface="Verdana"/>
              </a:rPr>
              <a:t> life. </a:t>
            </a:r>
            <a:endParaRPr/>
          </a:p>
          <a:p>
            <a:pPr indent="-182930" lvl="0" marL="228600" rtl="0" algn="l">
              <a:lnSpc>
                <a:spcPct val="90000"/>
              </a:lnSpc>
              <a:spcBef>
                <a:spcPts val="1400"/>
              </a:spcBef>
              <a:spcAft>
                <a:spcPts val="0"/>
              </a:spcAft>
              <a:buSzPct val="80000"/>
              <a:buFont typeface="Arial"/>
              <a:buChar char="•"/>
            </a:pPr>
            <a:r>
              <a:rPr lang="en-US" sz="2300">
                <a:solidFill>
                  <a:schemeClr val="dk1"/>
                </a:solidFill>
                <a:latin typeface="Verdana"/>
                <a:ea typeface="Verdana"/>
                <a:cs typeface="Verdana"/>
                <a:sym typeface="Verdana"/>
              </a:rPr>
              <a:t>The Immigration Act of 1965 allowed </a:t>
            </a:r>
            <a:r>
              <a:rPr b="1" lang="en-US" sz="2300" u="sng">
                <a:solidFill>
                  <a:schemeClr val="dk1"/>
                </a:solidFill>
                <a:latin typeface="Verdana"/>
                <a:ea typeface="Verdana"/>
                <a:cs typeface="Verdana"/>
                <a:sym typeface="Verdana"/>
              </a:rPr>
              <a:t>immigrants</a:t>
            </a:r>
            <a:r>
              <a:rPr lang="en-US" sz="2300">
                <a:solidFill>
                  <a:schemeClr val="dk1"/>
                </a:solidFill>
                <a:latin typeface="Verdana"/>
                <a:ea typeface="Verdana"/>
                <a:cs typeface="Verdana"/>
                <a:sym typeface="Verdana"/>
              </a:rPr>
              <a:t> from a wider area around the world.</a:t>
            </a:r>
            <a:endParaRPr/>
          </a:p>
          <a:p>
            <a:pPr indent="-93624" lvl="0" marL="228600" rtl="0" algn="l">
              <a:lnSpc>
                <a:spcPct val="90000"/>
              </a:lnSpc>
              <a:spcBef>
                <a:spcPts val="1400"/>
              </a:spcBef>
              <a:spcAft>
                <a:spcPts val="0"/>
              </a:spcAft>
              <a:buSzPct val="80000"/>
              <a:buNone/>
            </a:pPr>
            <a:r>
              <a:t/>
            </a:r>
            <a:endParaRPr sz="1900"/>
          </a:p>
        </p:txBody>
      </p:sp>
    </p:spTree>
  </p:cSld>
  <p:clrMapOvr>
    <a:masterClrMapping/>
  </p:clrMapOvr>
  <p:transition spd="slow">
    <p:wipe dir="l"/>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
                                            <p:txEl>
                                              <p:pRg end="0" st="0"/>
                                            </p:txEl>
                                          </p:spTgt>
                                        </p:tgtEl>
                                        <p:attrNameLst>
                                          <p:attrName>style.visibility</p:attrName>
                                        </p:attrNameLst>
                                      </p:cBhvr>
                                      <p:to>
                                        <p:strVal val="visible"/>
                                      </p:to>
                                    </p:set>
                                    <p:anim calcmode="lin" valueType="num">
                                      <p:cBhvr additive="base">
                                        <p:cTn dur="500"/>
                                        <p:tgtEl>
                                          <p:spTgt spid="148">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
                                            <p:txEl>
                                              <p:pRg end="1" st="1"/>
                                            </p:txEl>
                                          </p:spTgt>
                                        </p:tgtEl>
                                        <p:attrNameLst>
                                          <p:attrName>style.visibility</p:attrName>
                                        </p:attrNameLst>
                                      </p:cBhvr>
                                      <p:to>
                                        <p:strVal val="visible"/>
                                      </p:to>
                                    </p:set>
                                    <p:anim calcmode="lin" valueType="num">
                                      <p:cBhvr additive="base">
                                        <p:cTn dur="500"/>
                                        <p:tgtEl>
                                          <p:spTgt spid="148">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
                                            <p:txEl>
                                              <p:pRg end="2" st="2"/>
                                            </p:txEl>
                                          </p:spTgt>
                                        </p:tgtEl>
                                        <p:attrNameLst>
                                          <p:attrName>style.visibility</p:attrName>
                                        </p:attrNameLst>
                                      </p:cBhvr>
                                      <p:to>
                                        <p:strVal val="visible"/>
                                      </p:to>
                                    </p:set>
                                    <p:anim calcmode="lin" valueType="num">
                                      <p:cBhvr additive="base">
                                        <p:cTn dur="500"/>
                                        <p:tgtEl>
                                          <p:spTgt spid="148">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
                                            <p:txEl>
                                              <p:pRg end="3" st="3"/>
                                            </p:txEl>
                                          </p:spTgt>
                                        </p:tgtEl>
                                        <p:attrNameLst>
                                          <p:attrName>style.visibility</p:attrName>
                                        </p:attrNameLst>
                                      </p:cBhvr>
                                      <p:to>
                                        <p:strVal val="visible"/>
                                      </p:to>
                                    </p:set>
                                    <p:anim calcmode="lin" valueType="num">
                                      <p:cBhvr additive="base">
                                        <p:cTn dur="500"/>
                                        <p:tgtEl>
                                          <p:spTgt spid="148">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
                                            <p:txEl>
                                              <p:pRg end="4" st="4"/>
                                            </p:txEl>
                                          </p:spTgt>
                                        </p:tgtEl>
                                        <p:attrNameLst>
                                          <p:attrName>style.visibility</p:attrName>
                                        </p:attrNameLst>
                                      </p:cBhvr>
                                      <p:to>
                                        <p:strVal val="visible"/>
                                      </p:to>
                                    </p:set>
                                    <p:anim calcmode="lin" valueType="num">
                                      <p:cBhvr additive="base">
                                        <p:cTn dur="500"/>
                                        <p:tgtEl>
                                          <p:spTgt spid="148">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
                                            <p:txEl>
                                              <p:pRg end="5" st="5"/>
                                            </p:txEl>
                                          </p:spTgt>
                                        </p:tgtEl>
                                        <p:attrNameLst>
                                          <p:attrName>style.visibility</p:attrName>
                                        </p:attrNameLst>
                                      </p:cBhvr>
                                      <p:to>
                                        <p:strVal val="visible"/>
                                      </p:to>
                                    </p:set>
                                    <p:anim calcmode="lin" valueType="num">
                                      <p:cBhvr additive="base">
                                        <p:cTn dur="500"/>
                                        <p:tgtEl>
                                          <p:spTgt spid="148">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Basis">
  <a:themeElements>
    <a:clrScheme name="Paper">
      <a:dk1>
        <a:srgbClr val="000000"/>
      </a:dk1>
      <a:lt1>
        <a:srgbClr val="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2021-04-26T18:44:48Z</dcterms:created>
  <dc:creator>Kenney, Christine</dc:creator>
</cp:coreProperties>
</file>