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328" r:id="rId7"/>
    <p:sldId id="329" r:id="rId8"/>
    <p:sldId id="259" r:id="rId9"/>
    <p:sldId id="330" r:id="rId10"/>
    <p:sldId id="260" r:id="rId11"/>
    <p:sldId id="266" r:id="rId12"/>
    <p:sldId id="323" r:id="rId13"/>
    <p:sldId id="324" r:id="rId14"/>
    <p:sldId id="325" r:id="rId15"/>
    <p:sldId id="265" r:id="rId16"/>
    <p:sldId id="326" r:id="rId17"/>
    <p:sldId id="268" r:id="rId18"/>
    <p:sldId id="269" r:id="rId19"/>
    <p:sldId id="327" r:id="rId20"/>
    <p:sldId id="314" r:id="rId21"/>
    <p:sldId id="315" r:id="rId22"/>
    <p:sldId id="317" r:id="rId23"/>
    <p:sldId id="318" r:id="rId24"/>
    <p:sldId id="319" r:id="rId25"/>
    <p:sldId id="320" r:id="rId26"/>
    <p:sldId id="321" r:id="rId27"/>
    <p:sldId id="32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3" d="100"/>
          <a:sy n="63" d="100"/>
        </p:scale>
        <p:origin x="6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in, Bruce M." userId="7b5a9756-76a4-4adb-b136-fdb2f36ae052" providerId="ADAL" clId="{5F536509-30AB-40A8-A245-3A5F95EAD1B5}"/>
    <pc:docChg chg="custSel delSld modSld">
      <pc:chgData name="Sabin, Bruce M." userId="7b5a9756-76a4-4adb-b136-fdb2f36ae052" providerId="ADAL" clId="{5F536509-30AB-40A8-A245-3A5F95EAD1B5}" dt="2023-09-19T19:13:31.879" v="7" actId="47"/>
      <pc:docMkLst>
        <pc:docMk/>
      </pc:docMkLst>
      <pc:sldChg chg="del">
        <pc:chgData name="Sabin, Bruce M." userId="7b5a9756-76a4-4adb-b136-fdb2f36ae052" providerId="ADAL" clId="{5F536509-30AB-40A8-A245-3A5F95EAD1B5}" dt="2023-09-19T19:13:31.879" v="7" actId="47"/>
        <pc:sldMkLst>
          <pc:docMk/>
          <pc:sldMk cId="1471854383" sldId="316"/>
        </pc:sldMkLst>
      </pc:sldChg>
      <pc:sldChg chg="modSp mod">
        <pc:chgData name="Sabin, Bruce M." userId="7b5a9756-76a4-4adb-b136-fdb2f36ae052" providerId="ADAL" clId="{5F536509-30AB-40A8-A245-3A5F95EAD1B5}" dt="2023-09-19T18:40:56.969" v="6" actId="27636"/>
        <pc:sldMkLst>
          <pc:docMk/>
          <pc:sldMk cId="1759417101" sldId="317"/>
        </pc:sldMkLst>
        <pc:spChg chg="mod">
          <ac:chgData name="Sabin, Bruce M." userId="7b5a9756-76a4-4adb-b136-fdb2f36ae052" providerId="ADAL" clId="{5F536509-30AB-40A8-A245-3A5F95EAD1B5}" dt="2023-09-19T18:40:56.969" v="6" actId="27636"/>
          <ac:spMkLst>
            <pc:docMk/>
            <pc:sldMk cId="1759417101" sldId="317"/>
            <ac:spMk id="3" creationId="{22321E35-DBD7-FA79-F6D8-113C01799BF6}"/>
          </ac:spMkLst>
        </pc:spChg>
      </pc:sldChg>
      <pc:sldChg chg="modSp mod">
        <pc:chgData name="Sabin, Bruce M." userId="7b5a9756-76a4-4adb-b136-fdb2f36ae052" providerId="ADAL" clId="{5F536509-30AB-40A8-A245-3A5F95EAD1B5}" dt="2023-09-19T18:39:53.108" v="4" actId="20577"/>
        <pc:sldMkLst>
          <pc:docMk/>
          <pc:sldMk cId="3412147150" sldId="325"/>
        </pc:sldMkLst>
        <pc:spChg chg="mod">
          <ac:chgData name="Sabin, Bruce M." userId="7b5a9756-76a4-4adb-b136-fdb2f36ae052" providerId="ADAL" clId="{5F536509-30AB-40A8-A245-3A5F95EAD1B5}" dt="2023-09-19T18:39:53.108" v="4" actId="20577"/>
          <ac:spMkLst>
            <pc:docMk/>
            <pc:sldMk cId="3412147150" sldId="325"/>
            <ac:spMk id="3" creationId="{22321E35-DBD7-FA79-F6D8-113C01799BF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32DD8-5901-D907-C62B-F528A4F15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3CDF3B-C1FC-6561-AB31-A2D3D1AF92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D757D-EB34-51F6-1C8B-ACD8A36DE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0F9E7-E55A-466D-A75B-25FF6E3B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A99F2-C962-2CCE-D708-7297252E9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11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9B0FC-2ABB-F784-D72E-6FC251BB0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C45FA4-10AF-B0A2-2B72-575739A7F4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4A9E8-9C90-95E6-6CD1-D488D4247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1FF8B-5D2E-9D8D-0491-9CEEE5E5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694DA-0C92-2360-D7D5-02B45B7B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4FF1BE-320F-304C-0159-13359B019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FD9D33-9D5F-047E-642F-4E54988F6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51000-1879-AE63-402C-166DB9E1B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0BA05-A0CF-E00C-BFB1-754C4205B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253AA-E28E-F344-20C1-C5AB2512B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45604-EF78-C3F6-FCC5-65FD01F4E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AA857-83CF-7216-DAB7-CCF08EFD3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A6226-7606-7570-D3B5-FCA29A351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8F2A4-6F4C-1FE4-CACB-C33A9AF53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1DC3A-DC03-96B4-C234-8E28D66D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9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02DD-A133-434B-043F-8A96B0E66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B316F-DCD5-CADA-1E6A-04E36B5E3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28A1F-F654-6978-C6B8-6AFF3AF09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43F6C-9D06-789C-8F96-DF5B6ADB1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4E172-EACB-3198-4815-6E7B7E63E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32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84BC-C2F4-867C-22A1-E3B4E55F3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F8595-EC8B-6FC0-6F31-7D112680A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1B23AE-3F86-A05B-2ED6-5F8DE2D3E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6929C-E1A0-7A6E-1F25-6E7673B1F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7D17E-9136-2FE9-0999-BFA74BB1A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EDE46-3235-833F-76E3-5F0C4B4C6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6C32-F6BD-E49D-782D-0B4265FC5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7B77E-6F0C-0AC8-0193-D8DC61747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D2F03-9D12-5008-2CBE-CE483A8DE9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7B1ADD-B866-1458-F871-F4F29E714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D133F6-C3F3-856A-E817-C07F6293DF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8C4DDA-B7A6-2D2E-FC53-B88524166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4F2B59-C7C4-AB67-4FB1-0B8F1FED5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93BE95-AA10-5FC2-8580-6EE5BC3C4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1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80677-4EA3-21E5-032D-142C8B9DF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AFE02-4F8E-3F78-D6EF-E33D60659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A0B3BE-4A15-7F09-DA55-F47CF415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8D6A4-8AC3-C14A-FF67-F64DDBD6B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5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8F68B4-A885-E844-DD32-23B5EE416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914ADB-3B1A-4D39-B98D-709A7E88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4C4E7-A56E-4703-0BD0-EBDF89270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0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78C38-10D4-419C-5B50-F4AC30577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031F1-B224-8E52-226E-38A48469D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A0155C-95FE-6E71-51C3-ED4DDFB51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230FD-9E44-C5C2-97E9-C32506623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43C17F-456A-4848-9D70-2014B954F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6F895C-99A9-BF58-02AE-79A38422D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56A0B-BE18-88E3-0B20-ABCB9BA50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45B748-2760-39A4-5326-F1D01D2202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C305E1-1349-9A16-D1F1-B4EED8775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B3A48-DD24-B0CF-270D-721B9D212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22CD7-C612-5566-F5D1-F7E64EF9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E55D2-69A5-0123-3B11-5B504A014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3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283BFC-1AD8-03D1-BB15-DCB3DCD54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5E7D9-EE7C-75E6-1C09-FBCD98092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26D16-30C7-939A-709D-921C6E523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082A3-A387-4FB0-A621-C26A07EE80EB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47CD0-60DD-98F9-621B-58C3C5FC1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6ACED-96E5-2A15-DCDF-4F8BC59CB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05745-1461-45A6-95CC-81FD89A7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34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85E29-A25B-E43C-2F8A-0D76D36BFF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The Federalist Papers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06F8A0-2095-0B68-2ABC-E058ACA6ED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678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216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elected terms is in line with State legislatures and governors</a:t>
            </a:r>
          </a:p>
          <a:p>
            <a:pPr lvl="1"/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House for 2 years, like in the States</a:t>
            </a:r>
          </a:p>
          <a:p>
            <a:pPr lvl="1"/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Senate for 6 years, which is only 1 year longer than the Senate of Maryland</a:t>
            </a:r>
          </a:p>
          <a:p>
            <a:pPr lvl="1"/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President is for 4 years, which is longer than States, but unlike some states, the President can be impeached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0909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216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 judges are indirectly chosen by the People because they have elected the leaders choosing the judges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House, Senate, President, and judges are all chosen, either directly or indirectly, by the people</a:t>
            </a:r>
          </a:p>
          <a:p>
            <a:endParaRPr lang="en-US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2147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is going to concentrate too much power in one place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5139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216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House gets its power directly from the People electing Representatives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Senate gets its power indirectly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House makes the Constitution a national, </a:t>
            </a:r>
            <a:r>
              <a:rPr lang="en-US" sz="4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republican</a:t>
            </a:r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government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Senate makes the Constitution a </a:t>
            </a:r>
            <a:r>
              <a:rPr lang="en-US" sz="4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</a:t>
            </a:r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</a:p>
          <a:p>
            <a:endParaRPr lang="en-US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3858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Constitution has a good balance between national power (fixing the Articles of Confederation) and State power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218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sz="6000" b="1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Amendment side note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Senators went from being chosen by States to being elected by the People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States lost their direct representation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4006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7982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Written to explain how separation of powers with checks and balances protects liberty.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8835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Montesquieu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Borrowed the concept of separation of powers from Montesquieu, a French political philosopher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9839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of Powers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 lnSpcReduction="10000"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Montesquieu identified three types of political power:</a:t>
            </a:r>
          </a:p>
          <a:p>
            <a:pPr lvl="1"/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Legislative power = the power to make laws</a:t>
            </a:r>
          </a:p>
          <a:p>
            <a:pPr lvl="1"/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power = the power to enforce laws</a:t>
            </a:r>
          </a:p>
          <a:p>
            <a:pPr lvl="1"/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Judicial power = the power to interpret laws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9417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Federalists vs Anti-Federalists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Papers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Alexander Hamilton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James Madison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John Jay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9196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branch of government would be largely independent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 of each branch have little power of selecting members of the other branches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 is courts, but power is still divided and judges have tenure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7978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Competing ambitions is the best defense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branch wants to increase its power, so they will restrain each other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men were angels, there would be no need for government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220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 How to make a government strong enough to control the people, but the government is still created by the people and accountable to the people?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 government, government is accountable to the people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Checks and balances within government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037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Military power is divided, too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Civilian Commander-in-Chief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Congress declares war and funds the military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Treaties and Ambassadors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President makes treaties and nominates ambassadors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Senate approves and confirms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6266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51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692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Legislative Branch is the most powerful</a:t>
            </a:r>
          </a:p>
          <a:p>
            <a:pPr lvl="1"/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So, it’s divided, too</a:t>
            </a:r>
          </a:p>
          <a:p>
            <a:pPr lvl="1"/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House and Senate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0874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7656"/>
          </a:xfrm>
        </p:spPr>
        <p:txBody>
          <a:bodyPr>
            <a:normAutofit/>
          </a:bodyPr>
          <a:lstStyle/>
          <a:p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613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765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Factions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Citrus growers – tariff on imported concentrate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Cuban-Americans – we treat Cuba different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Lifted diesel truck owners vs Dixieland hipsters</a:t>
            </a: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1688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765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Factions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Citrus growers – tariff on imported concentrate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Cuban-Americans – we treat Cuba different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Lifted diesel truck owners vs Dixieland hipsters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national government multiples factions (dividing their power)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9993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39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6192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Federalist 39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both republican and federal?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republican even mean?</a:t>
            </a:r>
          </a:p>
          <a:p>
            <a:pPr lvl="1"/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Greek city-states vs large republic</a:t>
            </a:r>
            <a:endParaRPr lang="en-US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 = republican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Senate = federal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4817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216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politicians will be too separated from the people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339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4098-4EBB-1E99-74A5-B4164DE24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1E35-DBD7-FA79-F6D8-113C01799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21686" cy="435133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House is elected by the people, just like in all the State legislatures</a:t>
            </a:r>
          </a:p>
          <a:p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Senate is indirectly elected, like the current </a:t>
            </a:r>
            <a:r>
              <a:rPr lang="en-US" sz="40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AoC</a:t>
            </a:r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Congress and the Senate of Maryland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pillar icon">
            <a:extLst>
              <a:ext uri="{FF2B5EF4-FFF2-40B4-BE49-F238E27FC236}">
                <a16:creationId xmlns:a16="http://schemas.microsoft.com/office/drawing/2014/main" id="{67637070-98E0-CC89-64A1-495B6AE1A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0" y="244719"/>
            <a:ext cx="1905000" cy="1905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613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c560d9f-ca2b-404d-80c9-d095494a8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8ADF10472D5047A8EEB5BD521B57CE" ma:contentTypeVersion="15" ma:contentTypeDescription="Create a new document." ma:contentTypeScope="" ma:versionID="5386c546f9ab18f652b9c85cceda8a8c">
  <xsd:schema xmlns:xsd="http://www.w3.org/2001/XMLSchema" xmlns:xs="http://www.w3.org/2001/XMLSchema" xmlns:p="http://schemas.microsoft.com/office/2006/metadata/properties" xmlns:ns3="cc560d9f-ca2b-404d-80c9-d095494a86b7" xmlns:ns4="9f385e69-3784-4f0c-a832-df7bfbc72bc6" targetNamespace="http://schemas.microsoft.com/office/2006/metadata/properties" ma:root="true" ma:fieldsID="61d50e6c93d8db3ad5acd83af66fdf48" ns3:_="" ns4:_="">
    <xsd:import namespace="cc560d9f-ca2b-404d-80c9-d095494a86b7"/>
    <xsd:import namespace="9f385e69-3784-4f0c-a832-df7bfbc72b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60d9f-ca2b-404d-80c9-d095494a86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385e69-3784-4f0c-a832-df7bfbc72bc6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BD1661-74D6-4678-8097-318976742A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082D12-3809-47E3-8700-F2EB938B4285}">
  <ds:schemaRefs>
    <ds:schemaRef ds:uri="http://schemas.microsoft.com/office/2006/documentManagement/types"/>
    <ds:schemaRef ds:uri="9f385e69-3784-4f0c-a832-df7bfbc72bc6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c560d9f-ca2b-404d-80c9-d095494a86b7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0D9BB07-919C-4136-87C2-63CBB3B13E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560d9f-ca2b-404d-80c9-d095494a86b7"/>
    <ds:schemaRef ds:uri="9f385e69-3784-4f0c-a832-df7bfbc72b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5839</TotalTime>
  <Words>571</Words>
  <Application>Microsoft Office PowerPoint</Application>
  <PresentationFormat>Widescreen</PresentationFormat>
  <Paragraphs>84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The Federalist Papers</vt:lpstr>
      <vt:lpstr>Federalist Papers</vt:lpstr>
      <vt:lpstr>Federalist 10</vt:lpstr>
      <vt:lpstr>Federalist 10</vt:lpstr>
      <vt:lpstr>Federalist 10</vt:lpstr>
      <vt:lpstr>Federalist 39</vt:lpstr>
      <vt:lpstr>Federalist 39</vt:lpstr>
      <vt:lpstr>Criticism</vt:lpstr>
      <vt:lpstr>Response</vt:lpstr>
      <vt:lpstr>Response</vt:lpstr>
      <vt:lpstr>Response</vt:lpstr>
      <vt:lpstr>Criticism</vt:lpstr>
      <vt:lpstr>Response</vt:lpstr>
      <vt:lpstr>Response</vt:lpstr>
      <vt:lpstr>17th Amendment side note</vt:lpstr>
      <vt:lpstr>Federalist 51</vt:lpstr>
      <vt:lpstr>Federalist 51</vt:lpstr>
      <vt:lpstr>Montesquieu </vt:lpstr>
      <vt:lpstr>Separation of Powers </vt:lpstr>
      <vt:lpstr>Federalist 51</vt:lpstr>
      <vt:lpstr>Federalist 51</vt:lpstr>
      <vt:lpstr>Federalist 51</vt:lpstr>
      <vt:lpstr>Federalist 51</vt:lpstr>
      <vt:lpstr>Federalist 51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Federalist Papers</dc:title>
  <dc:creator>Sabin, Bruce M.</dc:creator>
  <cp:lastModifiedBy>Sabin, Bruce M.</cp:lastModifiedBy>
  <cp:revision>2</cp:revision>
  <dcterms:created xsi:type="dcterms:W3CDTF">2023-02-02T13:24:02Z</dcterms:created>
  <dcterms:modified xsi:type="dcterms:W3CDTF">2023-09-19T19:13:42Z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0x0101001D8ADF10472D5047A8EEB5BD521B57CE</vt:lpwstr>
  </property>
</Properties>
</file>