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32.xml"/>
  <Override ContentType="application/vnd.openxmlformats-officedocument.presentationml.notesSlide+xml" PartName="/ppt/notesSlides/notesSlide3.xml"/>
  <Override ContentType="application/vnd.openxmlformats-officedocument.presentationml.notesSlide+xml" PartName="/ppt/notesSlides/notesSlide33.xml"/>
  <Override ContentType="application/vnd.openxmlformats-officedocument.presentationml.notesSlide+xml" PartName="/ppt/notesSlides/notesSlide41.xml"/>
  <Override ContentType="application/vnd.openxmlformats-officedocument.presentationml.notesSlide+xml" PartName="/ppt/notesSlides/notesSlide15.xml"/>
  <Override ContentType="application/vnd.openxmlformats-officedocument.presentationml.notesSlide+xml" PartName="/ppt/notesSlides/notesSlide24.xml"/>
  <Override ContentType="application/vnd.openxmlformats-officedocument.presentationml.notesSlide+xml" PartName="/ppt/notesSlides/notesSlide50.xml"/>
  <Override ContentType="application/vnd.openxmlformats-officedocument.presentationml.notesSlide+xml" PartName="/ppt/notesSlides/notesSlide17.xml"/>
  <Override ContentType="application/vnd.openxmlformats-officedocument.presentationml.notesSlide+xml" PartName="/ppt/notesSlides/notesSlide42.xml"/>
  <Override ContentType="application/vnd.openxmlformats-officedocument.presentationml.notesSlide+xml" PartName="/ppt/notesSlides/notesSlide16.xml"/>
  <Override ContentType="application/vnd.openxmlformats-officedocument.presentationml.notesSlide+xml" PartName="/ppt/notesSlides/notesSlide34.xml"/>
  <Override ContentType="application/vnd.openxmlformats-officedocument.presentationml.notesSlide+xml" PartName="/ppt/notesSlides/notesSlide51.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43.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0.xml"/>
  <Override ContentType="application/vnd.openxmlformats-officedocument.presentationml.notesSlide+xml" PartName="/ppt/notesSlides/notesSlide26.xml"/>
  <Override ContentType="application/vnd.openxmlformats-officedocument.presentationml.notesSlide+xml" PartName="/ppt/notesSlides/notesSlide39.xml"/>
  <Override ContentType="application/vnd.openxmlformats-officedocument.presentationml.notesSlide+xml" PartName="/ppt/notesSlides/notesSlide31.xml"/>
  <Override ContentType="application/vnd.openxmlformats-officedocument.presentationml.notesSlide+xml" PartName="/ppt/notesSlides/notesSlide44.xml"/>
  <Override ContentType="application/vnd.openxmlformats-officedocument.presentationml.notesSlide+xml" PartName="/ppt/notesSlides/notesSlide27.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37.xml"/>
  <Override ContentType="application/vnd.openxmlformats-officedocument.presentationml.notesSlide+xml" PartName="/ppt/notesSlides/notesSlide29.xml"/>
  <Override ContentType="application/vnd.openxmlformats-officedocument.presentationml.notesSlide+xml" PartName="/ppt/notesSlides/notesSlide54.xml"/>
  <Override ContentType="application/vnd.openxmlformats-officedocument.presentationml.notesSlide+xml" PartName="/ppt/notesSlides/notesSlide45.xml"/>
  <Override ContentType="application/vnd.openxmlformats-officedocument.presentationml.notesSlide+xml" PartName="/ppt/notesSlides/notesSlide46.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11.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47.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38.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48.xml"/>
  <Override ContentType="application/vnd.openxmlformats-officedocument.presentationml.notesSlide+xml" PartName="/ppt/notesSlides/notesSlide22.xml"/>
  <Override ContentType="application/vnd.openxmlformats-officedocument.presentationml.notesSlide+xml" PartName="/ppt/notesSlides/notesSlide52.xml"/>
  <Override ContentType="application/vnd.openxmlformats-officedocument.presentationml.notesSlide+xml" PartName="/ppt/notesSlides/notesSlide7.xml"/>
  <Override ContentType="application/vnd.openxmlformats-officedocument.presentationml.notesSlide+xml" PartName="/ppt/notesSlides/notesSlide35.xml"/>
  <Override ContentType="application/vnd.openxmlformats-officedocument.presentationml.notesSlide+xml" PartName="/ppt/notesSlides/notesSlide5.xml"/>
  <Override ContentType="application/vnd.openxmlformats-officedocument.presentationml.notesSlide+xml" PartName="/ppt/notesSlides/notesSlide36.xml"/>
  <Override ContentType="application/vnd.openxmlformats-officedocument.presentationml.notesSlide+xml" PartName="/ppt/notesSlides/notesSlide49.xml"/>
  <Override ContentType="application/vnd.openxmlformats-officedocument.presentationml.notesSlide+xml" PartName="/ppt/notesSlides/notesSlide19.xml"/>
  <Override ContentType="application/vnd.openxmlformats-officedocument.presentationml.notesSlide+xml" PartName="/ppt/notesSlides/notesSlide53.xml"/>
  <Override ContentType="application/vnd.openxmlformats-officedocument.presentationml.notesSlide+xml" PartName="/ppt/notesSlides/notesSlide40.xml"/>
  <Override ContentType="application/vnd.openxmlformats-officedocument.presentationml.notesSlide+xml" PartName="/ppt/notesSlides/notesSlide23.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43.xml"/>
  <Override ContentType="application/vnd.openxmlformats-officedocument.presentationml.slide+xml" PartName="/ppt/slides/slide35.xml"/>
  <Override ContentType="application/vnd.openxmlformats-officedocument.presentationml.slide+xml" PartName="/ppt/slides/slide52.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5.xml"/>
  <Override ContentType="application/vnd.openxmlformats-officedocument.presentationml.slide+xml" PartName="/ppt/slides/slide17.xml"/>
  <Override ContentType="application/vnd.openxmlformats-officedocument.presentationml.slide+xml" PartName="/ppt/slides/slide42.xml"/>
  <Override ContentType="application/vnd.openxmlformats-officedocument.presentationml.slide+xml" PartName="/ppt/slides/slide25.xml"/>
  <Override ContentType="application/vnd.openxmlformats-officedocument.presentationml.slide+xml" PartName="/ppt/slides/slide50.xml"/>
  <Override ContentType="application/vnd.openxmlformats-officedocument.presentationml.slide+xml" PartName="/ppt/slides/slide34.xml"/>
  <Override ContentType="application/vnd.openxmlformats-officedocument.presentationml.slide+xml" PartName="/ppt/slides/slide33.xml"/>
  <Override ContentType="application/vnd.openxmlformats-officedocument.presentationml.slide+xml" PartName="/ppt/slides/slide51.xml"/>
  <Override ContentType="application/vnd.openxmlformats-officedocument.presentationml.slide+xml" PartName="/ppt/slides/slide16.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37.xml"/>
  <Override ContentType="application/vnd.openxmlformats-officedocument.presentationml.slide+xml" PartName="/ppt/slides/slide41.xml"/>
  <Override ContentType="application/vnd.openxmlformats-officedocument.presentationml.slide+xml" PartName="/ppt/slides/slide7.xml"/>
  <Override ContentType="application/vnd.openxmlformats-officedocument.presentationml.slide+xml" PartName="/ppt/slides/slide54.xml"/>
  <Override ContentType="application/vnd.openxmlformats-officedocument.presentationml.slide+xml" PartName="/ppt/slides/slide36.xml"/>
  <Override ContentType="application/vnd.openxmlformats-officedocument.presentationml.slide+xml" PartName="/ppt/slides/slide23.xml"/>
  <Override ContentType="application/vnd.openxmlformats-officedocument.presentationml.slide+xml" PartName="/ppt/slides/slide49.xml"/>
  <Override ContentType="application/vnd.openxmlformats-officedocument.presentationml.slide+xml" PartName="/ppt/slides/slide10.xml"/>
  <Override ContentType="application/vnd.openxmlformats-officedocument.presentationml.slide+xml" PartName="/ppt/slides/slide6.xml"/>
  <Override ContentType="application/vnd.openxmlformats-officedocument.presentationml.slide+xml" PartName="/ppt/slides/slide53.xml"/>
  <Override ContentType="application/vnd.openxmlformats-officedocument.presentationml.slide+xml" PartName="/ppt/slides/slide40.xml"/>
  <Override ContentType="application/vnd.openxmlformats-officedocument.presentationml.slide+xml" PartName="/ppt/slides/slide48.xml"/>
  <Override ContentType="application/vnd.openxmlformats-officedocument.presentationml.slide+xml" PartName="/ppt/slides/slide30.xml"/>
  <Override ContentType="application/vnd.openxmlformats-officedocument.presentationml.slide+xml" PartName="/ppt/slides/slide22.xml"/>
  <Override ContentType="application/vnd.openxmlformats-officedocument.presentationml.slide+xml" PartName="/ppt/slides/slide39.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12.xml"/>
  <Override ContentType="application/vnd.openxmlformats-officedocument.presentationml.slide+xml" PartName="/ppt/slides/slide47.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38.xml"/>
  <Override ContentType="application/vnd.openxmlformats-officedocument.presentationml.slide+xml" PartName="/ppt/slides/slide46.xml"/>
  <Override ContentType="application/vnd.openxmlformats-officedocument.presentationml.slide+xml" PartName="/ppt/slides/slide8.xml"/>
  <Override ContentType="application/vnd.openxmlformats-officedocument.presentationml.slide+xml" PartName="/ppt/slides/slide29.xml"/>
  <Override ContentType="application/vnd.openxmlformats-officedocument.presentationml.slide+xml" PartName="/ppt/slides/slide32.xml"/>
  <Override ContentType="application/vnd.openxmlformats-officedocument.presentationml.slide+xml" PartName="/ppt/slides/slide1.xml"/>
  <Override ContentType="application/vnd.openxmlformats-officedocument.presentationml.slide+xml" PartName="/ppt/slides/slide45.xml"/>
  <Override ContentType="application/vnd.openxmlformats-officedocument.presentationml.slide+xml" PartName="/ppt/slides/slide28.xml"/>
  <Override ContentType="application/vnd.openxmlformats-officedocument.presentationml.slide+xml" PartName="/ppt/slides/slide15.xml"/>
  <Override ContentType="application/vnd.openxmlformats-officedocument.presentationml.slide+xml" PartName="/ppt/slides/slide31.xml"/>
  <Override ContentType="application/vnd.openxmlformats-officedocument.presentationml.slide+xml" PartName="/ppt/slides/slide27.xml"/>
  <Override ContentType="application/vnd.openxmlformats-officedocument.presentationml.slide+xml" PartName="/ppt/slides/slide2.xml"/>
  <Override ContentType="application/vnd.openxmlformats-officedocument.presentationml.slide+xml" PartName="/ppt/slides/slide44.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59"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 id="277" r:id="rId27"/>
    <p:sldId id="278" r:id="rId28"/>
    <p:sldId id="279" r:id="rId29"/>
    <p:sldId id="280" r:id="rId30"/>
    <p:sldId id="281" r:id="rId31"/>
    <p:sldId id="282" r:id="rId32"/>
    <p:sldId id="283" r:id="rId33"/>
    <p:sldId id="284" r:id="rId34"/>
    <p:sldId id="285" r:id="rId35"/>
    <p:sldId id="286" r:id="rId36"/>
    <p:sldId id="287" r:id="rId37"/>
    <p:sldId id="288" r:id="rId38"/>
    <p:sldId id="289" r:id="rId39"/>
    <p:sldId id="290" r:id="rId40"/>
    <p:sldId id="291" r:id="rId41"/>
    <p:sldId id="292" r:id="rId42"/>
    <p:sldId id="293" r:id="rId43"/>
    <p:sldId id="294" r:id="rId44"/>
    <p:sldId id="295" r:id="rId45"/>
    <p:sldId id="296" r:id="rId46"/>
    <p:sldId id="297" r:id="rId47"/>
    <p:sldId id="298" r:id="rId48"/>
    <p:sldId id="299" r:id="rId49"/>
    <p:sldId id="300" r:id="rId50"/>
    <p:sldId id="301" r:id="rId51"/>
    <p:sldId id="302" r:id="rId52"/>
    <p:sldId id="303" r:id="rId53"/>
    <p:sldId id="304" r:id="rId54"/>
    <p:sldId id="305" r:id="rId55"/>
    <p:sldId id="306" r:id="rId56"/>
    <p:sldId id="307" r:id="rId57"/>
    <p:sldId id="308" r:id="rId58"/>
    <p:sldId id="309" r:id="rId59"/>
  </p:sldIdLst>
  <p:sldSz cy="5143500" cx="9144000"/>
  <p:notesSz cx="6858000" cy="9144000"/>
  <p:embeddedFontLst>
    <p:embeddedFont>
      <p:font typeface="Lexend"/>
      <p:regular r:id="rId60"/>
      <p:bold r:id="rId61"/>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40" Type="http://schemas.openxmlformats.org/officeDocument/2006/relationships/slide" Target="slides/slide35.xml"/><Relationship Id="rId42" Type="http://schemas.openxmlformats.org/officeDocument/2006/relationships/slide" Target="slides/slide37.xml"/><Relationship Id="rId41" Type="http://schemas.openxmlformats.org/officeDocument/2006/relationships/slide" Target="slides/slide36.xml"/><Relationship Id="rId44" Type="http://schemas.openxmlformats.org/officeDocument/2006/relationships/slide" Target="slides/slide39.xml"/><Relationship Id="rId43" Type="http://schemas.openxmlformats.org/officeDocument/2006/relationships/slide" Target="slides/slide38.xml"/><Relationship Id="rId46" Type="http://schemas.openxmlformats.org/officeDocument/2006/relationships/slide" Target="slides/slide41.xml"/><Relationship Id="rId45" Type="http://schemas.openxmlformats.org/officeDocument/2006/relationships/slide" Target="slides/slide40.xml"/><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48" Type="http://schemas.openxmlformats.org/officeDocument/2006/relationships/slide" Target="slides/slide43.xml"/><Relationship Id="rId47" Type="http://schemas.openxmlformats.org/officeDocument/2006/relationships/slide" Target="slides/slide42.xml"/><Relationship Id="rId49" Type="http://schemas.openxmlformats.org/officeDocument/2006/relationships/slide" Target="slides/slide44.xml"/><Relationship Id="rId5" Type="http://schemas.openxmlformats.org/officeDocument/2006/relationships/notesMaster" Target="notesMasters/notesMaster1.xml"/><Relationship Id="rId6" Type="http://schemas.openxmlformats.org/officeDocument/2006/relationships/slide" Target="slides/slide1.xml"/><Relationship Id="rId7" Type="http://schemas.openxmlformats.org/officeDocument/2006/relationships/slide" Target="slides/slide2.xml"/><Relationship Id="rId8" Type="http://schemas.openxmlformats.org/officeDocument/2006/relationships/slide" Target="slides/slide3.xml"/><Relationship Id="rId31" Type="http://schemas.openxmlformats.org/officeDocument/2006/relationships/slide" Target="slides/slide26.xml"/><Relationship Id="rId30" Type="http://schemas.openxmlformats.org/officeDocument/2006/relationships/slide" Target="slides/slide25.xml"/><Relationship Id="rId33" Type="http://schemas.openxmlformats.org/officeDocument/2006/relationships/slide" Target="slides/slide28.xml"/><Relationship Id="rId32" Type="http://schemas.openxmlformats.org/officeDocument/2006/relationships/slide" Target="slides/slide27.xml"/><Relationship Id="rId35" Type="http://schemas.openxmlformats.org/officeDocument/2006/relationships/slide" Target="slides/slide30.xml"/><Relationship Id="rId34" Type="http://schemas.openxmlformats.org/officeDocument/2006/relationships/slide" Target="slides/slide29.xml"/><Relationship Id="rId37" Type="http://schemas.openxmlformats.org/officeDocument/2006/relationships/slide" Target="slides/slide32.xml"/><Relationship Id="rId36" Type="http://schemas.openxmlformats.org/officeDocument/2006/relationships/slide" Target="slides/slide31.xml"/><Relationship Id="rId39" Type="http://schemas.openxmlformats.org/officeDocument/2006/relationships/slide" Target="slides/slide34.xml"/><Relationship Id="rId38" Type="http://schemas.openxmlformats.org/officeDocument/2006/relationships/slide" Target="slides/slide33.xml"/><Relationship Id="rId61" Type="http://schemas.openxmlformats.org/officeDocument/2006/relationships/font" Target="fonts/Lexend-bold.fntdata"/><Relationship Id="rId20" Type="http://schemas.openxmlformats.org/officeDocument/2006/relationships/slide" Target="slides/slide15.xml"/><Relationship Id="rId22" Type="http://schemas.openxmlformats.org/officeDocument/2006/relationships/slide" Target="slides/slide17.xml"/><Relationship Id="rId21" Type="http://schemas.openxmlformats.org/officeDocument/2006/relationships/slide" Target="slides/slide16.xml"/><Relationship Id="rId24" Type="http://schemas.openxmlformats.org/officeDocument/2006/relationships/slide" Target="slides/slide19.xml"/><Relationship Id="rId23" Type="http://schemas.openxmlformats.org/officeDocument/2006/relationships/slide" Target="slides/slide18.xml"/><Relationship Id="rId60" Type="http://schemas.openxmlformats.org/officeDocument/2006/relationships/font" Target="fonts/Lexend-regular.fntdata"/><Relationship Id="rId26" Type="http://schemas.openxmlformats.org/officeDocument/2006/relationships/slide" Target="slides/slide21.xml"/><Relationship Id="rId25" Type="http://schemas.openxmlformats.org/officeDocument/2006/relationships/slide" Target="slides/slide20.xml"/><Relationship Id="rId28" Type="http://schemas.openxmlformats.org/officeDocument/2006/relationships/slide" Target="slides/slide23.xml"/><Relationship Id="rId27" Type="http://schemas.openxmlformats.org/officeDocument/2006/relationships/slide" Target="slides/slide22.xml"/><Relationship Id="rId29" Type="http://schemas.openxmlformats.org/officeDocument/2006/relationships/slide" Target="slides/slide24.xml"/><Relationship Id="rId51" Type="http://schemas.openxmlformats.org/officeDocument/2006/relationships/slide" Target="slides/slide46.xml"/><Relationship Id="rId50" Type="http://schemas.openxmlformats.org/officeDocument/2006/relationships/slide" Target="slides/slide45.xml"/><Relationship Id="rId53" Type="http://schemas.openxmlformats.org/officeDocument/2006/relationships/slide" Target="slides/slide48.xml"/><Relationship Id="rId52" Type="http://schemas.openxmlformats.org/officeDocument/2006/relationships/slide" Target="slides/slide47.xml"/><Relationship Id="rId11" Type="http://schemas.openxmlformats.org/officeDocument/2006/relationships/slide" Target="slides/slide6.xml"/><Relationship Id="rId55" Type="http://schemas.openxmlformats.org/officeDocument/2006/relationships/slide" Target="slides/slide50.xml"/><Relationship Id="rId10" Type="http://schemas.openxmlformats.org/officeDocument/2006/relationships/slide" Target="slides/slide5.xml"/><Relationship Id="rId54" Type="http://schemas.openxmlformats.org/officeDocument/2006/relationships/slide" Target="slides/slide49.xml"/><Relationship Id="rId13" Type="http://schemas.openxmlformats.org/officeDocument/2006/relationships/slide" Target="slides/slide8.xml"/><Relationship Id="rId57" Type="http://schemas.openxmlformats.org/officeDocument/2006/relationships/slide" Target="slides/slide52.xml"/><Relationship Id="rId12" Type="http://schemas.openxmlformats.org/officeDocument/2006/relationships/slide" Target="slides/slide7.xml"/><Relationship Id="rId56" Type="http://schemas.openxmlformats.org/officeDocument/2006/relationships/slide" Target="slides/slide51.xml"/><Relationship Id="rId15" Type="http://schemas.openxmlformats.org/officeDocument/2006/relationships/slide" Target="slides/slide10.xml"/><Relationship Id="rId59" Type="http://schemas.openxmlformats.org/officeDocument/2006/relationships/slide" Target="slides/slide54.xml"/><Relationship Id="rId14" Type="http://schemas.openxmlformats.org/officeDocument/2006/relationships/slide" Target="slides/slide9.xml"/><Relationship Id="rId58" Type="http://schemas.openxmlformats.org/officeDocument/2006/relationships/slide" Target="slides/slide53.xml"/><Relationship Id="rId17" Type="http://schemas.openxmlformats.org/officeDocument/2006/relationships/slide" Target="slides/slide12.xml"/><Relationship Id="rId16" Type="http://schemas.openxmlformats.org/officeDocument/2006/relationships/slide" Target="slides/slide11.xml"/><Relationship Id="rId19" Type="http://schemas.openxmlformats.org/officeDocument/2006/relationships/slide" Target="slides/slide14.xml"/><Relationship Id="rId18"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1pPr>
            <a:lvl2pPr indent="-298450" lvl="1" marL="914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2pPr>
            <a:lvl3pPr indent="-298450" lvl="2" marL="1371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3pPr>
            <a:lvl4pPr indent="-298450" lvl="3" marL="1828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4pPr>
            <a:lvl5pPr indent="-298450" lvl="4" marL="22860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5pPr>
            <a:lvl6pPr indent="-298450" lvl="5" marL="2743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6pPr>
            <a:lvl7pPr indent="-298450" lvl="6" marL="3200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7pPr>
            <a:lvl8pPr indent="-298450" lvl="7" marL="3657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8pPr>
            <a:lvl9pPr indent="-298450" lvl="8" marL="4114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vmfa.museum/piction/6027262-8052859/" TargetMode="Externa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constitutioncenter.org/blog/the-story-behind-the-join-or-die-snake-cartoon" TargetMode="Externa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www.nationalww2museum.org/war/articles/national-hispanic-heritage-month-teacher-resources" TargetMode="Externa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www.orlandoweekly.com/news/central-florida-remembers-1920-election-day-lynching-of-july-perry-with-voting-stickers-20762408" TargetMode="Externa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victimsofcommunism.org/curriculum/" TargetMode="External"/><Relationship Id="rId3" Type="http://schemas.openxmlformats.org/officeDocument/2006/relationships/hyperlink" Target="https://www.britannica.com/place/Gulag" TargetMode="External"/><Relationship Id="rId4" Type="http://schemas.openxmlformats.org/officeDocument/2006/relationships/hyperlink" Target="https://www.youtube.com/watch?v=AEPE8ryckF8&amp;t=42s" TargetMode="Externa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www.smithsonianmag.com/history/the-long-history-of-forcing-jews-to-wear-anti-semitic-badges-180981829/" TargetMode="External"/><Relationship Id="rId3" Type="http://schemas.openxmlformats.org/officeDocument/2006/relationships/hyperlink" Target="https://www.ushmm.org/learn" TargetMode="Externa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department.va.gov/veterans-day/history-of-veterans-day/#:~:text=In%201954%2C%20after%20World%20War,striking%20out%20the%20word%20%E2%80%9CArmistice%E2%80%9D" TargetMode="Externa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www.nps.gov/casa/learn/historyculture/the-first-thanksgiving.htm" TargetMode="Externa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www.freedomforum.org/content/uploads/2023/12/1000x564_column_121923_AP6303280348.jpg" TargetMode="Externa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thekingcenter.org/about-tkc/martin-luther-king-jr/" TargetMode="Externa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www.staugustine.com/picture-gallery/news/2022/01/24/gallery-st-augustine-beach-wade-protests-1964/9198814002/" TargetMode="External"/><Relationship Id="rId3" Type="http://schemas.openxmlformats.org/officeDocument/2006/relationships/hyperlink" Target="https://asalh.org/about-us/origins-of-black-history-month/#:~:text=Woodson%20chose%20February%20for%20reasons,12th%20and%20the%2014th%2C%20respectively" TargetMode="Externa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www.nps.gov/articles/dyk-justice-bell.htm" TargetMode="Externa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www.cmohs.org/news-events/history/the-great-locomotive-chase-the-first-awarded-medal-of-honor/" TargetMode="Externa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fi.edu/en/blog/benjamin-franklin-and-declaration-independence" TargetMode="Externa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www.tuskegee.edu/support-tu/tuskegee-airmen" TargetMode="Externa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www.youtube.com/watch?v=pGQFz0XfRx4" TargetMode="Externa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www.britannica.com/biography/Juan-Ponce-de-Leon" TargetMode="External"/></Relationships>
</file>

<file path=ppt/notesSlides/_rels/notesSlide4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dos.fl.gov/library-archives/research/explore-our-resources/florida-history-culture-and-heritage/emancipation/" TargetMode="External"/><Relationship Id="rId3" Type="http://schemas.openxmlformats.org/officeDocument/2006/relationships/hyperlink" Target="https://floridaemancipationmay20.com/" TargetMode="External"/></Relationships>
</file>

<file path=ppt/notesSlides/_rels/notesSlide4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veteran.com/armed-forces-week/" TargetMode="Externa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www.arlingtontours.com/tomb-of-the-unknown-soldier" TargetMode="External"/></Relationships>
</file>

<file path=ppt/notesSlides/_rels/notesSlide5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www.mountvernon.org/george-washington/the-revolutionary-war/the-earliest-july-4-celebrations" TargetMode="External"/></Relationships>
</file>

<file path=ppt/notesSlides/_rels/notesSlide5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www.loc.gov/item/2016801353/" TargetMode="Externa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911memorial.org/" TargetMode="External"/><Relationship Id="rId3" Type="http://schemas.openxmlformats.org/officeDocument/2006/relationships/hyperlink" Target="https://c.files.bbci.co.uk/9FC6/production/_119720904_gettyimages-1161266.jpg" TargetMode="Externa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 name="Shape 50"/>
        <p:cNvGrpSpPr/>
        <p:nvPr/>
      </p:nvGrpSpPr>
      <p:grpSpPr>
        <a:xfrm>
          <a:off x="0" y="0"/>
          <a:ext cx="0" cy="0"/>
          <a:chOff x="0" y="0"/>
          <a:chExt cx="0" cy="0"/>
        </a:xfrm>
      </p:grpSpPr>
      <p:sp>
        <p:nvSpPr>
          <p:cNvPr id="51" name="Google Shape;51;p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52" name="Google Shape;52;p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8" name="Shape 118"/>
        <p:cNvGrpSpPr/>
        <p:nvPr/>
      </p:nvGrpSpPr>
      <p:grpSpPr>
        <a:xfrm>
          <a:off x="0" y="0"/>
          <a:ext cx="0" cy="0"/>
          <a:chOff x="0" y="0"/>
          <a:chExt cx="0" cy="0"/>
        </a:xfrm>
      </p:grpSpPr>
      <p:sp>
        <p:nvSpPr>
          <p:cNvPr id="119" name="Google Shape;119;p1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20" name="Google Shape;120;p1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20000"/>
              </a:lnSpc>
              <a:spcBef>
                <a:spcPts val="0"/>
              </a:spcBef>
              <a:spcAft>
                <a:spcPts val="0"/>
              </a:spcAft>
              <a:buClr>
                <a:schemeClr val="dk1"/>
              </a:buClr>
              <a:buSzPts val="1100"/>
              <a:buFont typeface="Arial"/>
              <a:buNone/>
            </a:pPr>
            <a:r>
              <a:rPr lang="en">
                <a:solidFill>
                  <a:srgbClr val="212121"/>
                </a:solidFill>
              </a:rPr>
              <a:t>Generate a discussion with your students about the following source.</a:t>
            </a:r>
            <a:endParaRPr>
              <a:solidFill>
                <a:schemeClr val="dk1"/>
              </a:solidFill>
            </a:endParaRPr>
          </a:p>
          <a:p>
            <a:pPr indent="0" lvl="0" marL="0" rtl="0" algn="l">
              <a:lnSpc>
                <a:spcPct val="120000"/>
              </a:lnSpc>
              <a:spcBef>
                <a:spcPts val="0"/>
              </a:spcBef>
              <a:spcAft>
                <a:spcPts val="0"/>
              </a:spcAft>
              <a:buClr>
                <a:schemeClr val="dk1"/>
              </a:buClr>
              <a:buSzPts val="1100"/>
              <a:buFont typeface="Arial"/>
              <a:buNone/>
            </a:pPr>
            <a:r>
              <a:rPr lang="en">
                <a:solidFill>
                  <a:srgbClr val="212121"/>
                </a:solidFill>
              </a:rPr>
              <a:t>Information about the source can be found here. </a:t>
            </a:r>
            <a:r>
              <a:rPr lang="en" u="sng">
                <a:solidFill>
                  <a:schemeClr val="hlink"/>
                </a:solidFill>
                <a:hlinkClick r:id="rId2"/>
              </a:rPr>
              <a:t>https://vmfa.museum/piction/6027262-8052859/</a:t>
            </a:r>
            <a:r>
              <a:rPr lang="en">
                <a:solidFill>
                  <a:schemeClr val="dk1"/>
                </a:solidFill>
              </a:rPr>
              <a:t>  </a:t>
            </a:r>
            <a:endParaRPr>
              <a:solidFill>
                <a:srgbClr val="212121"/>
              </a:solidFill>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5" name="Shape 125"/>
        <p:cNvGrpSpPr/>
        <p:nvPr/>
      </p:nvGrpSpPr>
      <p:grpSpPr>
        <a:xfrm>
          <a:off x="0" y="0"/>
          <a:ext cx="0" cy="0"/>
          <a:chOff x="0" y="0"/>
          <a:chExt cx="0" cy="0"/>
        </a:xfrm>
      </p:grpSpPr>
      <p:sp>
        <p:nvSpPr>
          <p:cNvPr id="126" name="Google Shape;126;g22081122121_0_7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27" name="Google Shape;127;g22081122121_0_7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317500" lvl="0" marL="457200" rtl="0" algn="l">
              <a:spcBef>
                <a:spcPts val="0"/>
              </a:spcBef>
              <a:spcAft>
                <a:spcPts val="0"/>
              </a:spcAft>
              <a:buClr>
                <a:schemeClr val="dk1"/>
              </a:buClr>
              <a:buSzPts val="1400"/>
              <a:buChar char="●"/>
            </a:pPr>
            <a:r>
              <a:rPr lang="en" sz="1400">
                <a:solidFill>
                  <a:schemeClr val="dk1"/>
                </a:solidFill>
              </a:rPr>
              <a:t>Constitution Day celebrates the day our Constitution was adopted.</a:t>
            </a:r>
            <a:endParaRPr sz="1400">
              <a:solidFill>
                <a:schemeClr val="dk1"/>
              </a:solidFill>
            </a:endParaRPr>
          </a:p>
          <a:p>
            <a:pPr indent="-317500" lvl="0" marL="457200" rtl="0" algn="l">
              <a:spcBef>
                <a:spcPts val="0"/>
              </a:spcBef>
              <a:spcAft>
                <a:spcPts val="0"/>
              </a:spcAft>
              <a:buClr>
                <a:schemeClr val="dk1"/>
              </a:buClr>
              <a:buSzPts val="1400"/>
              <a:buChar char="●"/>
            </a:pPr>
            <a:r>
              <a:rPr lang="en" sz="1400">
                <a:solidFill>
                  <a:schemeClr val="dk1"/>
                </a:solidFill>
              </a:rPr>
              <a:t>We celebrate every year on September 17th.</a:t>
            </a:r>
            <a:endParaRPr sz="1400">
              <a:solidFill>
                <a:schemeClr val="dk1"/>
              </a:solidFill>
            </a:endParaRPr>
          </a:p>
          <a:p>
            <a:pPr indent="-317500" lvl="0" marL="457200" rtl="0" algn="l">
              <a:spcBef>
                <a:spcPts val="0"/>
              </a:spcBef>
              <a:spcAft>
                <a:spcPts val="0"/>
              </a:spcAft>
              <a:buClr>
                <a:schemeClr val="dk1"/>
              </a:buClr>
              <a:buSzPts val="1400"/>
              <a:buChar char="●"/>
            </a:pPr>
            <a:r>
              <a:rPr lang="en" sz="1400">
                <a:solidFill>
                  <a:schemeClr val="dk1"/>
                </a:solidFill>
              </a:rPr>
              <a:t>The U.S. Constitution is the supreme law of the land.</a:t>
            </a:r>
            <a:endParaRPr sz="1400">
              <a:solidFill>
                <a:schemeClr val="dk1"/>
              </a:solidFill>
            </a:endParaRPr>
          </a:p>
          <a:p>
            <a:pPr indent="-317500" lvl="0" marL="457200" rtl="0" algn="l">
              <a:spcBef>
                <a:spcPts val="0"/>
              </a:spcBef>
              <a:spcAft>
                <a:spcPts val="0"/>
              </a:spcAft>
              <a:buClr>
                <a:schemeClr val="dk1"/>
              </a:buClr>
              <a:buSzPts val="1400"/>
              <a:buChar char="●"/>
            </a:pPr>
            <a:r>
              <a:rPr lang="en" sz="1400">
                <a:solidFill>
                  <a:schemeClr val="dk1"/>
                </a:solidFill>
              </a:rPr>
              <a:t>The U.S. Constitution was signed at the Constitutional Convention on September 17, 1787 in Philadelphia, PA. </a:t>
            </a:r>
            <a:endParaRPr sz="1400">
              <a:solidFill>
                <a:schemeClr val="dk1"/>
              </a:solidFill>
            </a:endParaRPr>
          </a:p>
          <a:p>
            <a:pPr indent="-317500" lvl="0" marL="457200" rtl="0" algn="l">
              <a:spcBef>
                <a:spcPts val="0"/>
              </a:spcBef>
              <a:spcAft>
                <a:spcPts val="0"/>
              </a:spcAft>
              <a:buClr>
                <a:schemeClr val="dk1"/>
              </a:buClr>
              <a:buSzPts val="1400"/>
              <a:buChar char="●"/>
            </a:pPr>
            <a:r>
              <a:rPr lang="en" sz="1400">
                <a:solidFill>
                  <a:schemeClr val="dk1"/>
                </a:solidFill>
              </a:rPr>
              <a:t>James Madison (4th President) was known as the Father of the Constitution since he wrote a large portion of it and the Bill of Rights.</a:t>
            </a:r>
            <a:endParaRPr>
              <a:solidFill>
                <a:srgbClr val="212121"/>
              </a:solidFill>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2" name="Shape 132"/>
        <p:cNvGrpSpPr/>
        <p:nvPr/>
      </p:nvGrpSpPr>
      <p:grpSpPr>
        <a:xfrm>
          <a:off x="0" y="0"/>
          <a:ext cx="0" cy="0"/>
          <a:chOff x="0" y="0"/>
          <a:chExt cx="0" cy="0"/>
        </a:xfrm>
      </p:grpSpPr>
      <p:sp>
        <p:nvSpPr>
          <p:cNvPr id="133" name="Google Shape;133;p1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34" name="Google Shape;134;p1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20000"/>
              </a:lnSpc>
              <a:spcBef>
                <a:spcPts val="0"/>
              </a:spcBef>
              <a:spcAft>
                <a:spcPts val="0"/>
              </a:spcAft>
              <a:buClr>
                <a:schemeClr val="dk1"/>
              </a:buClr>
              <a:buSzPts val="1100"/>
              <a:buFont typeface="Arial"/>
              <a:buNone/>
            </a:pPr>
            <a:r>
              <a:rPr lang="en">
                <a:solidFill>
                  <a:srgbClr val="212121"/>
                </a:solidFill>
              </a:rPr>
              <a:t>Generate a discussion with your students about the following source.</a:t>
            </a:r>
            <a:endParaRPr>
              <a:solidFill>
                <a:schemeClr val="dk1"/>
              </a:solidFill>
            </a:endParaRPr>
          </a:p>
          <a:p>
            <a:pPr indent="0" lvl="0" marL="0" rtl="0" algn="l">
              <a:lnSpc>
                <a:spcPct val="120000"/>
              </a:lnSpc>
              <a:spcBef>
                <a:spcPts val="0"/>
              </a:spcBef>
              <a:spcAft>
                <a:spcPts val="0"/>
              </a:spcAft>
              <a:buSzPts val="1100"/>
              <a:buNone/>
            </a:pPr>
            <a:r>
              <a:rPr lang="en">
                <a:solidFill>
                  <a:srgbClr val="212121"/>
                </a:solidFill>
              </a:rPr>
              <a:t>Information about the source can be found here. </a:t>
            </a:r>
            <a:r>
              <a:rPr lang="en" u="sng">
                <a:solidFill>
                  <a:schemeClr val="hlink"/>
                </a:solidFill>
                <a:hlinkClick r:id="rId2"/>
              </a:rPr>
              <a:t>https://constitutioncenter.org/blog/the-story-behind-the-join-or-die-snake-cartoon</a:t>
            </a:r>
            <a:r>
              <a:rPr lang="en">
                <a:solidFill>
                  <a:srgbClr val="212121"/>
                </a:solidFill>
              </a:rPr>
              <a:t> </a:t>
            </a:r>
            <a:endParaRPr>
              <a:solidFill>
                <a:srgbClr val="212121"/>
              </a:solidFill>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9" name="Shape 139"/>
        <p:cNvGrpSpPr/>
        <p:nvPr/>
      </p:nvGrpSpPr>
      <p:grpSpPr>
        <a:xfrm>
          <a:off x="0" y="0"/>
          <a:ext cx="0" cy="0"/>
          <a:chOff x="0" y="0"/>
          <a:chExt cx="0" cy="0"/>
        </a:xfrm>
      </p:grpSpPr>
      <p:sp>
        <p:nvSpPr>
          <p:cNvPr id="140" name="Google Shape;140;g2e0b240cb5c_0_28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41" name="Google Shape;141;g2e0b240cb5c_0_28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317500" lvl="0" marL="457200" rtl="0" algn="l">
              <a:spcBef>
                <a:spcPts val="0"/>
              </a:spcBef>
              <a:spcAft>
                <a:spcPts val="0"/>
              </a:spcAft>
              <a:buClr>
                <a:schemeClr val="dk1"/>
              </a:buClr>
              <a:buSzPts val="1400"/>
              <a:buChar char="●"/>
            </a:pPr>
            <a:r>
              <a:rPr lang="en" sz="1400">
                <a:solidFill>
                  <a:schemeClr val="dk1"/>
                </a:solidFill>
              </a:rPr>
              <a:t>Celebrate Freedom week is recognized as the last full week of September.</a:t>
            </a:r>
            <a:endParaRPr sz="1400">
              <a:solidFill>
                <a:schemeClr val="dk1"/>
              </a:solidFill>
            </a:endParaRPr>
          </a:p>
          <a:p>
            <a:pPr indent="-317500" lvl="0" marL="457200" rtl="0" algn="l">
              <a:spcBef>
                <a:spcPts val="0"/>
              </a:spcBef>
              <a:spcAft>
                <a:spcPts val="0"/>
              </a:spcAft>
              <a:buClr>
                <a:schemeClr val="dk1"/>
              </a:buClr>
              <a:buSzPts val="1400"/>
              <a:buChar char="●"/>
            </a:pPr>
            <a:r>
              <a:rPr lang="en" sz="1400">
                <a:solidFill>
                  <a:schemeClr val="dk1"/>
                </a:solidFill>
              </a:rPr>
              <a:t>This week we are focused on remembering the importance of the Declaration of Independence.</a:t>
            </a:r>
            <a:endParaRPr sz="1400">
              <a:solidFill>
                <a:schemeClr val="dk1"/>
              </a:solidFill>
            </a:endParaRPr>
          </a:p>
          <a:p>
            <a:pPr indent="-317500" lvl="0" marL="457200" rtl="0" algn="l">
              <a:spcBef>
                <a:spcPts val="0"/>
              </a:spcBef>
              <a:spcAft>
                <a:spcPts val="0"/>
              </a:spcAft>
              <a:buClr>
                <a:schemeClr val="dk1"/>
              </a:buClr>
              <a:buSzPts val="1400"/>
              <a:buChar char="●"/>
            </a:pPr>
            <a:r>
              <a:rPr lang="en" sz="1400">
                <a:solidFill>
                  <a:schemeClr val="dk1"/>
                </a:solidFill>
              </a:rPr>
              <a:t>The Declaration of Independence was a document adopted on July 4, 1776 written to King George III explaining why American colonists were breaking away from British rule.</a:t>
            </a:r>
            <a:endParaRPr sz="1400">
              <a:solidFill>
                <a:schemeClr val="dk1"/>
              </a:solidFill>
            </a:endParaRPr>
          </a:p>
          <a:p>
            <a:pPr indent="-317500" lvl="0" marL="457200" rtl="0" algn="l">
              <a:spcBef>
                <a:spcPts val="0"/>
              </a:spcBef>
              <a:spcAft>
                <a:spcPts val="0"/>
              </a:spcAft>
              <a:buClr>
                <a:schemeClr val="dk1"/>
              </a:buClr>
              <a:buSzPts val="1400"/>
              <a:buChar char="●"/>
            </a:pPr>
            <a:r>
              <a:rPr lang="en" sz="1400">
                <a:solidFill>
                  <a:schemeClr val="dk1"/>
                </a:solidFill>
              </a:rPr>
              <a:t>The Declaration outlined all the rights that American colonists believed that King George III wasn’t protecting and/or Parliament was denying.</a:t>
            </a:r>
            <a:endParaRPr sz="1400">
              <a:solidFill>
                <a:schemeClr val="dk1"/>
              </a:solidFill>
            </a:endParaRPr>
          </a:p>
          <a:p>
            <a:pPr indent="-317500" lvl="0" marL="457200" rtl="0" algn="l">
              <a:spcBef>
                <a:spcPts val="0"/>
              </a:spcBef>
              <a:spcAft>
                <a:spcPts val="0"/>
              </a:spcAft>
              <a:buClr>
                <a:schemeClr val="dk1"/>
              </a:buClr>
              <a:buSzPts val="1400"/>
              <a:buChar char="●"/>
            </a:pPr>
            <a:r>
              <a:rPr lang="en" sz="1400">
                <a:solidFill>
                  <a:schemeClr val="dk1"/>
                </a:solidFill>
              </a:rPr>
              <a:t>Eventually, American colonists went to war to fight for their independence against British rule.</a:t>
            </a:r>
            <a:endParaRPr sz="1400">
              <a:solidFill>
                <a:schemeClr val="dk1"/>
              </a:solidFill>
            </a:endParaRPr>
          </a:p>
          <a:p>
            <a:pPr indent="-317500" lvl="0" marL="457200" rtl="0" algn="l">
              <a:spcBef>
                <a:spcPts val="0"/>
              </a:spcBef>
              <a:spcAft>
                <a:spcPts val="0"/>
              </a:spcAft>
              <a:buClr>
                <a:schemeClr val="dk1"/>
              </a:buClr>
              <a:buSzPts val="1400"/>
              <a:buChar char="●"/>
            </a:pPr>
            <a:r>
              <a:rPr lang="en" sz="1400">
                <a:solidFill>
                  <a:schemeClr val="dk1"/>
                </a:solidFill>
              </a:rPr>
              <a:t>The Declaration included key promises: equality, unalienable rights, consent of the governed, and the right to revolution.</a:t>
            </a:r>
            <a:endParaRPr>
              <a:solidFill>
                <a:schemeClr val="dk1"/>
              </a:solidFill>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6" name="Shape 146"/>
        <p:cNvGrpSpPr/>
        <p:nvPr/>
      </p:nvGrpSpPr>
      <p:grpSpPr>
        <a:xfrm>
          <a:off x="0" y="0"/>
          <a:ext cx="0" cy="0"/>
          <a:chOff x="0" y="0"/>
          <a:chExt cx="0" cy="0"/>
        </a:xfrm>
      </p:grpSpPr>
      <p:sp>
        <p:nvSpPr>
          <p:cNvPr id="147" name="Google Shape;147;g32452c0dd97_0_7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48" name="Google Shape;148;g32452c0dd97_0_7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20000"/>
              </a:lnSpc>
              <a:spcBef>
                <a:spcPts val="0"/>
              </a:spcBef>
              <a:spcAft>
                <a:spcPts val="0"/>
              </a:spcAft>
              <a:buNone/>
            </a:pPr>
            <a:r>
              <a:rPr lang="en">
                <a:solidFill>
                  <a:srgbClr val="212121"/>
                </a:solidFill>
              </a:rPr>
              <a:t>Generate a discussion with your students about the following source.</a:t>
            </a:r>
            <a:endParaRPr>
              <a:solidFill>
                <a:schemeClr val="dk1"/>
              </a:solidFill>
            </a:endParaRPr>
          </a:p>
          <a:p>
            <a:pPr indent="0" lvl="0" marL="0" rtl="0" algn="l">
              <a:lnSpc>
                <a:spcPct val="120000"/>
              </a:lnSpc>
              <a:spcBef>
                <a:spcPts val="0"/>
              </a:spcBef>
              <a:spcAft>
                <a:spcPts val="0"/>
              </a:spcAft>
              <a:buNone/>
            </a:pPr>
            <a:r>
              <a:rPr lang="en">
                <a:solidFill>
                  <a:srgbClr val="212121"/>
                </a:solidFill>
              </a:rPr>
              <a:t>Information about the source can be found here </a:t>
            </a:r>
            <a:r>
              <a:rPr lang="en" u="sng">
                <a:solidFill>
                  <a:schemeClr val="hlink"/>
                </a:solidFill>
                <a:hlinkClick r:id="rId2"/>
              </a:rPr>
              <a:t>https://www.nationalww2museum.org/war/articles/national-hispanic-heritage-month-teacher-resources</a:t>
            </a:r>
            <a:r>
              <a:rPr lang="en">
                <a:solidFill>
                  <a:srgbClr val="212121"/>
                </a:solidFill>
              </a:rPr>
              <a:t> </a:t>
            </a:r>
            <a:endParaRPr>
              <a:solidFill>
                <a:srgbClr val="212121"/>
              </a:solidFill>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3" name="Shape 153"/>
        <p:cNvGrpSpPr/>
        <p:nvPr/>
      </p:nvGrpSpPr>
      <p:grpSpPr>
        <a:xfrm>
          <a:off x="0" y="0"/>
          <a:ext cx="0" cy="0"/>
          <a:chOff x="0" y="0"/>
          <a:chExt cx="0" cy="0"/>
        </a:xfrm>
      </p:grpSpPr>
      <p:sp>
        <p:nvSpPr>
          <p:cNvPr id="154" name="Google Shape;154;g32452c0dd97_0_7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55" name="Google Shape;155;g32452c0dd97_0_7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317500" lvl="0" marL="457200" rtl="0" algn="l">
              <a:spcBef>
                <a:spcPts val="0"/>
              </a:spcBef>
              <a:spcAft>
                <a:spcPts val="0"/>
              </a:spcAft>
              <a:buClr>
                <a:schemeClr val="dk1"/>
              </a:buClr>
              <a:buSzPts val="1400"/>
              <a:buChar char="●"/>
            </a:pPr>
            <a:r>
              <a:rPr lang="en" sz="1400">
                <a:solidFill>
                  <a:schemeClr val="dk1"/>
                </a:solidFill>
              </a:rPr>
              <a:t>These men were not in segregated units like African American soldiers were.</a:t>
            </a:r>
            <a:endParaRPr sz="1400">
              <a:solidFill>
                <a:schemeClr val="dk1"/>
              </a:solidFill>
            </a:endParaRPr>
          </a:p>
          <a:p>
            <a:pPr indent="-317500" lvl="0" marL="457200" rtl="0" algn="l">
              <a:spcBef>
                <a:spcPts val="0"/>
              </a:spcBef>
              <a:spcAft>
                <a:spcPts val="0"/>
              </a:spcAft>
              <a:buClr>
                <a:schemeClr val="dk1"/>
              </a:buClr>
              <a:buSzPts val="1400"/>
              <a:buChar char="●"/>
            </a:pPr>
            <a:r>
              <a:rPr lang="en" sz="1400">
                <a:solidFill>
                  <a:schemeClr val="dk1"/>
                </a:solidFill>
              </a:rPr>
              <a:t>The Arizona National Guard 158th Infantry Regiment, known as the Bushmasters, was one of the greatest fighting combat teams ever deployed to battle and was made up of mostly Hispanic soldiers. Their motto was “Cuidado” which means take care.</a:t>
            </a:r>
            <a:endParaRPr sz="1400">
              <a:solidFill>
                <a:schemeClr val="dk1"/>
              </a:solidFill>
            </a:endParaRPr>
          </a:p>
          <a:p>
            <a:pPr indent="-317500" lvl="0" marL="457200" rtl="0" algn="l">
              <a:spcBef>
                <a:spcPts val="0"/>
              </a:spcBef>
              <a:spcAft>
                <a:spcPts val="0"/>
              </a:spcAft>
              <a:buClr>
                <a:schemeClr val="dk1"/>
              </a:buClr>
              <a:buSzPts val="1400"/>
              <a:buChar char="●"/>
            </a:pPr>
            <a:r>
              <a:rPr lang="en" sz="1400">
                <a:solidFill>
                  <a:schemeClr val="dk1"/>
                </a:solidFill>
              </a:rPr>
              <a:t>National Hispanic Heritage Week started in 1968 and was expanded to an entire month in 1988.</a:t>
            </a:r>
            <a:endParaRPr sz="1400">
              <a:solidFill>
                <a:schemeClr val="dk1"/>
              </a:solidFill>
            </a:endParaRPr>
          </a:p>
          <a:p>
            <a:pPr indent="-317500" lvl="0" marL="457200" rtl="0" algn="l">
              <a:spcBef>
                <a:spcPts val="0"/>
              </a:spcBef>
              <a:spcAft>
                <a:spcPts val="0"/>
              </a:spcAft>
              <a:buClr>
                <a:schemeClr val="dk1"/>
              </a:buClr>
              <a:buSzPts val="1400"/>
              <a:buChar char="●"/>
            </a:pPr>
            <a:r>
              <a:rPr lang="en" sz="1400">
                <a:solidFill>
                  <a:schemeClr val="dk1"/>
                </a:solidFill>
              </a:rPr>
              <a:t>Annually Hispanic Heritage Month is celebrated from September 15 to October 15.</a:t>
            </a:r>
            <a:endParaRPr sz="1400">
              <a:solidFill>
                <a:schemeClr val="dk1"/>
              </a:solidFill>
            </a:endParaRPr>
          </a:p>
          <a:p>
            <a:pPr indent="-317500" lvl="0" marL="457200" rtl="0" algn="l">
              <a:spcBef>
                <a:spcPts val="0"/>
              </a:spcBef>
              <a:spcAft>
                <a:spcPts val="0"/>
              </a:spcAft>
              <a:buClr>
                <a:schemeClr val="dk1"/>
              </a:buClr>
              <a:buSzPts val="1400"/>
              <a:buChar char="●"/>
            </a:pPr>
            <a:r>
              <a:rPr lang="en" sz="1400">
                <a:solidFill>
                  <a:schemeClr val="dk1"/>
                </a:solidFill>
              </a:rPr>
              <a:t>September 15 was chosen as the starting date because it is the anniversary of the start of the Mexican War of Independence.</a:t>
            </a:r>
            <a:endParaRPr sz="1400">
              <a:solidFill>
                <a:schemeClr val="dk1"/>
              </a:solidFill>
            </a:endParaRPr>
          </a:p>
          <a:p>
            <a:pPr indent="-317500" lvl="0" marL="457200" rtl="0" algn="l">
              <a:spcBef>
                <a:spcPts val="0"/>
              </a:spcBef>
              <a:spcAft>
                <a:spcPts val="0"/>
              </a:spcAft>
              <a:buClr>
                <a:schemeClr val="dk1"/>
              </a:buClr>
              <a:buSzPts val="1400"/>
              <a:buChar char="●"/>
            </a:pPr>
            <a:r>
              <a:rPr lang="en" sz="1400">
                <a:solidFill>
                  <a:schemeClr val="dk1"/>
                </a:solidFill>
              </a:rPr>
              <a:t>That War resulted in independence for Mexico, Guatemala, El Salvador, Costa Rica, Honduras, and Nicaragua.</a:t>
            </a:r>
            <a:endParaRPr sz="1400">
              <a:solidFill>
                <a:schemeClr val="dk1"/>
              </a:solidFill>
            </a:endParaRPr>
          </a:p>
          <a:p>
            <a:pPr indent="-317500" lvl="0" marL="457200" rtl="0" algn="l">
              <a:spcBef>
                <a:spcPts val="0"/>
              </a:spcBef>
              <a:spcAft>
                <a:spcPts val="0"/>
              </a:spcAft>
              <a:buClr>
                <a:schemeClr val="dk1"/>
              </a:buClr>
              <a:buSzPts val="1400"/>
              <a:buChar char="●"/>
            </a:pPr>
            <a:r>
              <a:rPr lang="en" sz="1400">
                <a:solidFill>
                  <a:schemeClr val="dk1"/>
                </a:solidFill>
              </a:rPr>
              <a:t>Hispanic Heritage Month allows us the opportunity to celebrate the Hispanic/Latino community and their impact on our democracy and contributions to society.</a:t>
            </a:r>
            <a:endParaRPr sz="1300">
              <a:solidFill>
                <a:srgbClr val="212121"/>
              </a:solidFill>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1" name="Shape 161"/>
        <p:cNvGrpSpPr/>
        <p:nvPr/>
      </p:nvGrpSpPr>
      <p:grpSpPr>
        <a:xfrm>
          <a:off x="0" y="0"/>
          <a:ext cx="0" cy="0"/>
          <a:chOff x="0" y="0"/>
          <a:chExt cx="0" cy="0"/>
        </a:xfrm>
      </p:grpSpPr>
      <p:sp>
        <p:nvSpPr>
          <p:cNvPr id="162" name="Google Shape;162;p1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63" name="Google Shape;163;p1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7" name="Shape 167"/>
        <p:cNvGrpSpPr/>
        <p:nvPr/>
      </p:nvGrpSpPr>
      <p:grpSpPr>
        <a:xfrm>
          <a:off x="0" y="0"/>
          <a:ext cx="0" cy="0"/>
          <a:chOff x="0" y="0"/>
          <a:chExt cx="0" cy="0"/>
        </a:xfrm>
      </p:grpSpPr>
      <p:sp>
        <p:nvSpPr>
          <p:cNvPr id="168" name="Google Shape;168;g211ae057a46_0_5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69" name="Google Shape;169;g211ae057a46_0_5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20000"/>
              </a:lnSpc>
              <a:spcBef>
                <a:spcPts val="0"/>
              </a:spcBef>
              <a:spcAft>
                <a:spcPts val="0"/>
              </a:spcAft>
              <a:buClr>
                <a:schemeClr val="dk1"/>
              </a:buClr>
              <a:buSzPts val="1100"/>
              <a:buFont typeface="Arial"/>
              <a:buNone/>
            </a:pPr>
            <a:r>
              <a:rPr lang="en">
                <a:solidFill>
                  <a:srgbClr val="212121"/>
                </a:solidFill>
              </a:rPr>
              <a:t>Generate a discussion with your students about the following source.</a:t>
            </a:r>
            <a:endParaRPr>
              <a:solidFill>
                <a:schemeClr val="dk1"/>
              </a:solidFill>
            </a:endParaRPr>
          </a:p>
          <a:p>
            <a:pPr indent="0" lvl="0" marL="0" rtl="0" algn="l">
              <a:lnSpc>
                <a:spcPct val="120000"/>
              </a:lnSpc>
              <a:spcBef>
                <a:spcPts val="0"/>
              </a:spcBef>
              <a:spcAft>
                <a:spcPts val="0"/>
              </a:spcAft>
              <a:buClr>
                <a:schemeClr val="dk1"/>
              </a:buClr>
              <a:buSzPts val="1100"/>
              <a:buFont typeface="Arial"/>
              <a:buNone/>
            </a:pPr>
            <a:r>
              <a:rPr lang="en">
                <a:solidFill>
                  <a:srgbClr val="212121"/>
                </a:solidFill>
              </a:rPr>
              <a:t>Information about the source can be found here: </a:t>
            </a:r>
            <a:r>
              <a:rPr lang="en" u="sng">
                <a:solidFill>
                  <a:schemeClr val="hlink"/>
                </a:solidFill>
                <a:hlinkClick r:id="rId2"/>
              </a:rPr>
              <a:t>https://www.orlandoweekly.com/news/central-florida-remembers-1920-election-day-lynching-of-july-perry-with-voting-stickers-20762408</a:t>
            </a:r>
            <a:r>
              <a:rPr lang="en">
                <a:solidFill>
                  <a:srgbClr val="212121"/>
                </a:solidFill>
              </a:rPr>
              <a:t> </a:t>
            </a:r>
            <a:endParaRPr sz="1200">
              <a:solidFill>
                <a:srgbClr val="212121"/>
              </a:solidFill>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4" name="Shape 174"/>
        <p:cNvGrpSpPr/>
        <p:nvPr/>
      </p:nvGrpSpPr>
      <p:grpSpPr>
        <a:xfrm>
          <a:off x="0" y="0"/>
          <a:ext cx="0" cy="0"/>
          <a:chOff x="0" y="0"/>
          <a:chExt cx="0" cy="0"/>
        </a:xfrm>
      </p:grpSpPr>
      <p:sp>
        <p:nvSpPr>
          <p:cNvPr id="175" name="Google Shape;175;g2e49c564a5d_0_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76" name="Google Shape;176;g2e49c564a5d_0_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317500" lvl="0" marL="457200" rtl="0" algn="l">
              <a:spcBef>
                <a:spcPts val="0"/>
              </a:spcBef>
              <a:spcAft>
                <a:spcPts val="0"/>
              </a:spcAft>
              <a:buClr>
                <a:schemeClr val="dk1"/>
              </a:buClr>
              <a:buSzPts val="1400"/>
              <a:buChar char="●"/>
            </a:pPr>
            <a:r>
              <a:rPr lang="en" sz="1400">
                <a:solidFill>
                  <a:schemeClr val="dk1"/>
                </a:solidFill>
              </a:rPr>
              <a:t>Ocoee Remembrance Day is November 2 every year. </a:t>
            </a:r>
            <a:endParaRPr sz="1400">
              <a:solidFill>
                <a:schemeClr val="dk1"/>
              </a:solidFill>
            </a:endParaRPr>
          </a:p>
          <a:p>
            <a:pPr indent="-317500" lvl="0" marL="457200" rtl="0" algn="l">
              <a:spcBef>
                <a:spcPts val="0"/>
              </a:spcBef>
              <a:spcAft>
                <a:spcPts val="0"/>
              </a:spcAft>
              <a:buClr>
                <a:schemeClr val="dk1"/>
              </a:buClr>
              <a:buSzPts val="1400"/>
              <a:buChar char="●"/>
            </a:pPr>
            <a:r>
              <a:rPr lang="en" sz="1400">
                <a:solidFill>
                  <a:schemeClr val="dk1"/>
                </a:solidFill>
              </a:rPr>
              <a:t>Ocoee is a town in central Florida.</a:t>
            </a:r>
            <a:endParaRPr sz="1400">
              <a:solidFill>
                <a:schemeClr val="dk1"/>
              </a:solidFill>
            </a:endParaRPr>
          </a:p>
          <a:p>
            <a:pPr indent="-317500" lvl="0" marL="457200" rtl="0" algn="l">
              <a:spcBef>
                <a:spcPts val="0"/>
              </a:spcBef>
              <a:spcAft>
                <a:spcPts val="0"/>
              </a:spcAft>
              <a:buClr>
                <a:schemeClr val="dk1"/>
              </a:buClr>
              <a:buSzPts val="1400"/>
              <a:buChar char="●"/>
            </a:pPr>
            <a:r>
              <a:rPr lang="en" sz="1400">
                <a:solidFill>
                  <a:schemeClr val="dk1"/>
                </a:solidFill>
              </a:rPr>
              <a:t>African American males were granted the right to vote in 1870 with the ratification of the 15th Amendment. </a:t>
            </a:r>
            <a:endParaRPr sz="1400">
              <a:solidFill>
                <a:schemeClr val="dk1"/>
              </a:solidFill>
            </a:endParaRPr>
          </a:p>
          <a:p>
            <a:pPr indent="-317500" lvl="0" marL="457200" rtl="0" algn="l">
              <a:spcBef>
                <a:spcPts val="0"/>
              </a:spcBef>
              <a:spcAft>
                <a:spcPts val="0"/>
              </a:spcAft>
              <a:buClr>
                <a:schemeClr val="dk1"/>
              </a:buClr>
              <a:buSzPts val="1400"/>
              <a:buChar char="●"/>
            </a:pPr>
            <a:r>
              <a:rPr lang="en" sz="1400">
                <a:solidFill>
                  <a:schemeClr val="dk1"/>
                </a:solidFill>
              </a:rPr>
              <a:t>Individuals and groups like the Ku Klux Klan used violence and </a:t>
            </a:r>
            <a:r>
              <a:rPr lang="en" sz="1400">
                <a:solidFill>
                  <a:schemeClr val="dk1"/>
                </a:solidFill>
              </a:rPr>
              <a:t>intimidation</a:t>
            </a:r>
            <a:r>
              <a:rPr lang="en" sz="1400">
                <a:solidFill>
                  <a:schemeClr val="dk1"/>
                </a:solidFill>
              </a:rPr>
              <a:t> to prevent blacks from voting.</a:t>
            </a:r>
            <a:endParaRPr sz="1400">
              <a:solidFill>
                <a:schemeClr val="dk1"/>
              </a:solidFill>
            </a:endParaRPr>
          </a:p>
          <a:p>
            <a:pPr indent="-317500" lvl="0" marL="457200" rtl="0" algn="l">
              <a:spcBef>
                <a:spcPts val="0"/>
              </a:spcBef>
              <a:spcAft>
                <a:spcPts val="0"/>
              </a:spcAft>
              <a:buClr>
                <a:schemeClr val="dk1"/>
              </a:buClr>
              <a:buSzPts val="1400"/>
              <a:buChar char="●"/>
            </a:pPr>
            <a:r>
              <a:rPr lang="en" sz="1400">
                <a:solidFill>
                  <a:schemeClr val="dk1"/>
                </a:solidFill>
              </a:rPr>
              <a:t>No one was ever prosecuted for the Ocoee murders.</a:t>
            </a:r>
            <a:endParaRPr sz="1400">
              <a:solidFill>
                <a:schemeClr val="dk1"/>
              </a:solidFill>
            </a:endParaRPr>
          </a:p>
          <a:p>
            <a:pPr indent="-317500" lvl="0" marL="457200" rtl="0" algn="l">
              <a:spcBef>
                <a:spcPts val="0"/>
              </a:spcBef>
              <a:spcAft>
                <a:spcPts val="0"/>
              </a:spcAft>
              <a:buClr>
                <a:schemeClr val="dk1"/>
              </a:buClr>
              <a:buSzPts val="1400"/>
              <a:buChar char="●"/>
            </a:pPr>
            <a:r>
              <a:rPr lang="en" sz="1400">
                <a:solidFill>
                  <a:schemeClr val="dk1"/>
                </a:solidFill>
              </a:rPr>
              <a:t>Throughout history, many people have fought, and died, for the right to vote. </a:t>
            </a:r>
            <a:endParaRPr sz="1400">
              <a:solidFill>
                <a:schemeClr val="dk1"/>
              </a:solidFill>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2" name="Shape 182"/>
        <p:cNvGrpSpPr/>
        <p:nvPr/>
      </p:nvGrpSpPr>
      <p:grpSpPr>
        <a:xfrm>
          <a:off x="0" y="0"/>
          <a:ext cx="0" cy="0"/>
          <a:chOff x="0" y="0"/>
          <a:chExt cx="0" cy="0"/>
        </a:xfrm>
      </p:grpSpPr>
      <p:sp>
        <p:nvSpPr>
          <p:cNvPr id="183" name="Google Shape;183;g2ff71e0206f_1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84" name="Google Shape;184;g2ff71e0206f_1_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20000"/>
              </a:lnSpc>
              <a:spcBef>
                <a:spcPts val="0"/>
              </a:spcBef>
              <a:spcAft>
                <a:spcPts val="0"/>
              </a:spcAft>
              <a:buClr>
                <a:schemeClr val="dk1"/>
              </a:buClr>
              <a:buSzPts val="1100"/>
              <a:buFont typeface="Arial"/>
              <a:buNone/>
            </a:pPr>
            <a:r>
              <a:rPr lang="en">
                <a:solidFill>
                  <a:srgbClr val="212121"/>
                </a:solidFill>
              </a:rPr>
              <a:t>Generate a discussion with your students about the following source.</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8" name="Shape 58"/>
        <p:cNvGrpSpPr/>
        <p:nvPr/>
      </p:nvGrpSpPr>
      <p:grpSpPr>
        <a:xfrm>
          <a:off x="0" y="0"/>
          <a:ext cx="0" cy="0"/>
          <a:chOff x="0" y="0"/>
          <a:chExt cx="0" cy="0"/>
        </a:xfrm>
      </p:grpSpPr>
      <p:sp>
        <p:nvSpPr>
          <p:cNvPr id="59" name="Google Shape;59;p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60" name="Google Shape;60;p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9" name="Shape 189"/>
        <p:cNvGrpSpPr/>
        <p:nvPr/>
      </p:nvGrpSpPr>
      <p:grpSpPr>
        <a:xfrm>
          <a:off x="0" y="0"/>
          <a:ext cx="0" cy="0"/>
          <a:chOff x="0" y="0"/>
          <a:chExt cx="0" cy="0"/>
        </a:xfrm>
      </p:grpSpPr>
      <p:sp>
        <p:nvSpPr>
          <p:cNvPr id="190" name="Google Shape;190;g2ff71e0206f_1_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91" name="Google Shape;191;g2ff71e0206f_1_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317500" lvl="0" marL="457200" rtl="0" algn="l">
              <a:lnSpc>
                <a:spcPct val="100000"/>
              </a:lnSpc>
              <a:spcBef>
                <a:spcPts val="0"/>
              </a:spcBef>
              <a:spcAft>
                <a:spcPts val="0"/>
              </a:spcAft>
              <a:buSzPts val="1400"/>
              <a:buChar char="●"/>
            </a:pPr>
            <a:r>
              <a:rPr lang="en" sz="1400"/>
              <a:t>Election Day is celebrated on the Tuesday after the first Monday in November.</a:t>
            </a:r>
            <a:endParaRPr sz="1400"/>
          </a:p>
          <a:p>
            <a:pPr indent="-317500" lvl="0" marL="457200" rtl="0" algn="l">
              <a:lnSpc>
                <a:spcPct val="100000"/>
              </a:lnSpc>
              <a:spcBef>
                <a:spcPts val="0"/>
              </a:spcBef>
              <a:spcAft>
                <a:spcPts val="0"/>
              </a:spcAft>
              <a:buSzPts val="1400"/>
              <a:buChar char="●"/>
            </a:pPr>
            <a:r>
              <a:rPr lang="en" sz="1400"/>
              <a:t>Election Day usually happens between Nov 2- Nov 8.</a:t>
            </a:r>
            <a:endParaRPr/>
          </a:p>
          <a:p>
            <a:pPr indent="-317500" lvl="0" marL="457200" rtl="0" algn="l">
              <a:lnSpc>
                <a:spcPct val="100000"/>
              </a:lnSpc>
              <a:spcBef>
                <a:spcPts val="0"/>
              </a:spcBef>
              <a:spcAft>
                <a:spcPts val="0"/>
              </a:spcAft>
              <a:buSzPts val="1400"/>
              <a:buChar char="●"/>
            </a:pPr>
            <a:r>
              <a:rPr lang="en" sz="1400"/>
              <a:t>Presidential elections happen every four years.</a:t>
            </a:r>
            <a:endParaRPr sz="1400"/>
          </a:p>
          <a:p>
            <a:pPr indent="-317500" lvl="0" marL="457200" rtl="0" algn="l">
              <a:lnSpc>
                <a:spcPct val="100000"/>
              </a:lnSpc>
              <a:spcBef>
                <a:spcPts val="0"/>
              </a:spcBef>
              <a:spcAft>
                <a:spcPts val="0"/>
              </a:spcAft>
              <a:buSzPts val="1400"/>
              <a:buChar char="●"/>
            </a:pPr>
            <a:r>
              <a:rPr lang="en" sz="1400"/>
              <a:t>The first presidential election happened in 1789, and George Washington was elected.</a:t>
            </a:r>
            <a:endParaRPr sz="1400"/>
          </a:p>
          <a:p>
            <a:pPr indent="-317500" lvl="0" marL="457200" rtl="0" algn="l">
              <a:lnSpc>
                <a:spcPct val="100000"/>
              </a:lnSpc>
              <a:spcBef>
                <a:spcPts val="0"/>
              </a:spcBef>
              <a:spcAft>
                <a:spcPts val="0"/>
              </a:spcAft>
              <a:buSzPts val="1400"/>
              <a:buChar char="●"/>
            </a:pPr>
            <a:r>
              <a:rPr lang="en" sz="1400"/>
              <a:t>Each Election Day you select individuals to serve in </a:t>
            </a:r>
            <a:r>
              <a:rPr lang="en" sz="1400"/>
              <a:t>government</a:t>
            </a:r>
            <a:r>
              <a:rPr lang="en" sz="1400"/>
              <a:t> for offices at the national, state, and local levels.</a:t>
            </a:r>
            <a:endParaRPr sz="1400"/>
          </a:p>
          <a:p>
            <a:pPr indent="-317500" lvl="0" marL="457200" rtl="0" algn="l">
              <a:lnSpc>
                <a:spcPct val="100000"/>
              </a:lnSpc>
              <a:spcBef>
                <a:spcPts val="0"/>
              </a:spcBef>
              <a:spcAft>
                <a:spcPts val="0"/>
              </a:spcAft>
              <a:buSzPts val="1400"/>
              <a:buChar char="●"/>
            </a:pPr>
            <a:r>
              <a:rPr lang="en" sz="1400"/>
              <a:t>Throughout history, some groups/individuals have had to fight for their right to vote.</a:t>
            </a:r>
            <a:endParaRPr sz="1400"/>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6" name="Shape 196"/>
        <p:cNvGrpSpPr/>
        <p:nvPr/>
      </p:nvGrpSpPr>
      <p:grpSpPr>
        <a:xfrm>
          <a:off x="0" y="0"/>
          <a:ext cx="0" cy="0"/>
          <a:chOff x="0" y="0"/>
          <a:chExt cx="0" cy="0"/>
        </a:xfrm>
      </p:grpSpPr>
      <p:sp>
        <p:nvSpPr>
          <p:cNvPr id="197" name="Google Shape;197;g31417f1949a_2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98" name="Google Shape;198;g31417f1949a_2_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20000"/>
              </a:lnSpc>
              <a:spcBef>
                <a:spcPts val="0"/>
              </a:spcBef>
              <a:spcAft>
                <a:spcPts val="0"/>
              </a:spcAft>
              <a:buClr>
                <a:schemeClr val="dk1"/>
              </a:buClr>
              <a:buSzPts val="1100"/>
              <a:buFont typeface="Arial"/>
              <a:buNone/>
            </a:pPr>
            <a:r>
              <a:rPr lang="en">
                <a:solidFill>
                  <a:srgbClr val="212121"/>
                </a:solidFill>
              </a:rPr>
              <a:t>Generate a discussion with your students about the following source.</a:t>
            </a:r>
            <a:endParaRPr>
              <a:solidFill>
                <a:srgbClr val="212121"/>
              </a:solidFill>
            </a:endParaRPr>
          </a:p>
          <a:p>
            <a:pPr indent="0" lvl="0" marL="0" rtl="0" algn="l">
              <a:lnSpc>
                <a:spcPct val="120000"/>
              </a:lnSpc>
              <a:spcBef>
                <a:spcPts val="0"/>
              </a:spcBef>
              <a:spcAft>
                <a:spcPts val="0"/>
              </a:spcAft>
              <a:buClr>
                <a:schemeClr val="dk1"/>
              </a:buClr>
              <a:buSzPts val="1100"/>
              <a:buFont typeface="Arial"/>
              <a:buNone/>
            </a:pPr>
            <a:r>
              <a:rPr lang="en">
                <a:solidFill>
                  <a:srgbClr val="212121"/>
                </a:solidFill>
              </a:rPr>
              <a:t> Information about the source can be found here: </a:t>
            </a:r>
            <a:r>
              <a:rPr lang="en" u="sng">
                <a:solidFill>
                  <a:schemeClr val="hlink"/>
                </a:solidFill>
                <a:hlinkClick r:id="rId2"/>
              </a:rPr>
              <a:t>https://victimsofcommunism.org/curriculum/</a:t>
            </a:r>
            <a:r>
              <a:rPr lang="en">
                <a:solidFill>
                  <a:srgbClr val="212121"/>
                </a:solidFill>
              </a:rPr>
              <a:t> and </a:t>
            </a:r>
            <a:r>
              <a:rPr lang="en" u="sng">
                <a:solidFill>
                  <a:schemeClr val="hlink"/>
                </a:solidFill>
                <a:hlinkClick r:id="rId3"/>
              </a:rPr>
              <a:t>https://www.britannica.com/place/Gulag</a:t>
            </a:r>
            <a:r>
              <a:rPr lang="en">
                <a:solidFill>
                  <a:srgbClr val="212121"/>
                </a:solidFill>
              </a:rPr>
              <a:t> </a:t>
            </a:r>
            <a:endParaRPr>
              <a:solidFill>
                <a:srgbClr val="212121"/>
              </a:solidFill>
            </a:endParaRPr>
          </a:p>
          <a:p>
            <a:pPr indent="0" lvl="0" marL="0" rtl="0" algn="l">
              <a:lnSpc>
                <a:spcPct val="120000"/>
              </a:lnSpc>
              <a:spcBef>
                <a:spcPts val="0"/>
              </a:spcBef>
              <a:spcAft>
                <a:spcPts val="0"/>
              </a:spcAft>
              <a:buClr>
                <a:schemeClr val="dk1"/>
              </a:buClr>
              <a:buSzPts val="1100"/>
              <a:buFont typeface="Arial"/>
              <a:buNone/>
            </a:pPr>
            <a:r>
              <a:rPr lang="en">
                <a:solidFill>
                  <a:srgbClr val="212121"/>
                </a:solidFill>
              </a:rPr>
              <a:t>Information about Victims of Communism Day can be found here: </a:t>
            </a:r>
            <a:r>
              <a:rPr lang="en" u="sng">
                <a:solidFill>
                  <a:schemeClr val="hlink"/>
                </a:solidFill>
                <a:hlinkClick r:id="rId4"/>
              </a:rPr>
              <a:t>https://www.youtube.com/watch?v=AEPE8ryckF8&amp;t=42s</a:t>
            </a:r>
            <a:r>
              <a:rPr lang="en">
                <a:solidFill>
                  <a:srgbClr val="212121"/>
                </a:solidFill>
              </a:rPr>
              <a:t> </a:t>
            </a:r>
            <a:endParaRPr>
              <a:solidFill>
                <a:srgbClr val="212121"/>
              </a:solidFill>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3" name="Shape 203"/>
        <p:cNvGrpSpPr/>
        <p:nvPr/>
      </p:nvGrpSpPr>
      <p:grpSpPr>
        <a:xfrm>
          <a:off x="0" y="0"/>
          <a:ext cx="0" cy="0"/>
          <a:chOff x="0" y="0"/>
          <a:chExt cx="0" cy="0"/>
        </a:xfrm>
      </p:grpSpPr>
      <p:sp>
        <p:nvSpPr>
          <p:cNvPr id="204" name="Google Shape;204;g31417f1949a_2_5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05" name="Google Shape;205;g31417f1949a_2_5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317500" lvl="0" marL="457200" rtl="0" algn="l">
              <a:spcBef>
                <a:spcPts val="0"/>
              </a:spcBef>
              <a:spcAft>
                <a:spcPts val="0"/>
              </a:spcAft>
              <a:buClr>
                <a:schemeClr val="dk1"/>
              </a:buClr>
              <a:buSzPts val="1400"/>
              <a:buChar char="●"/>
            </a:pPr>
            <a:r>
              <a:rPr lang="en" sz="1400">
                <a:solidFill>
                  <a:schemeClr val="dk1"/>
                </a:solidFill>
              </a:rPr>
              <a:t>November 7 is recognized as Victims of Communism Day where we honor and remember those fallen at the hands of communist regimes.</a:t>
            </a:r>
            <a:endParaRPr sz="1400">
              <a:solidFill>
                <a:schemeClr val="dk1"/>
              </a:solidFill>
            </a:endParaRPr>
          </a:p>
          <a:p>
            <a:pPr indent="-317500" lvl="0" marL="457200" rtl="0" algn="l">
              <a:spcBef>
                <a:spcPts val="0"/>
              </a:spcBef>
              <a:spcAft>
                <a:spcPts val="0"/>
              </a:spcAft>
              <a:buClr>
                <a:schemeClr val="dk1"/>
              </a:buClr>
              <a:buSzPts val="1400"/>
              <a:buChar char="●"/>
            </a:pPr>
            <a:r>
              <a:rPr lang="en" sz="1400">
                <a:solidFill>
                  <a:schemeClr val="dk1"/>
                </a:solidFill>
              </a:rPr>
              <a:t>Karl Marx is known as the founder of communism.</a:t>
            </a:r>
            <a:endParaRPr sz="1400">
              <a:solidFill>
                <a:schemeClr val="dk1"/>
              </a:solidFill>
            </a:endParaRPr>
          </a:p>
          <a:p>
            <a:pPr indent="-317500" lvl="0" marL="457200" rtl="0" algn="l">
              <a:spcBef>
                <a:spcPts val="0"/>
              </a:spcBef>
              <a:spcAft>
                <a:spcPts val="0"/>
              </a:spcAft>
              <a:buClr>
                <a:schemeClr val="dk1"/>
              </a:buClr>
              <a:buSzPts val="1400"/>
              <a:buChar char="●"/>
            </a:pPr>
            <a:r>
              <a:rPr lang="en" sz="1400">
                <a:solidFill>
                  <a:schemeClr val="dk1"/>
                </a:solidFill>
              </a:rPr>
              <a:t>Marx wrote: “The theory of the communists may be summed up in the single sentence: Abolition (removal) of private property.”</a:t>
            </a:r>
            <a:endParaRPr sz="1400">
              <a:solidFill>
                <a:schemeClr val="dk1"/>
              </a:solidFill>
            </a:endParaRPr>
          </a:p>
          <a:p>
            <a:pPr indent="-317500" lvl="0" marL="457200" rtl="0" algn="l">
              <a:spcBef>
                <a:spcPts val="0"/>
              </a:spcBef>
              <a:spcAft>
                <a:spcPts val="0"/>
              </a:spcAft>
              <a:buClr>
                <a:schemeClr val="dk1"/>
              </a:buClr>
              <a:buSzPts val="1400"/>
              <a:buChar char="●"/>
            </a:pPr>
            <a:r>
              <a:rPr lang="en" sz="1400">
                <a:solidFill>
                  <a:schemeClr val="dk1"/>
                </a:solidFill>
              </a:rPr>
              <a:t>Marx believed that the government should control all means of production (what businesses could make), all credit and banking systems, and all communication (newspapers, radio, books, magazines), transportation systems and in which no private ownership is allowed. Everyone is supposed to get an equal share but that is not what historically happens.</a:t>
            </a:r>
            <a:endParaRPr sz="1400">
              <a:solidFill>
                <a:schemeClr val="dk1"/>
              </a:solidFill>
            </a:endParaRPr>
          </a:p>
          <a:p>
            <a:pPr indent="-317500" lvl="0" marL="457200" rtl="0" algn="l">
              <a:spcBef>
                <a:spcPts val="0"/>
              </a:spcBef>
              <a:spcAft>
                <a:spcPts val="0"/>
              </a:spcAft>
              <a:buClr>
                <a:schemeClr val="dk1"/>
              </a:buClr>
              <a:buSzPts val="1400"/>
              <a:buChar char="●"/>
            </a:pPr>
            <a:r>
              <a:rPr lang="en" sz="1400">
                <a:solidFill>
                  <a:schemeClr val="dk1"/>
                </a:solidFill>
              </a:rPr>
              <a:t>To achieve this, a dictatorship is established to get rid of all opposition.</a:t>
            </a:r>
            <a:endParaRPr sz="1400">
              <a:solidFill>
                <a:schemeClr val="dk1"/>
              </a:solidFill>
            </a:endParaRPr>
          </a:p>
          <a:p>
            <a:pPr indent="-317500" lvl="0" marL="457200" rtl="0" algn="l">
              <a:spcBef>
                <a:spcPts val="0"/>
              </a:spcBef>
              <a:spcAft>
                <a:spcPts val="0"/>
              </a:spcAft>
              <a:buClr>
                <a:schemeClr val="dk1"/>
              </a:buClr>
              <a:buSzPts val="1400"/>
              <a:buChar char="●"/>
            </a:pPr>
            <a:r>
              <a:rPr lang="en" sz="1400">
                <a:solidFill>
                  <a:schemeClr val="dk1"/>
                </a:solidFill>
              </a:rPr>
              <a:t>Over 100 million people died as a direct result of communist ideas and actions.</a:t>
            </a:r>
            <a:endParaRPr sz="1400">
              <a:solidFill>
                <a:schemeClr val="dk1"/>
              </a:solidFill>
            </a:endParaRPr>
          </a:p>
          <a:p>
            <a:pPr indent="-317500" lvl="0" marL="457200" rtl="0" algn="l">
              <a:spcBef>
                <a:spcPts val="0"/>
              </a:spcBef>
              <a:spcAft>
                <a:spcPts val="0"/>
              </a:spcAft>
              <a:buClr>
                <a:schemeClr val="dk1"/>
              </a:buClr>
              <a:buSzPts val="1400"/>
              <a:buChar char="●"/>
            </a:pPr>
            <a:r>
              <a:rPr lang="en" sz="1400">
                <a:solidFill>
                  <a:schemeClr val="dk1"/>
                </a:solidFill>
              </a:rPr>
              <a:t>How would you feel and what would you do if…</a:t>
            </a:r>
            <a:endParaRPr sz="1400">
              <a:solidFill>
                <a:schemeClr val="dk1"/>
              </a:solidFill>
            </a:endParaRPr>
          </a:p>
          <a:p>
            <a:pPr indent="-317500" lvl="1" marL="914400" rtl="0" algn="l">
              <a:spcBef>
                <a:spcPts val="0"/>
              </a:spcBef>
              <a:spcAft>
                <a:spcPts val="0"/>
              </a:spcAft>
              <a:buClr>
                <a:schemeClr val="dk1"/>
              </a:buClr>
              <a:buSzPts val="1400"/>
              <a:buChar char="○"/>
            </a:pPr>
            <a:r>
              <a:rPr lang="en" sz="1400">
                <a:solidFill>
                  <a:schemeClr val="dk1"/>
                </a:solidFill>
              </a:rPr>
              <a:t>You woke up this morning and someone told you that you and your family had to give them everything you had so it could be given away to someone else</a:t>
            </a:r>
            <a:endParaRPr sz="1400">
              <a:solidFill>
                <a:schemeClr val="dk1"/>
              </a:solidFill>
            </a:endParaRPr>
          </a:p>
          <a:p>
            <a:pPr indent="-317500" lvl="1" marL="914400" rtl="0" algn="l">
              <a:spcBef>
                <a:spcPts val="0"/>
              </a:spcBef>
              <a:spcAft>
                <a:spcPts val="0"/>
              </a:spcAft>
              <a:buClr>
                <a:schemeClr val="dk1"/>
              </a:buClr>
              <a:buSzPts val="1400"/>
              <a:buChar char="○"/>
            </a:pPr>
            <a:r>
              <a:rPr lang="en" sz="1400">
                <a:solidFill>
                  <a:schemeClr val="dk1"/>
                </a:solidFill>
              </a:rPr>
              <a:t>You went to the store and instead of selecting your own groceries, someone told you and your family what you were allowed to buy and how much you could buy, even if they food wasn’t something you like</a:t>
            </a:r>
            <a:endParaRPr sz="1400">
              <a:solidFill>
                <a:schemeClr val="dk1"/>
              </a:solidFill>
            </a:endParaRPr>
          </a:p>
          <a:p>
            <a:pPr indent="-317500" lvl="1" marL="914400" rtl="0" algn="l">
              <a:spcBef>
                <a:spcPts val="0"/>
              </a:spcBef>
              <a:spcAft>
                <a:spcPts val="0"/>
              </a:spcAft>
              <a:buClr>
                <a:schemeClr val="dk1"/>
              </a:buClr>
              <a:buSzPts val="1400"/>
              <a:buChar char="○"/>
            </a:pPr>
            <a:r>
              <a:rPr lang="en" sz="1400">
                <a:solidFill>
                  <a:schemeClr val="dk1"/>
                </a:solidFill>
              </a:rPr>
              <a:t>The only thing on tv or online was someone from the government telling you what you could or could not do and the punishment you would face if you argued</a:t>
            </a:r>
            <a:endParaRPr sz="1400">
              <a:solidFill>
                <a:schemeClr val="dk1"/>
              </a:solidFill>
            </a:endParaRPr>
          </a:p>
          <a:p>
            <a:pPr indent="-317500" lvl="0" marL="457200" rtl="0" algn="l">
              <a:spcBef>
                <a:spcPts val="0"/>
              </a:spcBef>
              <a:spcAft>
                <a:spcPts val="0"/>
              </a:spcAft>
              <a:buClr>
                <a:schemeClr val="dk1"/>
              </a:buClr>
              <a:buSzPts val="1400"/>
              <a:buChar char="●"/>
            </a:pPr>
            <a:r>
              <a:rPr lang="en" sz="1400">
                <a:solidFill>
                  <a:schemeClr val="dk1"/>
                </a:solidFill>
              </a:rPr>
              <a:t>Countries still facing these threats are: Venezuela, Laos, North Korea, China, Cuba, and Vietnam.</a:t>
            </a:r>
            <a:endParaRPr sz="1400">
              <a:solidFill>
                <a:schemeClr val="dk1"/>
              </a:solidFill>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1" name="Shape 211"/>
        <p:cNvGrpSpPr/>
        <p:nvPr/>
      </p:nvGrpSpPr>
      <p:grpSpPr>
        <a:xfrm>
          <a:off x="0" y="0"/>
          <a:ext cx="0" cy="0"/>
          <a:chOff x="0" y="0"/>
          <a:chExt cx="0" cy="0"/>
        </a:xfrm>
      </p:grpSpPr>
      <p:sp>
        <p:nvSpPr>
          <p:cNvPr id="212" name="Google Shape;212;p1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13" name="Google Shape;213;p1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20000"/>
              </a:lnSpc>
              <a:spcBef>
                <a:spcPts val="0"/>
              </a:spcBef>
              <a:spcAft>
                <a:spcPts val="0"/>
              </a:spcAft>
              <a:buClr>
                <a:schemeClr val="dk1"/>
              </a:buClr>
              <a:buSzPts val="1100"/>
              <a:buFont typeface="Arial"/>
              <a:buNone/>
            </a:pPr>
            <a:r>
              <a:rPr lang="en">
                <a:solidFill>
                  <a:srgbClr val="212121"/>
                </a:solidFill>
              </a:rPr>
              <a:t>Generate a discussion with your students about the following source.</a:t>
            </a:r>
            <a:endParaRPr>
              <a:solidFill>
                <a:schemeClr val="dk1"/>
              </a:solidFill>
            </a:endParaRPr>
          </a:p>
          <a:p>
            <a:pPr indent="0" lvl="0" marL="0" rtl="0" algn="l">
              <a:lnSpc>
                <a:spcPct val="120000"/>
              </a:lnSpc>
              <a:spcBef>
                <a:spcPts val="0"/>
              </a:spcBef>
              <a:spcAft>
                <a:spcPts val="0"/>
              </a:spcAft>
              <a:buClr>
                <a:schemeClr val="dk1"/>
              </a:buClr>
              <a:buSzPts val="1100"/>
              <a:buFont typeface="Arial"/>
              <a:buNone/>
            </a:pPr>
            <a:r>
              <a:rPr lang="en">
                <a:solidFill>
                  <a:srgbClr val="212121"/>
                </a:solidFill>
              </a:rPr>
              <a:t>Information about the source can be found here: </a:t>
            </a:r>
            <a:r>
              <a:rPr lang="en" u="sng">
                <a:solidFill>
                  <a:schemeClr val="hlink"/>
                </a:solidFill>
                <a:hlinkClick r:id="rId2"/>
              </a:rPr>
              <a:t>https://www.smithsonianmag.com/history/the-long-history-of-forcing-jews-to-wear-anti-semitic-badges-180981829/</a:t>
            </a:r>
            <a:r>
              <a:rPr lang="en">
                <a:solidFill>
                  <a:srgbClr val="212121"/>
                </a:solidFill>
              </a:rPr>
              <a:t> and </a:t>
            </a:r>
            <a:r>
              <a:rPr lang="en" u="sng">
                <a:solidFill>
                  <a:schemeClr val="hlink"/>
                </a:solidFill>
                <a:hlinkClick r:id="rId3"/>
              </a:rPr>
              <a:t>https://www.ushmm.org/learn</a:t>
            </a:r>
            <a:r>
              <a:rPr lang="en">
                <a:solidFill>
                  <a:srgbClr val="212121"/>
                </a:solidFill>
              </a:rPr>
              <a:t> </a:t>
            </a:r>
            <a:endParaRPr>
              <a:solidFill>
                <a:srgbClr val="212121"/>
              </a:solidFill>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8" name="Shape 218"/>
        <p:cNvGrpSpPr/>
        <p:nvPr/>
      </p:nvGrpSpPr>
      <p:grpSpPr>
        <a:xfrm>
          <a:off x="0" y="0"/>
          <a:ext cx="0" cy="0"/>
          <a:chOff x="0" y="0"/>
          <a:chExt cx="0" cy="0"/>
        </a:xfrm>
      </p:grpSpPr>
      <p:sp>
        <p:nvSpPr>
          <p:cNvPr id="219" name="Google Shape;219;g2d5900e37ab_0_2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20" name="Google Shape;220;g2d5900e37ab_0_2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317500" lvl="0" marL="457200" rtl="0" algn="l">
              <a:lnSpc>
                <a:spcPct val="100000"/>
              </a:lnSpc>
              <a:spcBef>
                <a:spcPts val="0"/>
              </a:spcBef>
              <a:spcAft>
                <a:spcPts val="0"/>
              </a:spcAft>
              <a:buSzPts val="1400"/>
              <a:buChar char="●"/>
            </a:pPr>
            <a:r>
              <a:rPr lang="en" sz="1400"/>
              <a:t>The second week in November shall be designated as “Holocaust Education Week” in recognition that November is the anniversary of Kristallnacht, widely recognized as the event that led to/began the Holocaust.</a:t>
            </a:r>
            <a:endParaRPr sz="1400"/>
          </a:p>
          <a:p>
            <a:pPr indent="-317500" lvl="0" marL="457200" rtl="0" algn="l">
              <a:lnSpc>
                <a:spcPct val="100000"/>
              </a:lnSpc>
              <a:spcBef>
                <a:spcPts val="0"/>
              </a:spcBef>
              <a:spcAft>
                <a:spcPts val="0"/>
              </a:spcAft>
              <a:buSzPts val="1400"/>
              <a:buChar char="●"/>
            </a:pPr>
            <a:r>
              <a:rPr lang="en" sz="1400"/>
              <a:t>On November 9–10, 1938, Nazi leaders unleashed a series of pogroms (violent attacks against the Jewish population) in Germany and other territories. This event came to be called Kristallnacht (The Night of Broken Glass) because of the shattered glass that littered the streets after the vandalism and destruction of Jewish-owned businesses, synagogues, and homes.</a:t>
            </a:r>
            <a:endParaRPr sz="1400"/>
          </a:p>
          <a:p>
            <a:pPr indent="-317500" lvl="0" marL="457200" rtl="0" algn="l">
              <a:lnSpc>
                <a:spcPct val="100000"/>
              </a:lnSpc>
              <a:spcBef>
                <a:spcPts val="0"/>
              </a:spcBef>
              <a:spcAft>
                <a:spcPts val="0"/>
              </a:spcAft>
              <a:buSzPts val="1400"/>
              <a:buChar char="●"/>
            </a:pPr>
            <a:r>
              <a:rPr lang="en" sz="1400"/>
              <a:t>It’s estimated that six million Jews were killed during the Holocaust and millions of others.</a:t>
            </a:r>
            <a:endParaRPr sz="1400"/>
          </a:p>
          <a:p>
            <a:pPr indent="-317500" lvl="0" marL="457200" rtl="0" algn="l">
              <a:lnSpc>
                <a:spcPct val="100000"/>
              </a:lnSpc>
              <a:spcBef>
                <a:spcPts val="0"/>
              </a:spcBef>
              <a:spcAft>
                <a:spcPts val="0"/>
              </a:spcAft>
              <a:buSzPts val="1400"/>
              <a:buChar char="●"/>
            </a:pPr>
            <a:r>
              <a:rPr lang="en" sz="1400"/>
              <a:t>This week is to honor those lost, and inform future generations on the dangers of anti-semitism (hatred/prejudice against the Jewish people).</a:t>
            </a:r>
            <a:endParaRPr sz="1400"/>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6" name="Shape 226"/>
        <p:cNvGrpSpPr/>
        <p:nvPr/>
      </p:nvGrpSpPr>
      <p:grpSpPr>
        <a:xfrm>
          <a:off x="0" y="0"/>
          <a:ext cx="0" cy="0"/>
          <a:chOff x="0" y="0"/>
          <a:chExt cx="0" cy="0"/>
        </a:xfrm>
      </p:grpSpPr>
      <p:sp>
        <p:nvSpPr>
          <p:cNvPr id="227" name="Google Shape;227;p1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28" name="Google Shape;228;p1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20000"/>
              </a:lnSpc>
              <a:spcBef>
                <a:spcPts val="0"/>
              </a:spcBef>
              <a:spcAft>
                <a:spcPts val="0"/>
              </a:spcAft>
              <a:buClr>
                <a:schemeClr val="dk1"/>
              </a:buClr>
              <a:buSzPts val="1100"/>
              <a:buFont typeface="Arial"/>
              <a:buNone/>
            </a:pPr>
            <a:r>
              <a:rPr lang="en">
                <a:solidFill>
                  <a:srgbClr val="212121"/>
                </a:solidFill>
              </a:rPr>
              <a:t>Generate a discussion with your students about the following source.</a:t>
            </a:r>
            <a:endParaRPr>
              <a:solidFill>
                <a:schemeClr val="dk1"/>
              </a:solidFill>
            </a:endParaRPr>
          </a:p>
          <a:p>
            <a:pPr indent="0" lvl="0" marL="0" rtl="0" algn="l">
              <a:lnSpc>
                <a:spcPct val="120000"/>
              </a:lnSpc>
              <a:spcBef>
                <a:spcPts val="0"/>
              </a:spcBef>
              <a:spcAft>
                <a:spcPts val="0"/>
              </a:spcAft>
              <a:buClr>
                <a:schemeClr val="dk1"/>
              </a:buClr>
              <a:buSzPts val="1100"/>
              <a:buFont typeface="Arial"/>
              <a:buNone/>
            </a:pPr>
            <a:r>
              <a:rPr lang="en">
                <a:solidFill>
                  <a:srgbClr val="212121"/>
                </a:solidFill>
              </a:rPr>
              <a:t>Information about the source can be found here: </a:t>
            </a:r>
            <a:r>
              <a:rPr lang="en" u="sng">
                <a:solidFill>
                  <a:schemeClr val="hlink"/>
                </a:solidFill>
                <a:hlinkClick r:id="rId2"/>
              </a:rPr>
              <a:t>https://department.va.gov/veterans-day/history-of-veterans-day/</a:t>
            </a:r>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3" name="Shape 233"/>
        <p:cNvGrpSpPr/>
        <p:nvPr/>
      </p:nvGrpSpPr>
      <p:grpSpPr>
        <a:xfrm>
          <a:off x="0" y="0"/>
          <a:ext cx="0" cy="0"/>
          <a:chOff x="0" y="0"/>
          <a:chExt cx="0" cy="0"/>
        </a:xfrm>
      </p:grpSpPr>
      <p:sp>
        <p:nvSpPr>
          <p:cNvPr id="234" name="Google Shape;234;g2ff71e0206f_1_6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35" name="Google Shape;235;g2ff71e0206f_1_6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317500" lvl="0" marL="457200" rtl="0" algn="l">
              <a:lnSpc>
                <a:spcPct val="100000"/>
              </a:lnSpc>
              <a:spcBef>
                <a:spcPts val="0"/>
              </a:spcBef>
              <a:spcAft>
                <a:spcPts val="0"/>
              </a:spcAft>
              <a:buSzPts val="1400"/>
              <a:buChar char="●"/>
            </a:pPr>
            <a:r>
              <a:rPr lang="en" sz="1400"/>
              <a:t>Celebrated on 11/11 every year.</a:t>
            </a:r>
            <a:endParaRPr sz="1400"/>
          </a:p>
          <a:p>
            <a:pPr indent="-317500" lvl="0" marL="457200" rtl="0" algn="l">
              <a:lnSpc>
                <a:spcPct val="100000"/>
              </a:lnSpc>
              <a:spcBef>
                <a:spcPts val="0"/>
              </a:spcBef>
              <a:spcAft>
                <a:spcPts val="0"/>
              </a:spcAft>
              <a:buSzPts val="1400"/>
              <a:buChar char="●"/>
            </a:pPr>
            <a:r>
              <a:rPr lang="en" sz="1400"/>
              <a:t>Celebrates those who have served in the military (any/all branches) in some capacity (Memorial Day honors those who have died serving).</a:t>
            </a:r>
            <a:endParaRPr sz="1400"/>
          </a:p>
          <a:p>
            <a:pPr indent="-317500" lvl="0" marL="457200" rtl="0" algn="l">
              <a:lnSpc>
                <a:spcPct val="100000"/>
              </a:lnSpc>
              <a:spcBef>
                <a:spcPts val="0"/>
              </a:spcBef>
              <a:spcAft>
                <a:spcPts val="0"/>
              </a:spcAft>
              <a:buSzPts val="1400"/>
              <a:buChar char="●"/>
            </a:pPr>
            <a:r>
              <a:rPr lang="en" sz="1400"/>
              <a:t>In some countries they call it Remembrance Day. </a:t>
            </a:r>
            <a:endParaRPr sz="1400"/>
          </a:p>
          <a:p>
            <a:pPr indent="0" lvl="0" marL="0" rtl="0" algn="l">
              <a:lnSpc>
                <a:spcPct val="120000"/>
              </a:lnSpc>
              <a:spcBef>
                <a:spcPts val="0"/>
              </a:spcBef>
              <a:spcAft>
                <a:spcPts val="0"/>
              </a:spcAft>
              <a:buClr>
                <a:schemeClr val="dk1"/>
              </a:buClr>
              <a:buSzPts val="1100"/>
              <a:buFont typeface="Arial"/>
              <a:buNone/>
            </a:pPr>
            <a:r>
              <a:t/>
            </a:r>
            <a:endParaRPr/>
          </a:p>
          <a:p>
            <a:pPr indent="0" lvl="0" marL="0" rtl="0" algn="l">
              <a:lnSpc>
                <a:spcPct val="120000"/>
              </a:lnSpc>
              <a:spcBef>
                <a:spcPts val="0"/>
              </a:spcBef>
              <a:spcAft>
                <a:spcPts val="0"/>
              </a:spcAft>
              <a:buClr>
                <a:schemeClr val="dk1"/>
              </a:buClr>
              <a:buSzPts val="1100"/>
              <a:buFont typeface="Arial"/>
              <a:buNone/>
            </a:pPr>
            <a:r>
              <a:t/>
            </a:r>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0" name="Shape 240"/>
        <p:cNvGrpSpPr/>
        <p:nvPr/>
      </p:nvGrpSpPr>
      <p:grpSpPr>
        <a:xfrm>
          <a:off x="0" y="0"/>
          <a:ext cx="0" cy="0"/>
          <a:chOff x="0" y="0"/>
          <a:chExt cx="0" cy="0"/>
        </a:xfrm>
      </p:grpSpPr>
      <p:sp>
        <p:nvSpPr>
          <p:cNvPr id="241" name="Google Shape;241;p1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42" name="Google Shape;242;p1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20000"/>
              </a:lnSpc>
              <a:spcBef>
                <a:spcPts val="0"/>
              </a:spcBef>
              <a:spcAft>
                <a:spcPts val="0"/>
              </a:spcAft>
              <a:buClr>
                <a:schemeClr val="dk1"/>
              </a:buClr>
              <a:buSzPts val="1100"/>
              <a:buFont typeface="Arial"/>
              <a:buNone/>
            </a:pPr>
            <a:r>
              <a:rPr lang="en">
                <a:solidFill>
                  <a:srgbClr val="212121"/>
                </a:solidFill>
              </a:rPr>
              <a:t>Generate a discussion with your students about the following source.</a:t>
            </a:r>
            <a:endParaRPr>
              <a:solidFill>
                <a:schemeClr val="dk1"/>
              </a:solidFill>
            </a:endParaRPr>
          </a:p>
          <a:p>
            <a:pPr indent="0" lvl="0" marL="0" rtl="0" algn="l">
              <a:lnSpc>
                <a:spcPct val="120000"/>
              </a:lnSpc>
              <a:spcBef>
                <a:spcPts val="0"/>
              </a:spcBef>
              <a:spcAft>
                <a:spcPts val="0"/>
              </a:spcAft>
              <a:buClr>
                <a:schemeClr val="dk1"/>
              </a:buClr>
              <a:buSzPts val="1100"/>
              <a:buFont typeface="Arial"/>
              <a:buNone/>
            </a:pPr>
            <a:r>
              <a:rPr lang="en">
                <a:solidFill>
                  <a:srgbClr val="212121"/>
                </a:solidFill>
              </a:rPr>
              <a:t>Information about the source can be found here: </a:t>
            </a:r>
            <a:r>
              <a:rPr lang="en" u="sng">
                <a:solidFill>
                  <a:schemeClr val="hlink"/>
                </a:solidFill>
                <a:hlinkClick r:id="rId2"/>
              </a:rPr>
              <a:t>https://www.nps.gov/casa/learn/historyculture/the-first-thanksgiving.htm</a:t>
            </a:r>
            <a:r>
              <a:rPr lang="en">
                <a:solidFill>
                  <a:srgbClr val="212121"/>
                </a:solidFill>
              </a:rPr>
              <a:t> </a:t>
            </a:r>
            <a:endParaRPr sz="1000">
              <a:solidFill>
                <a:srgbClr val="202124"/>
              </a:solidFill>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7" name="Shape 247"/>
        <p:cNvGrpSpPr/>
        <p:nvPr/>
      </p:nvGrpSpPr>
      <p:grpSpPr>
        <a:xfrm>
          <a:off x="0" y="0"/>
          <a:ext cx="0" cy="0"/>
          <a:chOff x="0" y="0"/>
          <a:chExt cx="0" cy="0"/>
        </a:xfrm>
      </p:grpSpPr>
      <p:sp>
        <p:nvSpPr>
          <p:cNvPr id="248" name="Google Shape;248;g2ff71e0206f_1_6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49" name="Google Shape;249;g2ff71e0206f_1_6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317500" lvl="0" marL="457200" rtl="0" algn="l">
              <a:spcBef>
                <a:spcPts val="0"/>
              </a:spcBef>
              <a:spcAft>
                <a:spcPts val="0"/>
              </a:spcAft>
              <a:buClr>
                <a:schemeClr val="dk1"/>
              </a:buClr>
              <a:buSzPts val="1400"/>
              <a:buChar char="●"/>
            </a:pPr>
            <a:r>
              <a:rPr lang="en" sz="1400">
                <a:solidFill>
                  <a:schemeClr val="dk1"/>
                </a:solidFill>
              </a:rPr>
              <a:t>This holiday is celebrated as a way to show our gratitude for the year and celebrate the blessings we have as Americans, such as liberty and freedom.</a:t>
            </a:r>
            <a:endParaRPr sz="1400">
              <a:solidFill>
                <a:schemeClr val="dk1"/>
              </a:solidFill>
            </a:endParaRPr>
          </a:p>
          <a:p>
            <a:pPr indent="-317500" lvl="0" marL="457200" rtl="0" algn="l">
              <a:spcBef>
                <a:spcPts val="0"/>
              </a:spcBef>
              <a:spcAft>
                <a:spcPts val="0"/>
              </a:spcAft>
              <a:buClr>
                <a:schemeClr val="dk1"/>
              </a:buClr>
              <a:buSzPts val="1400"/>
              <a:buChar char="●"/>
            </a:pPr>
            <a:r>
              <a:rPr lang="en" sz="1400">
                <a:solidFill>
                  <a:schemeClr val="dk1"/>
                </a:solidFill>
              </a:rPr>
              <a:t>Before 1941, Thanksgiving in the United States was not a fixed date on the calendar but whenever the President proclaimed it to be.</a:t>
            </a:r>
            <a:endParaRPr sz="1400">
              <a:solidFill>
                <a:schemeClr val="dk1"/>
              </a:solidFill>
            </a:endParaRPr>
          </a:p>
          <a:p>
            <a:pPr indent="-317500" lvl="0" marL="457200" rtl="0" algn="l">
              <a:spcBef>
                <a:spcPts val="0"/>
              </a:spcBef>
              <a:spcAft>
                <a:spcPts val="0"/>
              </a:spcAft>
              <a:buClr>
                <a:schemeClr val="dk1"/>
              </a:buClr>
              <a:buSzPts val="1400"/>
              <a:buChar char="●"/>
            </a:pPr>
            <a:r>
              <a:rPr lang="en" sz="1400">
                <a:solidFill>
                  <a:schemeClr val="dk1"/>
                </a:solidFill>
              </a:rPr>
              <a:t>George Washington was the first to issue a proclamation for the holiday in 1789, and he chose Thursday, November 26th.</a:t>
            </a:r>
            <a:endParaRPr sz="1400">
              <a:solidFill>
                <a:schemeClr val="dk1"/>
              </a:solidFill>
            </a:endParaRPr>
          </a:p>
          <a:p>
            <a:pPr indent="-317500" lvl="0" marL="457200" rtl="0" algn="l">
              <a:spcBef>
                <a:spcPts val="0"/>
              </a:spcBef>
              <a:spcAft>
                <a:spcPts val="0"/>
              </a:spcAft>
              <a:buClr>
                <a:schemeClr val="dk1"/>
              </a:buClr>
              <a:buSzPts val="1400"/>
              <a:buChar char="●"/>
            </a:pPr>
            <a:r>
              <a:rPr lang="en" sz="1400">
                <a:solidFill>
                  <a:schemeClr val="dk1"/>
                </a:solidFill>
              </a:rPr>
              <a:t>President Madison proclaimed September 9th as Thanksgiving in 1813 and March 16th in 1815.</a:t>
            </a:r>
            <a:endParaRPr sz="1400">
              <a:solidFill>
                <a:schemeClr val="dk1"/>
              </a:solidFill>
            </a:endParaRPr>
          </a:p>
          <a:p>
            <a:pPr indent="-317500" lvl="0" marL="457200" rtl="0" algn="l">
              <a:spcBef>
                <a:spcPts val="0"/>
              </a:spcBef>
              <a:spcAft>
                <a:spcPts val="0"/>
              </a:spcAft>
              <a:buClr>
                <a:schemeClr val="dk1"/>
              </a:buClr>
              <a:buSzPts val="1400"/>
              <a:buChar char="●"/>
            </a:pPr>
            <a:r>
              <a:rPr lang="en" sz="1400">
                <a:solidFill>
                  <a:schemeClr val="dk1"/>
                </a:solidFill>
              </a:rPr>
              <a:t>Finally, Congress passed a resolution on December 26, 1941, making the fourth Thursday in November the </a:t>
            </a:r>
            <a:r>
              <a:rPr lang="en" sz="1400">
                <a:solidFill>
                  <a:schemeClr val="dk1"/>
                </a:solidFill>
              </a:rPr>
              <a:t>official</a:t>
            </a:r>
            <a:r>
              <a:rPr lang="en" sz="1400">
                <a:solidFill>
                  <a:schemeClr val="dk1"/>
                </a:solidFill>
              </a:rPr>
              <a:t> holiday for Thanksgiving.</a:t>
            </a:r>
            <a:endParaRPr sz="1300">
              <a:solidFill>
                <a:srgbClr val="202124"/>
              </a:solidFill>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4" name="Shape 254"/>
        <p:cNvGrpSpPr/>
        <p:nvPr/>
      </p:nvGrpSpPr>
      <p:grpSpPr>
        <a:xfrm>
          <a:off x="0" y="0"/>
          <a:ext cx="0" cy="0"/>
          <a:chOff x="0" y="0"/>
          <a:chExt cx="0" cy="0"/>
        </a:xfrm>
      </p:grpSpPr>
      <p:sp>
        <p:nvSpPr>
          <p:cNvPr id="255" name="Google Shape;255;p2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56" name="Google Shape;256;p2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20000"/>
              </a:lnSpc>
              <a:spcBef>
                <a:spcPts val="0"/>
              </a:spcBef>
              <a:spcAft>
                <a:spcPts val="0"/>
              </a:spcAft>
              <a:buClr>
                <a:schemeClr val="dk1"/>
              </a:buClr>
              <a:buSzPts val="1100"/>
              <a:buFont typeface="Arial"/>
              <a:buNone/>
            </a:pPr>
            <a:r>
              <a:rPr lang="en">
                <a:solidFill>
                  <a:srgbClr val="212121"/>
                </a:solidFill>
              </a:rPr>
              <a:t>Generate a discussion with your students about the following source.</a:t>
            </a:r>
            <a:endParaRPr>
              <a:solidFill>
                <a:schemeClr val="dk1"/>
              </a:solidFill>
            </a:endParaRPr>
          </a:p>
          <a:p>
            <a:pPr indent="0" lvl="0" marL="0" rtl="0" algn="l">
              <a:lnSpc>
                <a:spcPct val="120000"/>
              </a:lnSpc>
              <a:spcBef>
                <a:spcPts val="0"/>
              </a:spcBef>
              <a:spcAft>
                <a:spcPts val="0"/>
              </a:spcAft>
              <a:buClr>
                <a:schemeClr val="dk1"/>
              </a:buClr>
              <a:buSzPts val="1100"/>
              <a:buFont typeface="Arial"/>
              <a:buNone/>
            </a:pPr>
            <a:r>
              <a:rPr lang="en">
                <a:solidFill>
                  <a:srgbClr val="212121"/>
                </a:solidFill>
              </a:rPr>
              <a:t>Information about the source can be found here: </a:t>
            </a:r>
            <a:r>
              <a:rPr lang="en" u="sng">
                <a:solidFill>
                  <a:schemeClr val="hlink"/>
                </a:solidFill>
                <a:hlinkClick r:id="rId2"/>
              </a:rPr>
              <a:t>https://www.freedomforum.org/content/uploads/2023/12/1000x564_column_121923_AP6303280348.jpg</a:t>
            </a:r>
            <a:r>
              <a:rPr lang="en">
                <a:solidFill>
                  <a:srgbClr val="212121"/>
                </a:solidFill>
              </a:rPr>
              <a:t> </a:t>
            </a:r>
            <a:endParaRPr>
              <a:solidFill>
                <a:srgbClr val="202124"/>
              </a:solidFill>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9" name="Shape 69"/>
        <p:cNvGrpSpPr/>
        <p:nvPr/>
      </p:nvGrpSpPr>
      <p:grpSpPr>
        <a:xfrm>
          <a:off x="0" y="0"/>
          <a:ext cx="0" cy="0"/>
          <a:chOff x="0" y="0"/>
          <a:chExt cx="0" cy="0"/>
        </a:xfrm>
      </p:grpSpPr>
      <p:sp>
        <p:nvSpPr>
          <p:cNvPr id="70" name="Google Shape;70;p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71" name="Google Shape;71;p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1" name="Shape 261"/>
        <p:cNvGrpSpPr/>
        <p:nvPr/>
      </p:nvGrpSpPr>
      <p:grpSpPr>
        <a:xfrm>
          <a:off x="0" y="0"/>
          <a:ext cx="0" cy="0"/>
          <a:chOff x="0" y="0"/>
          <a:chExt cx="0" cy="0"/>
        </a:xfrm>
      </p:grpSpPr>
      <p:sp>
        <p:nvSpPr>
          <p:cNvPr id="262" name="Google Shape;262;g2ded9a9ef17_1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63" name="Google Shape;263;g2ded9a9ef17_1_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317500" lvl="0" marL="457200" rtl="0" algn="l">
              <a:lnSpc>
                <a:spcPct val="100000"/>
              </a:lnSpc>
              <a:spcBef>
                <a:spcPts val="0"/>
              </a:spcBef>
              <a:spcAft>
                <a:spcPts val="0"/>
              </a:spcAft>
              <a:buSzPts val="1400"/>
              <a:buChar char="●"/>
            </a:pPr>
            <a:r>
              <a:rPr lang="en" sz="1400"/>
              <a:t>Celebrated on December 15.</a:t>
            </a:r>
            <a:endParaRPr sz="1400"/>
          </a:p>
          <a:p>
            <a:pPr indent="-317500" lvl="0" marL="457200" rtl="0" algn="l">
              <a:lnSpc>
                <a:spcPct val="100000"/>
              </a:lnSpc>
              <a:spcBef>
                <a:spcPts val="0"/>
              </a:spcBef>
              <a:spcAft>
                <a:spcPts val="0"/>
              </a:spcAft>
              <a:buSzPts val="1400"/>
              <a:buChar char="●"/>
            </a:pPr>
            <a:r>
              <a:rPr lang="en" sz="1400"/>
              <a:t>Commemorates the ratification of the first ten amendments to the U.S. Constitution in 1791.</a:t>
            </a:r>
            <a:endParaRPr sz="1400"/>
          </a:p>
          <a:p>
            <a:pPr indent="-317500" lvl="0" marL="457200" rtl="0" algn="l">
              <a:lnSpc>
                <a:spcPct val="100000"/>
              </a:lnSpc>
              <a:spcBef>
                <a:spcPts val="0"/>
              </a:spcBef>
              <a:spcAft>
                <a:spcPts val="0"/>
              </a:spcAft>
              <a:buSzPts val="1400"/>
              <a:buChar char="●"/>
            </a:pPr>
            <a:r>
              <a:rPr lang="en" sz="1400"/>
              <a:t>These amendments helped protect </a:t>
            </a:r>
            <a:r>
              <a:rPr lang="en" sz="1400"/>
              <a:t>individual</a:t>
            </a:r>
            <a:r>
              <a:rPr lang="en" sz="1400"/>
              <a:t> rights and liberties.</a:t>
            </a:r>
            <a:endParaRPr sz="1400"/>
          </a:p>
          <a:p>
            <a:pPr indent="0" lvl="0" marL="0" rtl="0" algn="l">
              <a:lnSpc>
                <a:spcPct val="120000"/>
              </a:lnSpc>
              <a:spcBef>
                <a:spcPts val="0"/>
              </a:spcBef>
              <a:spcAft>
                <a:spcPts val="0"/>
              </a:spcAft>
              <a:buNone/>
            </a:pPr>
            <a:r>
              <a:t/>
            </a:r>
            <a:endParaRPr>
              <a:solidFill>
                <a:srgbClr val="212121"/>
              </a:solidFill>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8" name="Shape 268"/>
        <p:cNvGrpSpPr/>
        <p:nvPr/>
      </p:nvGrpSpPr>
      <p:grpSpPr>
        <a:xfrm>
          <a:off x="0" y="0"/>
          <a:ext cx="0" cy="0"/>
          <a:chOff x="0" y="0"/>
          <a:chExt cx="0" cy="0"/>
        </a:xfrm>
      </p:grpSpPr>
      <p:sp>
        <p:nvSpPr>
          <p:cNvPr id="269" name="Google Shape;269;p2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70" name="Google Shape;270;p2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4" name="Shape 274"/>
        <p:cNvGrpSpPr/>
        <p:nvPr/>
      </p:nvGrpSpPr>
      <p:grpSpPr>
        <a:xfrm>
          <a:off x="0" y="0"/>
          <a:ext cx="0" cy="0"/>
          <a:chOff x="0" y="0"/>
          <a:chExt cx="0" cy="0"/>
        </a:xfrm>
      </p:grpSpPr>
      <p:sp>
        <p:nvSpPr>
          <p:cNvPr id="275" name="Google Shape;275;p2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76" name="Google Shape;276;p2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20000"/>
              </a:lnSpc>
              <a:spcBef>
                <a:spcPts val="0"/>
              </a:spcBef>
              <a:spcAft>
                <a:spcPts val="0"/>
              </a:spcAft>
              <a:buClr>
                <a:schemeClr val="dk1"/>
              </a:buClr>
              <a:buSzPts val="1100"/>
              <a:buFont typeface="Arial"/>
              <a:buNone/>
            </a:pPr>
            <a:r>
              <a:rPr lang="en">
                <a:solidFill>
                  <a:srgbClr val="212121"/>
                </a:solidFill>
              </a:rPr>
              <a:t>Generate a discussion with your students about the following source.</a:t>
            </a:r>
            <a:endParaRPr>
              <a:solidFill>
                <a:schemeClr val="dk1"/>
              </a:solidFill>
            </a:endParaRPr>
          </a:p>
          <a:p>
            <a:pPr indent="0" lvl="0" marL="0" rtl="0" algn="l">
              <a:lnSpc>
                <a:spcPct val="120000"/>
              </a:lnSpc>
              <a:spcBef>
                <a:spcPts val="0"/>
              </a:spcBef>
              <a:spcAft>
                <a:spcPts val="0"/>
              </a:spcAft>
              <a:buClr>
                <a:schemeClr val="dk1"/>
              </a:buClr>
              <a:buSzPts val="1100"/>
              <a:buFont typeface="Arial"/>
              <a:buNone/>
            </a:pPr>
            <a:r>
              <a:rPr lang="en">
                <a:solidFill>
                  <a:srgbClr val="212121"/>
                </a:solidFill>
              </a:rPr>
              <a:t>Information about the source can be found here: </a:t>
            </a:r>
            <a:r>
              <a:rPr lang="en" u="sng">
                <a:solidFill>
                  <a:schemeClr val="hlink"/>
                </a:solidFill>
                <a:hlinkClick r:id="rId2"/>
              </a:rPr>
              <a:t>https://thekingcenter.org/about-tkc/martin-luther-king-jr/</a:t>
            </a:r>
            <a:r>
              <a:rPr lang="en">
                <a:solidFill>
                  <a:srgbClr val="212121"/>
                </a:solidFill>
              </a:rPr>
              <a:t> </a:t>
            </a:r>
            <a:endParaRPr sz="1400"/>
          </a:p>
        </p:txBody>
      </p:sp>
    </p:spTree>
  </p:cSld>
  <p:clrMapOvr>
    <a:masterClrMapping/>
  </p:clrMapOvr>
</p:notes>
</file>

<file path=ppt/notesSlides/notesSlide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1" name="Shape 281"/>
        <p:cNvGrpSpPr/>
        <p:nvPr/>
      </p:nvGrpSpPr>
      <p:grpSpPr>
        <a:xfrm>
          <a:off x="0" y="0"/>
          <a:ext cx="0" cy="0"/>
          <a:chOff x="0" y="0"/>
          <a:chExt cx="0" cy="0"/>
        </a:xfrm>
      </p:grpSpPr>
      <p:sp>
        <p:nvSpPr>
          <p:cNvPr id="282" name="Google Shape;282;g2df2688b222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83" name="Google Shape;283;g2df2688b222_0_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317500" lvl="0" marL="457200" rtl="0" algn="l">
              <a:spcBef>
                <a:spcPts val="0"/>
              </a:spcBef>
              <a:spcAft>
                <a:spcPts val="0"/>
              </a:spcAft>
              <a:buClr>
                <a:schemeClr val="dk1"/>
              </a:buClr>
              <a:buSzPts val="1400"/>
              <a:buChar char="●"/>
            </a:pPr>
            <a:r>
              <a:rPr lang="en" sz="1400">
                <a:solidFill>
                  <a:schemeClr val="dk1"/>
                </a:solidFill>
              </a:rPr>
              <a:t>Martin Luther King Jr. Day is recognized on the third Monday of every January.</a:t>
            </a:r>
            <a:endParaRPr sz="1400">
              <a:solidFill>
                <a:schemeClr val="dk1"/>
              </a:solidFill>
            </a:endParaRPr>
          </a:p>
          <a:p>
            <a:pPr indent="-317500" lvl="0" marL="457200" rtl="0" algn="l">
              <a:spcBef>
                <a:spcPts val="0"/>
              </a:spcBef>
              <a:spcAft>
                <a:spcPts val="0"/>
              </a:spcAft>
              <a:buClr>
                <a:schemeClr val="dk1"/>
              </a:buClr>
              <a:buSzPts val="1400"/>
              <a:buChar char="●"/>
            </a:pPr>
            <a:r>
              <a:rPr lang="en" sz="1400">
                <a:solidFill>
                  <a:schemeClr val="dk1"/>
                </a:solidFill>
              </a:rPr>
              <a:t>“I look to a day when people will not be judged by the color of their skin, but by the content of their character.” MLK Jr.</a:t>
            </a:r>
            <a:endParaRPr sz="1400">
              <a:solidFill>
                <a:schemeClr val="dk1"/>
              </a:solidFill>
            </a:endParaRPr>
          </a:p>
          <a:p>
            <a:pPr indent="-317500" lvl="0" marL="457200" rtl="0" algn="l">
              <a:spcBef>
                <a:spcPts val="0"/>
              </a:spcBef>
              <a:spcAft>
                <a:spcPts val="0"/>
              </a:spcAft>
              <a:buClr>
                <a:schemeClr val="dk1"/>
              </a:buClr>
              <a:buSzPts val="1400"/>
              <a:buChar char="●"/>
            </a:pPr>
            <a:r>
              <a:rPr lang="en" sz="1400">
                <a:solidFill>
                  <a:schemeClr val="dk1"/>
                </a:solidFill>
              </a:rPr>
              <a:t>Dr. Martin Luther King Jr. was a leader in the Civil Rights Movement.</a:t>
            </a:r>
            <a:endParaRPr sz="1400">
              <a:solidFill>
                <a:schemeClr val="dk1"/>
              </a:solidFill>
            </a:endParaRPr>
          </a:p>
          <a:p>
            <a:pPr indent="-317500" lvl="0" marL="457200" rtl="0" algn="l">
              <a:spcBef>
                <a:spcPts val="0"/>
              </a:spcBef>
              <a:spcAft>
                <a:spcPts val="0"/>
              </a:spcAft>
              <a:buClr>
                <a:schemeClr val="dk1"/>
              </a:buClr>
              <a:buSzPts val="1400"/>
              <a:buChar char="●"/>
            </a:pPr>
            <a:r>
              <a:rPr lang="en" sz="1400">
                <a:solidFill>
                  <a:schemeClr val="dk1"/>
                </a:solidFill>
              </a:rPr>
              <a:t>He gave the famous “I Have a Dream” speech.</a:t>
            </a:r>
            <a:endParaRPr sz="1400">
              <a:solidFill>
                <a:schemeClr val="dk1"/>
              </a:solidFill>
            </a:endParaRPr>
          </a:p>
          <a:p>
            <a:pPr indent="-317500" lvl="0" marL="457200" rtl="0" algn="l">
              <a:spcBef>
                <a:spcPts val="0"/>
              </a:spcBef>
              <a:spcAft>
                <a:spcPts val="0"/>
              </a:spcAft>
              <a:buClr>
                <a:schemeClr val="dk1"/>
              </a:buClr>
              <a:buSzPts val="1400"/>
              <a:buChar char="●"/>
            </a:pPr>
            <a:r>
              <a:rPr lang="en" sz="1400">
                <a:solidFill>
                  <a:schemeClr val="dk1"/>
                </a:solidFill>
              </a:rPr>
              <a:t>He was known for his peaceful words and actions.</a:t>
            </a:r>
            <a:endParaRPr sz="1400">
              <a:solidFill>
                <a:schemeClr val="dk1"/>
              </a:solidFill>
            </a:endParaRPr>
          </a:p>
          <a:p>
            <a:pPr indent="-317500" lvl="0" marL="457200" rtl="0" algn="l">
              <a:spcBef>
                <a:spcPts val="0"/>
              </a:spcBef>
              <a:spcAft>
                <a:spcPts val="0"/>
              </a:spcAft>
              <a:buClr>
                <a:schemeClr val="dk1"/>
              </a:buClr>
              <a:buSzPts val="1400"/>
              <a:buChar char="●"/>
            </a:pPr>
            <a:r>
              <a:rPr lang="en" sz="1400">
                <a:solidFill>
                  <a:schemeClr val="dk1"/>
                </a:solidFill>
              </a:rPr>
              <a:t>He worked hard to change laws that kept people separated because of their skin color.</a:t>
            </a:r>
            <a:endParaRPr sz="1400">
              <a:solidFill>
                <a:schemeClr val="dk1"/>
              </a:solidFill>
            </a:endParaRPr>
          </a:p>
          <a:p>
            <a:pPr indent="-317500" lvl="0" marL="457200" rtl="0" algn="l">
              <a:spcBef>
                <a:spcPts val="0"/>
              </a:spcBef>
              <a:spcAft>
                <a:spcPts val="0"/>
              </a:spcAft>
              <a:buClr>
                <a:schemeClr val="dk1"/>
              </a:buClr>
              <a:buSzPts val="1400"/>
              <a:buChar char="●"/>
            </a:pPr>
            <a:r>
              <a:rPr lang="en" sz="1400">
                <a:solidFill>
                  <a:schemeClr val="dk1"/>
                </a:solidFill>
              </a:rPr>
              <a:t>While he was a main leader/the face of the movement, thousands of other individuals participated to bring change as well.</a:t>
            </a:r>
            <a:endParaRPr sz="1400">
              <a:solidFill>
                <a:schemeClr val="dk1"/>
              </a:solidFill>
            </a:endParaRPr>
          </a:p>
          <a:p>
            <a:pPr indent="0" lvl="0" marL="0" rtl="0" algn="l">
              <a:lnSpc>
                <a:spcPct val="120000"/>
              </a:lnSpc>
              <a:spcBef>
                <a:spcPts val="0"/>
              </a:spcBef>
              <a:spcAft>
                <a:spcPts val="0"/>
              </a:spcAft>
              <a:buClr>
                <a:schemeClr val="dk1"/>
              </a:buClr>
              <a:buSzPts val="1100"/>
              <a:buFont typeface="Arial"/>
              <a:buNone/>
            </a:pPr>
            <a:r>
              <a:t/>
            </a:r>
            <a:endParaRPr>
              <a:solidFill>
                <a:srgbClr val="212121"/>
              </a:solidFill>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8" name="Shape 288"/>
        <p:cNvGrpSpPr/>
        <p:nvPr/>
      </p:nvGrpSpPr>
      <p:grpSpPr>
        <a:xfrm>
          <a:off x="0" y="0"/>
          <a:ext cx="0" cy="0"/>
          <a:chOff x="0" y="0"/>
          <a:chExt cx="0" cy="0"/>
        </a:xfrm>
      </p:grpSpPr>
      <p:sp>
        <p:nvSpPr>
          <p:cNvPr id="289" name="Google Shape;289;p2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90" name="Google Shape;290;p2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20000"/>
              </a:lnSpc>
              <a:spcBef>
                <a:spcPts val="0"/>
              </a:spcBef>
              <a:spcAft>
                <a:spcPts val="0"/>
              </a:spcAft>
              <a:buNone/>
            </a:pPr>
            <a:r>
              <a:rPr lang="en">
                <a:solidFill>
                  <a:srgbClr val="212121"/>
                </a:solidFill>
              </a:rPr>
              <a:t>Generate a discussion with your students about the following source.</a:t>
            </a:r>
            <a:endParaRPr>
              <a:solidFill>
                <a:schemeClr val="dk1"/>
              </a:solidFill>
            </a:endParaRPr>
          </a:p>
          <a:p>
            <a:pPr indent="0" lvl="0" marL="0" rtl="0" algn="l">
              <a:lnSpc>
                <a:spcPct val="120000"/>
              </a:lnSpc>
              <a:spcBef>
                <a:spcPts val="0"/>
              </a:spcBef>
              <a:spcAft>
                <a:spcPts val="0"/>
              </a:spcAft>
              <a:buNone/>
            </a:pPr>
            <a:r>
              <a:rPr lang="en">
                <a:solidFill>
                  <a:srgbClr val="212121"/>
                </a:solidFill>
              </a:rPr>
              <a:t>Information about the source can be found here: </a:t>
            </a:r>
            <a:r>
              <a:rPr lang="en" u="sng">
                <a:solidFill>
                  <a:schemeClr val="hlink"/>
                </a:solidFill>
                <a:hlinkClick r:id="rId2"/>
              </a:rPr>
              <a:t>https://www.staugustine.com/picture-gallery/news/2022/01/24/gallery-st-augustine-beach-wade-protests-1964/9198814002/</a:t>
            </a:r>
            <a:r>
              <a:rPr lang="en">
                <a:solidFill>
                  <a:srgbClr val="212121"/>
                </a:solidFill>
              </a:rPr>
              <a:t> and </a:t>
            </a:r>
            <a:r>
              <a:rPr lang="en" u="sng">
                <a:solidFill>
                  <a:schemeClr val="hlink"/>
                </a:solidFill>
                <a:hlinkClick r:id="rId3"/>
              </a:rPr>
              <a:t>https://asalh.org/about-us/origins-of-black-history-month/#:~:text=Woodson%20chose%20February%20for%20reasons,12th%20and%20the%2014th%2C%20respectively</a:t>
            </a:r>
            <a:r>
              <a:rPr lang="en">
                <a:solidFill>
                  <a:srgbClr val="212121"/>
                </a:solidFill>
              </a:rPr>
              <a:t> </a:t>
            </a:r>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5" name="Shape 295"/>
        <p:cNvGrpSpPr/>
        <p:nvPr/>
      </p:nvGrpSpPr>
      <p:grpSpPr>
        <a:xfrm>
          <a:off x="0" y="0"/>
          <a:ext cx="0" cy="0"/>
          <a:chOff x="0" y="0"/>
          <a:chExt cx="0" cy="0"/>
        </a:xfrm>
      </p:grpSpPr>
      <p:sp>
        <p:nvSpPr>
          <p:cNvPr id="296" name="Google Shape;296;g20dbe4f7eff_1_5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97" name="Google Shape;297;g20dbe4f7eff_1_5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317500" lvl="0" marL="457200" rtl="0" algn="l">
              <a:spcBef>
                <a:spcPts val="0"/>
              </a:spcBef>
              <a:spcAft>
                <a:spcPts val="0"/>
              </a:spcAft>
              <a:buClr>
                <a:schemeClr val="dk1"/>
              </a:buClr>
              <a:buSzPts val="1400"/>
              <a:buChar char="●"/>
            </a:pPr>
            <a:r>
              <a:rPr lang="en" sz="1400">
                <a:solidFill>
                  <a:schemeClr val="dk1"/>
                </a:solidFill>
              </a:rPr>
              <a:t>Black History Month is celebrated all of February. </a:t>
            </a:r>
            <a:endParaRPr sz="1400">
              <a:solidFill>
                <a:schemeClr val="dk1"/>
              </a:solidFill>
            </a:endParaRPr>
          </a:p>
          <a:p>
            <a:pPr indent="-317500" lvl="0" marL="457200" rtl="0" algn="l">
              <a:spcBef>
                <a:spcPts val="0"/>
              </a:spcBef>
              <a:spcAft>
                <a:spcPts val="0"/>
              </a:spcAft>
              <a:buClr>
                <a:schemeClr val="dk1"/>
              </a:buClr>
              <a:buSzPts val="1400"/>
              <a:buChar char="●"/>
            </a:pPr>
            <a:r>
              <a:rPr lang="en" sz="1400">
                <a:solidFill>
                  <a:schemeClr val="dk1"/>
                </a:solidFill>
              </a:rPr>
              <a:t>During this month we focus on honoring the achievements and contributions of Black individuals to the history of the United States. We may also acknowledge their struggle for civil rights and total equality.</a:t>
            </a:r>
            <a:endParaRPr sz="1400">
              <a:solidFill>
                <a:schemeClr val="dk1"/>
              </a:solidFill>
            </a:endParaRPr>
          </a:p>
          <a:p>
            <a:pPr indent="-317500" lvl="0" marL="457200" rtl="0" algn="l">
              <a:spcBef>
                <a:spcPts val="0"/>
              </a:spcBef>
              <a:spcAft>
                <a:spcPts val="0"/>
              </a:spcAft>
              <a:buClr>
                <a:schemeClr val="dk1"/>
              </a:buClr>
              <a:buSzPts val="1400"/>
              <a:buChar char="●"/>
            </a:pPr>
            <a:r>
              <a:rPr lang="en" sz="1400">
                <a:solidFill>
                  <a:schemeClr val="dk1"/>
                </a:solidFill>
              </a:rPr>
              <a:t>This month we focus on celebrating diversity and acceptance.</a:t>
            </a:r>
            <a:endParaRPr sz="1400">
              <a:solidFill>
                <a:schemeClr val="dk1"/>
              </a:solidFill>
            </a:endParaRPr>
          </a:p>
          <a:p>
            <a:pPr indent="-317500" lvl="0" marL="457200" rtl="0" algn="l">
              <a:spcBef>
                <a:spcPts val="0"/>
              </a:spcBef>
              <a:spcAft>
                <a:spcPts val="0"/>
              </a:spcAft>
              <a:buClr>
                <a:schemeClr val="dk1"/>
              </a:buClr>
              <a:buSzPts val="1400"/>
              <a:buChar char="●"/>
            </a:pPr>
            <a:r>
              <a:rPr lang="en" sz="1400">
                <a:solidFill>
                  <a:schemeClr val="dk1"/>
                </a:solidFill>
              </a:rPr>
              <a:t>In 1976 President Ford made February Black History Month.</a:t>
            </a:r>
            <a:endParaRPr>
              <a:solidFill>
                <a:srgbClr val="212121"/>
              </a:solidFill>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2" name="Shape 302"/>
        <p:cNvGrpSpPr/>
        <p:nvPr/>
      </p:nvGrpSpPr>
      <p:grpSpPr>
        <a:xfrm>
          <a:off x="0" y="0"/>
          <a:ext cx="0" cy="0"/>
          <a:chOff x="0" y="0"/>
          <a:chExt cx="0" cy="0"/>
        </a:xfrm>
      </p:grpSpPr>
      <p:sp>
        <p:nvSpPr>
          <p:cNvPr id="303" name="Google Shape;303;p2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04" name="Google Shape;304;p2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20000"/>
              </a:lnSpc>
              <a:spcBef>
                <a:spcPts val="0"/>
              </a:spcBef>
              <a:spcAft>
                <a:spcPts val="0"/>
              </a:spcAft>
              <a:buClr>
                <a:schemeClr val="dk1"/>
              </a:buClr>
              <a:buSzPts val="1100"/>
              <a:buFont typeface="Arial"/>
              <a:buNone/>
            </a:pPr>
            <a:r>
              <a:rPr lang="en">
                <a:solidFill>
                  <a:srgbClr val="212121"/>
                </a:solidFill>
              </a:rPr>
              <a:t>Generate a discussion with your students about the following source.</a:t>
            </a:r>
            <a:endParaRPr>
              <a:solidFill>
                <a:schemeClr val="dk1"/>
              </a:solidFill>
            </a:endParaRPr>
          </a:p>
          <a:p>
            <a:pPr indent="0" lvl="0" marL="0" rtl="0" algn="l">
              <a:lnSpc>
                <a:spcPct val="120000"/>
              </a:lnSpc>
              <a:spcBef>
                <a:spcPts val="0"/>
              </a:spcBef>
              <a:spcAft>
                <a:spcPts val="0"/>
              </a:spcAft>
              <a:buClr>
                <a:schemeClr val="dk1"/>
              </a:buClr>
              <a:buSzPts val="1100"/>
              <a:buFont typeface="Arial"/>
              <a:buNone/>
            </a:pPr>
            <a:r>
              <a:rPr lang="en">
                <a:solidFill>
                  <a:srgbClr val="212121"/>
                </a:solidFill>
              </a:rPr>
              <a:t>Information about the source can be found here: </a:t>
            </a:r>
            <a:r>
              <a:rPr lang="en" u="sng">
                <a:solidFill>
                  <a:schemeClr val="hlink"/>
                </a:solidFill>
                <a:hlinkClick r:id="rId2"/>
              </a:rPr>
              <a:t>https://www.nps.gov/articles/dyk-justice-bell.htm</a:t>
            </a:r>
            <a:r>
              <a:rPr lang="en">
                <a:solidFill>
                  <a:srgbClr val="212121"/>
                </a:solidFill>
              </a:rPr>
              <a:t> </a:t>
            </a:r>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9" name="Shape 309"/>
        <p:cNvGrpSpPr/>
        <p:nvPr/>
      </p:nvGrpSpPr>
      <p:grpSpPr>
        <a:xfrm>
          <a:off x="0" y="0"/>
          <a:ext cx="0" cy="0"/>
          <a:chOff x="0" y="0"/>
          <a:chExt cx="0" cy="0"/>
        </a:xfrm>
      </p:grpSpPr>
      <p:sp>
        <p:nvSpPr>
          <p:cNvPr id="310" name="Google Shape;310;g20dbe4f7eff_1_7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11" name="Google Shape;311;g20dbe4f7eff_1_7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317500" lvl="0" marL="457200" rtl="0" algn="l">
              <a:lnSpc>
                <a:spcPct val="100000"/>
              </a:lnSpc>
              <a:spcBef>
                <a:spcPts val="0"/>
              </a:spcBef>
              <a:spcAft>
                <a:spcPts val="0"/>
              </a:spcAft>
              <a:buClr>
                <a:srgbClr val="212121"/>
              </a:buClr>
              <a:buSzPts val="1400"/>
              <a:buChar char="●"/>
            </a:pPr>
            <a:r>
              <a:rPr lang="en" sz="1400">
                <a:solidFill>
                  <a:srgbClr val="212121"/>
                </a:solidFill>
              </a:rPr>
              <a:t>Every March is designated Women’s History Month to honor women’s contributions to American history.</a:t>
            </a:r>
            <a:endParaRPr sz="1400">
              <a:solidFill>
                <a:srgbClr val="212121"/>
              </a:solidFill>
            </a:endParaRPr>
          </a:p>
          <a:p>
            <a:pPr indent="-317500" lvl="0" marL="457200" rtl="0" algn="l">
              <a:lnSpc>
                <a:spcPct val="100000"/>
              </a:lnSpc>
              <a:spcBef>
                <a:spcPts val="0"/>
              </a:spcBef>
              <a:spcAft>
                <a:spcPts val="0"/>
              </a:spcAft>
              <a:buClr>
                <a:srgbClr val="212121"/>
              </a:buClr>
              <a:buSzPts val="1400"/>
              <a:buChar char="●"/>
            </a:pPr>
            <a:r>
              <a:rPr lang="en" sz="1400">
                <a:solidFill>
                  <a:srgbClr val="212121"/>
                </a:solidFill>
              </a:rPr>
              <a:t>In 1980, U.S. President Jimmy Carter declared the week of March 8 National Women’s History Week, urging everyone in the United States to participate. According to Carter, "too often the women were unsung and sometimes their contributions went unnoticed. But the achievements, leadership, courage, strength, and love of the women who built America was as vital as that of the men whose names we know so well."</a:t>
            </a:r>
            <a:endParaRPr sz="1400">
              <a:solidFill>
                <a:srgbClr val="212121"/>
              </a:solidFill>
            </a:endParaRPr>
          </a:p>
          <a:p>
            <a:pPr indent="-317500" lvl="0" marL="457200" rtl="0" algn="l">
              <a:spcBef>
                <a:spcPts val="0"/>
              </a:spcBef>
              <a:spcAft>
                <a:spcPts val="0"/>
              </a:spcAft>
              <a:buClr>
                <a:srgbClr val="212121"/>
              </a:buClr>
              <a:buSzPts val="1400"/>
              <a:buChar char="●"/>
            </a:pPr>
            <a:r>
              <a:rPr lang="en" sz="1400">
                <a:solidFill>
                  <a:srgbClr val="212121"/>
                </a:solidFill>
              </a:rPr>
              <a:t>In 1987, Congress passed a law to make Women’s History Month the entire month of March.</a:t>
            </a:r>
            <a:endParaRPr sz="1400">
              <a:solidFill>
                <a:srgbClr val="212121"/>
              </a:solidFill>
            </a:endParaRPr>
          </a:p>
          <a:p>
            <a:pPr indent="-317500" lvl="0" marL="457200" rtl="0" algn="l">
              <a:lnSpc>
                <a:spcPct val="100000"/>
              </a:lnSpc>
              <a:spcBef>
                <a:spcPts val="0"/>
              </a:spcBef>
              <a:spcAft>
                <a:spcPts val="0"/>
              </a:spcAft>
              <a:buClr>
                <a:srgbClr val="212121"/>
              </a:buClr>
              <a:buSzPts val="1400"/>
              <a:buChar char="●"/>
            </a:pPr>
            <a:r>
              <a:rPr lang="en" sz="1400">
                <a:solidFill>
                  <a:srgbClr val="212121"/>
                </a:solidFill>
              </a:rPr>
              <a:t>International Women’s Day is celebrated on March 8.</a:t>
            </a:r>
            <a:endParaRPr sz="1400">
              <a:solidFill>
                <a:srgbClr val="212121"/>
              </a:solidFill>
            </a:endParaRPr>
          </a:p>
          <a:p>
            <a:pPr indent="-317500" lvl="0" marL="457200" rtl="0" algn="l">
              <a:lnSpc>
                <a:spcPct val="120000"/>
              </a:lnSpc>
              <a:spcBef>
                <a:spcPts val="0"/>
              </a:spcBef>
              <a:spcAft>
                <a:spcPts val="0"/>
              </a:spcAft>
              <a:buClr>
                <a:srgbClr val="212121"/>
              </a:buClr>
              <a:buSzPts val="1400"/>
              <a:buChar char="●"/>
            </a:pPr>
            <a:r>
              <a:rPr lang="en" sz="1400">
                <a:solidFill>
                  <a:srgbClr val="212121"/>
                </a:solidFill>
              </a:rPr>
              <a:t>American suffragists chose purple, white, &amp; yellow to represent their cause. Purple for loyalty and remaining steadfast. White for purity and purpose. Gold/yellow for light and life.</a:t>
            </a:r>
            <a:endParaRPr sz="1400">
              <a:solidFill>
                <a:srgbClr val="212121"/>
              </a:solidFill>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6" name="Shape 316"/>
        <p:cNvGrpSpPr/>
        <p:nvPr/>
      </p:nvGrpSpPr>
      <p:grpSpPr>
        <a:xfrm>
          <a:off x="0" y="0"/>
          <a:ext cx="0" cy="0"/>
          <a:chOff x="0" y="0"/>
          <a:chExt cx="0" cy="0"/>
        </a:xfrm>
      </p:grpSpPr>
      <p:sp>
        <p:nvSpPr>
          <p:cNvPr id="317" name="Google Shape;317;p2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18" name="Google Shape;318;p2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20000"/>
              </a:lnSpc>
              <a:spcBef>
                <a:spcPts val="0"/>
              </a:spcBef>
              <a:spcAft>
                <a:spcPts val="0"/>
              </a:spcAft>
              <a:buClr>
                <a:schemeClr val="dk1"/>
              </a:buClr>
              <a:buSzPts val="1100"/>
              <a:buFont typeface="Arial"/>
              <a:buNone/>
            </a:pPr>
            <a:r>
              <a:rPr lang="en">
                <a:solidFill>
                  <a:srgbClr val="212121"/>
                </a:solidFill>
              </a:rPr>
              <a:t>Generate a discussion with your students about the following source.</a:t>
            </a:r>
            <a:endParaRPr>
              <a:solidFill>
                <a:schemeClr val="dk1"/>
              </a:solidFill>
            </a:endParaRPr>
          </a:p>
          <a:p>
            <a:pPr indent="0" lvl="0" marL="0" rtl="0" algn="l">
              <a:lnSpc>
                <a:spcPct val="120000"/>
              </a:lnSpc>
              <a:spcBef>
                <a:spcPts val="0"/>
              </a:spcBef>
              <a:spcAft>
                <a:spcPts val="0"/>
              </a:spcAft>
              <a:buClr>
                <a:schemeClr val="dk1"/>
              </a:buClr>
              <a:buSzPts val="1100"/>
              <a:buFont typeface="Arial"/>
              <a:buNone/>
            </a:pPr>
            <a:r>
              <a:rPr lang="en">
                <a:solidFill>
                  <a:srgbClr val="212121"/>
                </a:solidFill>
              </a:rPr>
              <a:t>Information about the source can be found here: </a:t>
            </a:r>
            <a:r>
              <a:rPr lang="en" u="sng">
                <a:solidFill>
                  <a:schemeClr val="hlink"/>
                </a:solidFill>
                <a:hlinkClick r:id="rId2"/>
              </a:rPr>
              <a:t>https://www.cmohs.org/news-events/history/the-great-locomotive-chase-the-first-awarded-medal-of-honor/</a:t>
            </a:r>
            <a:r>
              <a:rPr lang="en">
                <a:solidFill>
                  <a:srgbClr val="212121"/>
                </a:solidFill>
              </a:rPr>
              <a:t> </a:t>
            </a:r>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3" name="Shape 323"/>
        <p:cNvGrpSpPr/>
        <p:nvPr/>
      </p:nvGrpSpPr>
      <p:grpSpPr>
        <a:xfrm>
          <a:off x="0" y="0"/>
          <a:ext cx="0" cy="0"/>
          <a:chOff x="0" y="0"/>
          <a:chExt cx="0" cy="0"/>
        </a:xfrm>
      </p:grpSpPr>
      <p:sp>
        <p:nvSpPr>
          <p:cNvPr id="324" name="Google Shape;324;g2e0b240cb5c_0_26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25" name="Google Shape;325;g2e0b240cb5c_0_26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317500" lvl="0" marL="457200" rtl="0" algn="l">
              <a:spcBef>
                <a:spcPts val="0"/>
              </a:spcBef>
              <a:spcAft>
                <a:spcPts val="0"/>
              </a:spcAft>
              <a:buClr>
                <a:schemeClr val="dk1"/>
              </a:buClr>
              <a:buSzPts val="1400"/>
              <a:buChar char="●"/>
            </a:pPr>
            <a:r>
              <a:rPr lang="en" sz="1400">
                <a:solidFill>
                  <a:schemeClr val="dk1"/>
                </a:solidFill>
              </a:rPr>
              <a:t>March 25th was chosen because it was on that date, in 1863, that the first Medals of Honor were presented.</a:t>
            </a:r>
            <a:endParaRPr sz="1400">
              <a:solidFill>
                <a:schemeClr val="dk1"/>
              </a:solidFill>
            </a:endParaRPr>
          </a:p>
          <a:p>
            <a:pPr indent="-317500" lvl="0" marL="457200" rtl="0" algn="l">
              <a:spcBef>
                <a:spcPts val="0"/>
              </a:spcBef>
              <a:spcAft>
                <a:spcPts val="0"/>
              </a:spcAft>
              <a:buClr>
                <a:schemeClr val="dk1"/>
              </a:buClr>
              <a:buSzPts val="1400"/>
              <a:buChar char="●"/>
            </a:pPr>
            <a:r>
              <a:rPr lang="en" sz="1400">
                <a:solidFill>
                  <a:schemeClr val="dk1"/>
                </a:solidFill>
              </a:rPr>
              <a:t>The Medal of Honor is the military’s highest award for valor.</a:t>
            </a:r>
            <a:endParaRPr sz="1400">
              <a:solidFill>
                <a:schemeClr val="dk1"/>
              </a:solidFill>
            </a:endParaRPr>
          </a:p>
          <a:p>
            <a:pPr indent="-317500" lvl="0" marL="457200" rtl="0" algn="l">
              <a:spcBef>
                <a:spcPts val="0"/>
              </a:spcBef>
              <a:spcAft>
                <a:spcPts val="0"/>
              </a:spcAft>
              <a:buClr>
                <a:schemeClr val="dk1"/>
              </a:buClr>
              <a:buSzPts val="1400"/>
              <a:buChar char="●"/>
            </a:pPr>
            <a:r>
              <a:rPr lang="en" sz="1400">
                <a:solidFill>
                  <a:schemeClr val="dk1"/>
                </a:solidFill>
              </a:rPr>
              <a:t>Valor means great courage in a time of danger or battle.</a:t>
            </a:r>
            <a:endParaRPr sz="1400">
              <a:solidFill>
                <a:schemeClr val="dk1"/>
              </a:solidFill>
            </a:endParaRPr>
          </a:p>
          <a:p>
            <a:pPr indent="-317500" lvl="0" marL="457200" rtl="0" algn="l">
              <a:spcBef>
                <a:spcPts val="0"/>
              </a:spcBef>
              <a:spcAft>
                <a:spcPts val="0"/>
              </a:spcAft>
              <a:buClr>
                <a:schemeClr val="dk1"/>
              </a:buClr>
              <a:buSzPts val="1400"/>
              <a:buChar char="●"/>
            </a:pPr>
            <a:r>
              <a:rPr lang="en" sz="1400">
                <a:solidFill>
                  <a:schemeClr val="dk1"/>
                </a:solidFill>
              </a:rPr>
              <a:t>This medal is awarded by the president to individuals who have shown great bravery. </a:t>
            </a:r>
            <a:endParaRPr sz="1400">
              <a:solidFill>
                <a:schemeClr val="dk1"/>
              </a:solidFill>
            </a:endParaRPr>
          </a:p>
          <a:p>
            <a:pPr indent="-317500" lvl="0" marL="457200" rtl="0" algn="l">
              <a:spcBef>
                <a:spcPts val="0"/>
              </a:spcBef>
              <a:spcAft>
                <a:spcPts val="0"/>
              </a:spcAft>
              <a:buClr>
                <a:schemeClr val="dk1"/>
              </a:buClr>
              <a:buSzPts val="1400"/>
              <a:buChar char="●"/>
            </a:pPr>
            <a:r>
              <a:rPr lang="en" sz="1400">
                <a:solidFill>
                  <a:schemeClr val="dk1"/>
                </a:solidFill>
              </a:rPr>
              <a:t>There are three different versions </a:t>
            </a:r>
            <a:endParaRPr sz="1400">
              <a:solidFill>
                <a:schemeClr val="dk1"/>
              </a:solidFill>
            </a:endParaRPr>
          </a:p>
          <a:p>
            <a:pPr indent="-317500" lvl="1" marL="914400" rtl="0" algn="l">
              <a:spcBef>
                <a:spcPts val="0"/>
              </a:spcBef>
              <a:spcAft>
                <a:spcPts val="0"/>
              </a:spcAft>
              <a:buClr>
                <a:schemeClr val="dk1"/>
              </a:buClr>
              <a:buSzPts val="1400"/>
              <a:buChar char="○"/>
            </a:pPr>
            <a:r>
              <a:rPr lang="en" sz="1400">
                <a:solidFill>
                  <a:schemeClr val="dk1"/>
                </a:solidFill>
              </a:rPr>
              <a:t>The Army</a:t>
            </a:r>
            <a:endParaRPr sz="1400">
              <a:solidFill>
                <a:schemeClr val="dk1"/>
              </a:solidFill>
            </a:endParaRPr>
          </a:p>
          <a:p>
            <a:pPr indent="-317500" lvl="1" marL="914400" rtl="0" algn="l">
              <a:spcBef>
                <a:spcPts val="0"/>
              </a:spcBef>
              <a:spcAft>
                <a:spcPts val="0"/>
              </a:spcAft>
              <a:buClr>
                <a:schemeClr val="dk1"/>
              </a:buClr>
              <a:buSzPts val="1400"/>
              <a:buChar char="○"/>
            </a:pPr>
            <a:r>
              <a:rPr lang="en" sz="1400">
                <a:solidFill>
                  <a:schemeClr val="dk1"/>
                </a:solidFill>
              </a:rPr>
              <a:t>The Navy (Coast Guard and Marines can earn this one too)</a:t>
            </a:r>
            <a:endParaRPr sz="1400">
              <a:solidFill>
                <a:schemeClr val="dk1"/>
              </a:solidFill>
            </a:endParaRPr>
          </a:p>
          <a:p>
            <a:pPr indent="-317500" lvl="1" marL="914400" rtl="0" algn="l">
              <a:spcBef>
                <a:spcPts val="0"/>
              </a:spcBef>
              <a:spcAft>
                <a:spcPts val="0"/>
              </a:spcAft>
              <a:buClr>
                <a:schemeClr val="dk1"/>
              </a:buClr>
              <a:buSzPts val="1400"/>
              <a:buChar char="○"/>
            </a:pPr>
            <a:r>
              <a:rPr lang="en" sz="1400">
                <a:solidFill>
                  <a:schemeClr val="dk1"/>
                </a:solidFill>
              </a:rPr>
              <a:t>The Air Force</a:t>
            </a:r>
            <a:endParaRPr b="1" sz="1400">
              <a:solidFill>
                <a:srgbClr val="212121"/>
              </a:solidFill>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5" name="Shape 75"/>
        <p:cNvGrpSpPr/>
        <p:nvPr/>
      </p:nvGrpSpPr>
      <p:grpSpPr>
        <a:xfrm>
          <a:off x="0" y="0"/>
          <a:ext cx="0" cy="0"/>
          <a:chOff x="0" y="0"/>
          <a:chExt cx="0" cy="0"/>
        </a:xfrm>
      </p:grpSpPr>
      <p:sp>
        <p:nvSpPr>
          <p:cNvPr id="76" name="Google Shape;76;g22081122121_0_1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77" name="Google Shape;77;g22081122121_0_1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20000"/>
              </a:lnSpc>
              <a:spcBef>
                <a:spcPts val="0"/>
              </a:spcBef>
              <a:spcAft>
                <a:spcPts val="0"/>
              </a:spcAft>
              <a:buClr>
                <a:schemeClr val="dk1"/>
              </a:buClr>
              <a:buSzPts val="1100"/>
              <a:buFont typeface="Arial"/>
              <a:buNone/>
            </a:pPr>
            <a:r>
              <a:rPr lang="en">
                <a:solidFill>
                  <a:srgbClr val="212121"/>
                </a:solidFill>
              </a:rPr>
              <a:t>Generate a discussion with your students about the following source.</a:t>
            </a:r>
            <a:endParaRPr>
              <a:solidFill>
                <a:srgbClr val="212121"/>
              </a:solidFill>
            </a:endParaRPr>
          </a:p>
          <a:p>
            <a:pPr indent="0" lvl="0" marL="0" rtl="0" algn="l">
              <a:lnSpc>
                <a:spcPct val="120000"/>
              </a:lnSpc>
              <a:spcBef>
                <a:spcPts val="0"/>
              </a:spcBef>
              <a:spcAft>
                <a:spcPts val="0"/>
              </a:spcAft>
              <a:buClr>
                <a:schemeClr val="dk1"/>
              </a:buClr>
              <a:buSzPts val="1100"/>
              <a:buFont typeface="Arial"/>
              <a:buNone/>
            </a:pPr>
            <a:r>
              <a:rPr lang="en">
                <a:solidFill>
                  <a:srgbClr val="212121"/>
                </a:solidFill>
              </a:rPr>
              <a:t>Information about the source can be found here </a:t>
            </a:r>
            <a:r>
              <a:rPr lang="en" u="sng">
                <a:solidFill>
                  <a:schemeClr val="hlink"/>
                </a:solidFill>
                <a:hlinkClick r:id="rId2"/>
              </a:rPr>
              <a:t>https://fi.edu/en/blog/benjamin-franklin-and-declaration-independence</a:t>
            </a:r>
            <a:r>
              <a:rPr lang="en">
                <a:solidFill>
                  <a:srgbClr val="212121"/>
                </a:solidFill>
              </a:rPr>
              <a:t> </a:t>
            </a:r>
            <a:endParaRPr>
              <a:solidFill>
                <a:srgbClr val="212121"/>
              </a:solidFill>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0" name="Shape 330"/>
        <p:cNvGrpSpPr/>
        <p:nvPr/>
      </p:nvGrpSpPr>
      <p:grpSpPr>
        <a:xfrm>
          <a:off x="0" y="0"/>
          <a:ext cx="0" cy="0"/>
          <a:chOff x="0" y="0"/>
          <a:chExt cx="0" cy="0"/>
        </a:xfrm>
      </p:grpSpPr>
      <p:sp>
        <p:nvSpPr>
          <p:cNvPr id="331" name="Google Shape;331;g211b1050ca8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32" name="Google Shape;332;g211b1050ca8_0_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20000"/>
              </a:lnSpc>
              <a:spcBef>
                <a:spcPts val="0"/>
              </a:spcBef>
              <a:spcAft>
                <a:spcPts val="0"/>
              </a:spcAft>
              <a:buClr>
                <a:schemeClr val="dk1"/>
              </a:buClr>
              <a:buSzPts val="1100"/>
              <a:buFont typeface="Arial"/>
              <a:buNone/>
            </a:pPr>
            <a:r>
              <a:rPr lang="en">
                <a:solidFill>
                  <a:srgbClr val="212121"/>
                </a:solidFill>
              </a:rPr>
              <a:t>Generate a discussion with your students about the following source.</a:t>
            </a:r>
            <a:endParaRPr>
              <a:solidFill>
                <a:srgbClr val="212121"/>
              </a:solidFill>
            </a:endParaRPr>
          </a:p>
          <a:p>
            <a:pPr indent="0" lvl="0" marL="0" rtl="0" algn="l">
              <a:lnSpc>
                <a:spcPct val="120000"/>
              </a:lnSpc>
              <a:spcBef>
                <a:spcPts val="0"/>
              </a:spcBef>
              <a:spcAft>
                <a:spcPts val="0"/>
              </a:spcAft>
              <a:buClr>
                <a:schemeClr val="dk1"/>
              </a:buClr>
              <a:buSzPts val="1100"/>
              <a:buFont typeface="Arial"/>
              <a:buNone/>
            </a:pPr>
            <a:r>
              <a:rPr lang="en">
                <a:solidFill>
                  <a:srgbClr val="212121"/>
                </a:solidFill>
              </a:rPr>
              <a:t>Information about the source can be found here: </a:t>
            </a:r>
            <a:r>
              <a:rPr lang="en" u="sng">
                <a:solidFill>
                  <a:schemeClr val="hlink"/>
                </a:solidFill>
                <a:hlinkClick r:id="rId2"/>
              </a:rPr>
              <a:t>https://www.tuskegee.edu/support-tu/tuskegee-airmen</a:t>
            </a:r>
            <a:r>
              <a:rPr lang="en">
                <a:solidFill>
                  <a:srgbClr val="212121"/>
                </a:solidFill>
              </a:rPr>
              <a:t> </a:t>
            </a:r>
            <a:endParaRPr>
              <a:solidFill>
                <a:srgbClr val="212121"/>
              </a:solidFill>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8" name="Shape 338"/>
        <p:cNvGrpSpPr/>
        <p:nvPr/>
      </p:nvGrpSpPr>
      <p:grpSpPr>
        <a:xfrm>
          <a:off x="0" y="0"/>
          <a:ext cx="0" cy="0"/>
          <a:chOff x="0" y="0"/>
          <a:chExt cx="0" cy="0"/>
        </a:xfrm>
      </p:grpSpPr>
      <p:sp>
        <p:nvSpPr>
          <p:cNvPr id="339" name="Google Shape;339;g31417f1949a_2_32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40" name="Google Shape;340;g31417f1949a_2_32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317500" lvl="0" marL="457200" rtl="0" algn="l">
              <a:spcBef>
                <a:spcPts val="0"/>
              </a:spcBef>
              <a:spcAft>
                <a:spcPts val="0"/>
              </a:spcAft>
              <a:buClr>
                <a:schemeClr val="dk1"/>
              </a:buClr>
              <a:buSzPts val="1400"/>
              <a:buChar char="●"/>
            </a:pPr>
            <a:r>
              <a:rPr lang="en" sz="1400">
                <a:solidFill>
                  <a:schemeClr val="dk1"/>
                </a:solidFill>
              </a:rPr>
              <a:t>We honor the Tuskegee Airmen on the Fourth Thursday of March every year.</a:t>
            </a:r>
            <a:endParaRPr sz="1400">
              <a:solidFill>
                <a:schemeClr val="dk1"/>
              </a:solidFill>
            </a:endParaRPr>
          </a:p>
          <a:p>
            <a:pPr indent="-317500" lvl="0" marL="457200" rtl="0" algn="l">
              <a:spcBef>
                <a:spcPts val="0"/>
              </a:spcBef>
              <a:spcAft>
                <a:spcPts val="0"/>
              </a:spcAft>
              <a:buClr>
                <a:schemeClr val="dk1"/>
              </a:buClr>
              <a:buSzPts val="1400"/>
              <a:buChar char="●"/>
            </a:pPr>
            <a:r>
              <a:rPr lang="en" sz="1400">
                <a:solidFill>
                  <a:schemeClr val="dk1"/>
                </a:solidFill>
              </a:rPr>
              <a:t>Tuskegee Airmen Commemoration Day honors the first African American fighter pilots from World War II.</a:t>
            </a:r>
            <a:endParaRPr sz="1400">
              <a:solidFill>
                <a:schemeClr val="dk1"/>
              </a:solidFill>
            </a:endParaRPr>
          </a:p>
          <a:p>
            <a:pPr indent="-317500" lvl="0" marL="457200" rtl="0" algn="l">
              <a:spcBef>
                <a:spcPts val="0"/>
              </a:spcBef>
              <a:spcAft>
                <a:spcPts val="0"/>
              </a:spcAft>
              <a:buClr>
                <a:schemeClr val="dk1"/>
              </a:buClr>
              <a:buSzPts val="1400"/>
              <a:buChar char="●"/>
            </a:pPr>
            <a:r>
              <a:rPr lang="en" sz="1400">
                <a:solidFill>
                  <a:schemeClr val="dk1"/>
                </a:solidFill>
              </a:rPr>
              <a:t>Over 990 Tuskegee Airmen pilots graduated from advanced pilot training at Tuskegee Army Air Field.</a:t>
            </a:r>
            <a:endParaRPr sz="1400">
              <a:solidFill>
                <a:schemeClr val="dk1"/>
              </a:solidFill>
            </a:endParaRPr>
          </a:p>
          <a:p>
            <a:pPr indent="-317500" lvl="0" marL="457200" rtl="0" algn="l">
              <a:spcBef>
                <a:spcPts val="0"/>
              </a:spcBef>
              <a:spcAft>
                <a:spcPts val="0"/>
              </a:spcAft>
              <a:buClr>
                <a:schemeClr val="dk1"/>
              </a:buClr>
              <a:buSzPts val="1400"/>
              <a:buChar char="●"/>
            </a:pPr>
            <a:r>
              <a:rPr lang="en" sz="1400">
                <a:solidFill>
                  <a:schemeClr val="dk1"/>
                </a:solidFill>
              </a:rPr>
              <a:t>The airmen flew more than 1,500 missions and lost fewer bomber planes under their escort than any other unit.</a:t>
            </a:r>
            <a:endParaRPr sz="1400">
              <a:solidFill>
                <a:schemeClr val="dk1"/>
              </a:solidFill>
            </a:endParaRPr>
          </a:p>
          <a:p>
            <a:pPr indent="-317500" lvl="0" marL="457200" rtl="0" algn="l">
              <a:spcBef>
                <a:spcPts val="0"/>
              </a:spcBef>
              <a:spcAft>
                <a:spcPts val="0"/>
              </a:spcAft>
              <a:buClr>
                <a:schemeClr val="dk1"/>
              </a:buClr>
              <a:buSzPts val="1400"/>
              <a:buChar char="●"/>
            </a:pPr>
            <a:r>
              <a:rPr lang="en" sz="1400">
                <a:solidFill>
                  <a:schemeClr val="dk1"/>
                </a:solidFill>
              </a:rPr>
              <a:t>When the airmen were first deployed during WWII they did not have the best or up to date airplanes to use, but mechanics were able to use ingenuity to keep the planes running as well as the more up to date planes.</a:t>
            </a:r>
            <a:endParaRPr sz="1400">
              <a:solidFill>
                <a:srgbClr val="212529"/>
              </a:solidFill>
              <a:highlight>
                <a:schemeClr val="lt1"/>
              </a:highlight>
            </a:endParaRPr>
          </a:p>
          <a:p>
            <a:pPr indent="-317500" lvl="0" marL="457200" rtl="0" algn="l">
              <a:spcBef>
                <a:spcPts val="0"/>
              </a:spcBef>
              <a:spcAft>
                <a:spcPts val="0"/>
              </a:spcAft>
              <a:buClr>
                <a:schemeClr val="dk1"/>
              </a:buClr>
              <a:buSzPts val="1400"/>
              <a:buChar char="●"/>
            </a:pPr>
            <a:r>
              <a:rPr lang="en" sz="1400" u="sng">
                <a:solidFill>
                  <a:srgbClr val="1155CC"/>
                </a:solidFill>
                <a:hlinkClick r:id="rId2">
                  <a:extLst>
                    <a:ext uri="{A12FA001-AC4F-418D-AE19-62706E023703}">
                      <ahyp:hlinkClr val="tx"/>
                    </a:ext>
                  </a:extLst>
                </a:hlinkClick>
              </a:rPr>
              <a:t>Watch</a:t>
            </a:r>
            <a:r>
              <a:rPr lang="en" sz="1400">
                <a:solidFill>
                  <a:srgbClr val="595959"/>
                </a:solidFill>
              </a:rPr>
              <a:t> </a:t>
            </a:r>
            <a:r>
              <a:rPr lang="en" sz="1400">
                <a:solidFill>
                  <a:schemeClr val="dk1"/>
                </a:solidFill>
              </a:rPr>
              <a:t>Flying into History Tuskegee Airmen.</a:t>
            </a:r>
            <a:endParaRPr sz="1400">
              <a:solidFill>
                <a:schemeClr val="dk1"/>
              </a:solidFill>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6" name="Shape 346"/>
        <p:cNvGrpSpPr/>
        <p:nvPr/>
      </p:nvGrpSpPr>
      <p:grpSpPr>
        <a:xfrm>
          <a:off x="0" y="0"/>
          <a:ext cx="0" cy="0"/>
          <a:chOff x="0" y="0"/>
          <a:chExt cx="0" cy="0"/>
        </a:xfrm>
      </p:grpSpPr>
      <p:sp>
        <p:nvSpPr>
          <p:cNvPr id="347" name="Google Shape;347;p2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48" name="Google Shape;348;p2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2" name="Shape 352"/>
        <p:cNvGrpSpPr/>
        <p:nvPr/>
      </p:nvGrpSpPr>
      <p:grpSpPr>
        <a:xfrm>
          <a:off x="0" y="0"/>
          <a:ext cx="0" cy="0"/>
          <a:chOff x="0" y="0"/>
          <a:chExt cx="0" cy="0"/>
        </a:xfrm>
      </p:grpSpPr>
      <p:sp>
        <p:nvSpPr>
          <p:cNvPr id="353" name="Google Shape;353;g31417f1949a_2_10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54" name="Google Shape;354;g31417f1949a_2_10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20000"/>
              </a:lnSpc>
              <a:spcBef>
                <a:spcPts val="0"/>
              </a:spcBef>
              <a:spcAft>
                <a:spcPts val="0"/>
              </a:spcAft>
              <a:buClr>
                <a:schemeClr val="dk1"/>
              </a:buClr>
              <a:buSzPts val="1100"/>
              <a:buFont typeface="Arial"/>
              <a:buNone/>
            </a:pPr>
            <a:r>
              <a:rPr lang="en">
                <a:solidFill>
                  <a:srgbClr val="212121"/>
                </a:solidFill>
              </a:rPr>
              <a:t>Generate a discussion with your students about the following source.</a:t>
            </a:r>
            <a:endParaRPr>
              <a:solidFill>
                <a:schemeClr val="dk1"/>
              </a:solidFill>
            </a:endParaRPr>
          </a:p>
          <a:p>
            <a:pPr indent="0" lvl="0" marL="0" rtl="0" algn="l">
              <a:lnSpc>
                <a:spcPct val="120000"/>
              </a:lnSpc>
              <a:spcBef>
                <a:spcPts val="0"/>
              </a:spcBef>
              <a:spcAft>
                <a:spcPts val="0"/>
              </a:spcAft>
              <a:buClr>
                <a:schemeClr val="dk1"/>
              </a:buClr>
              <a:buSzPts val="1100"/>
              <a:buFont typeface="Arial"/>
              <a:buNone/>
            </a:pPr>
            <a:r>
              <a:rPr lang="en">
                <a:solidFill>
                  <a:srgbClr val="212121"/>
                </a:solidFill>
              </a:rPr>
              <a:t>Information about the source can be found here:  </a:t>
            </a:r>
            <a:r>
              <a:rPr lang="en" u="sng">
                <a:solidFill>
                  <a:schemeClr val="hlink"/>
                </a:solidFill>
                <a:hlinkClick r:id="rId2"/>
              </a:rPr>
              <a:t>https://www.britannica.com/biography/Juan-Ponce-de-Leon</a:t>
            </a:r>
            <a:r>
              <a:rPr lang="en">
                <a:solidFill>
                  <a:srgbClr val="212121"/>
                </a:solidFill>
              </a:rPr>
              <a:t> </a:t>
            </a:r>
            <a:endParaRPr>
              <a:solidFill>
                <a:srgbClr val="212121"/>
              </a:solidFill>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9" name="Shape 359"/>
        <p:cNvGrpSpPr/>
        <p:nvPr/>
      </p:nvGrpSpPr>
      <p:grpSpPr>
        <a:xfrm>
          <a:off x="0" y="0"/>
          <a:ext cx="0" cy="0"/>
          <a:chOff x="0" y="0"/>
          <a:chExt cx="0" cy="0"/>
        </a:xfrm>
      </p:grpSpPr>
      <p:sp>
        <p:nvSpPr>
          <p:cNvPr id="360" name="Google Shape;360;g31417f1949a_2_10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61" name="Google Shape;361;g31417f1949a_2_10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317500" lvl="0" marL="457200" rtl="0" algn="l">
              <a:spcBef>
                <a:spcPts val="0"/>
              </a:spcBef>
              <a:spcAft>
                <a:spcPts val="0"/>
              </a:spcAft>
              <a:buClr>
                <a:schemeClr val="dk1"/>
              </a:buClr>
              <a:buSzPts val="1400"/>
              <a:buChar char="●"/>
            </a:pPr>
            <a:r>
              <a:rPr lang="en" sz="1400">
                <a:solidFill>
                  <a:schemeClr val="dk1"/>
                </a:solidFill>
              </a:rPr>
              <a:t>Pascua Florida Day celebrates Florida’s state day.</a:t>
            </a:r>
            <a:endParaRPr sz="1400">
              <a:solidFill>
                <a:schemeClr val="dk1"/>
              </a:solidFill>
            </a:endParaRPr>
          </a:p>
          <a:p>
            <a:pPr indent="-317500" lvl="0" marL="457200" rtl="0" algn="l">
              <a:spcBef>
                <a:spcPts val="0"/>
              </a:spcBef>
              <a:spcAft>
                <a:spcPts val="0"/>
              </a:spcAft>
              <a:buClr>
                <a:schemeClr val="dk1"/>
              </a:buClr>
              <a:buSzPts val="1400"/>
              <a:buChar char="●"/>
            </a:pPr>
            <a:r>
              <a:rPr lang="en" sz="1400">
                <a:solidFill>
                  <a:schemeClr val="dk1"/>
                </a:solidFill>
              </a:rPr>
              <a:t>It’s the anniversary of the discovery of Florida for Europeans in 1513.</a:t>
            </a:r>
            <a:endParaRPr sz="1400">
              <a:solidFill>
                <a:schemeClr val="dk1"/>
              </a:solidFill>
            </a:endParaRPr>
          </a:p>
          <a:p>
            <a:pPr indent="-317500" lvl="0" marL="457200" rtl="0" algn="l">
              <a:spcBef>
                <a:spcPts val="0"/>
              </a:spcBef>
              <a:spcAft>
                <a:spcPts val="0"/>
              </a:spcAft>
              <a:buClr>
                <a:schemeClr val="dk1"/>
              </a:buClr>
              <a:buSzPts val="1400"/>
              <a:buChar char="●"/>
            </a:pPr>
            <a:r>
              <a:rPr lang="en" sz="1400">
                <a:solidFill>
                  <a:schemeClr val="dk1"/>
                </a:solidFill>
              </a:rPr>
              <a:t>Florida was first discovered for Europeans by Juan Ponce de Leon who was a Spanish explorer.</a:t>
            </a:r>
            <a:endParaRPr sz="1400">
              <a:solidFill>
                <a:schemeClr val="dk1"/>
              </a:solidFill>
            </a:endParaRPr>
          </a:p>
          <a:p>
            <a:pPr indent="-317500" lvl="0" marL="457200" rtl="0" algn="l">
              <a:spcBef>
                <a:spcPts val="0"/>
              </a:spcBef>
              <a:spcAft>
                <a:spcPts val="0"/>
              </a:spcAft>
              <a:buClr>
                <a:schemeClr val="dk1"/>
              </a:buClr>
              <a:buSzPts val="1400"/>
              <a:buChar char="●"/>
            </a:pPr>
            <a:r>
              <a:rPr lang="en" sz="1400">
                <a:solidFill>
                  <a:schemeClr val="dk1"/>
                </a:solidFill>
              </a:rPr>
              <a:t>Ponce de Leon landed on Easter Sunday in 1513. The Spanish Easter celebration is called Pascua de Flores which means “Feast of Flowers”.</a:t>
            </a:r>
            <a:endParaRPr sz="1400">
              <a:solidFill>
                <a:schemeClr val="dk1"/>
              </a:solidFill>
            </a:endParaRPr>
          </a:p>
          <a:p>
            <a:pPr indent="-317500" lvl="0" marL="457200" rtl="0" algn="l">
              <a:spcBef>
                <a:spcPts val="0"/>
              </a:spcBef>
              <a:spcAft>
                <a:spcPts val="0"/>
              </a:spcAft>
              <a:buClr>
                <a:schemeClr val="dk1"/>
              </a:buClr>
              <a:buSzPts val="1400"/>
              <a:buChar char="●"/>
            </a:pPr>
            <a:r>
              <a:rPr lang="en" sz="1400">
                <a:solidFill>
                  <a:schemeClr val="dk1"/>
                </a:solidFill>
              </a:rPr>
              <a:t>Upon arriving, it is likely that Ponce de Leon and his crew would have seen lots of flowers both on the beach and inland that were new to them.</a:t>
            </a:r>
            <a:endParaRPr sz="1400">
              <a:solidFill>
                <a:schemeClr val="dk1"/>
              </a:solidFill>
            </a:endParaRPr>
          </a:p>
          <a:p>
            <a:pPr indent="-317500" lvl="0" marL="457200" rtl="0" algn="l">
              <a:spcBef>
                <a:spcPts val="0"/>
              </a:spcBef>
              <a:spcAft>
                <a:spcPts val="0"/>
              </a:spcAft>
              <a:buClr>
                <a:schemeClr val="dk1"/>
              </a:buClr>
              <a:buSzPts val="1400"/>
              <a:buChar char="●"/>
            </a:pPr>
            <a:r>
              <a:rPr lang="en" sz="1400">
                <a:solidFill>
                  <a:schemeClr val="dk1"/>
                </a:solidFill>
              </a:rPr>
              <a:t>He named the land La Florida which means “place of flowers” or “flowery land” to honor the flowers he saw and Spain’s Easter celebration.</a:t>
            </a:r>
            <a:endParaRPr sz="1400">
              <a:solidFill>
                <a:schemeClr val="dk1"/>
              </a:solidFill>
            </a:endParaRPr>
          </a:p>
          <a:p>
            <a:pPr indent="-317500" lvl="0" marL="457200" rtl="0" algn="l">
              <a:spcBef>
                <a:spcPts val="0"/>
              </a:spcBef>
              <a:spcAft>
                <a:spcPts val="0"/>
              </a:spcAft>
              <a:buClr>
                <a:schemeClr val="dk1"/>
              </a:buClr>
              <a:buSzPts val="1400"/>
              <a:buChar char="●"/>
            </a:pPr>
            <a:r>
              <a:rPr lang="en" sz="1400">
                <a:solidFill>
                  <a:schemeClr val="dk1"/>
                </a:solidFill>
              </a:rPr>
              <a:t>Florida became the 27th state on March 3, 1845.</a:t>
            </a:r>
            <a:endParaRPr sz="1200">
              <a:solidFill>
                <a:schemeClr val="dk1"/>
              </a:solidFill>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66" name="Shape 366"/>
        <p:cNvGrpSpPr/>
        <p:nvPr/>
      </p:nvGrpSpPr>
      <p:grpSpPr>
        <a:xfrm>
          <a:off x="0" y="0"/>
          <a:ext cx="0" cy="0"/>
          <a:chOff x="0" y="0"/>
          <a:chExt cx="0" cy="0"/>
        </a:xfrm>
      </p:grpSpPr>
      <p:sp>
        <p:nvSpPr>
          <p:cNvPr id="367" name="Google Shape;367;p2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68" name="Google Shape;368;p2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20000"/>
              </a:lnSpc>
              <a:spcBef>
                <a:spcPts val="0"/>
              </a:spcBef>
              <a:spcAft>
                <a:spcPts val="0"/>
              </a:spcAft>
              <a:buClr>
                <a:schemeClr val="dk1"/>
              </a:buClr>
              <a:buSzPts val="1100"/>
              <a:buFont typeface="Arial"/>
              <a:buNone/>
            </a:pPr>
            <a:r>
              <a:rPr lang="en">
                <a:solidFill>
                  <a:srgbClr val="212121"/>
                </a:solidFill>
              </a:rPr>
              <a:t>Generate a discussion with your students about the following source.</a:t>
            </a:r>
            <a:endParaRPr>
              <a:solidFill>
                <a:schemeClr val="dk1"/>
              </a:solidFill>
            </a:endParaRPr>
          </a:p>
          <a:p>
            <a:pPr indent="0" lvl="0" marL="0" rtl="0" algn="l">
              <a:lnSpc>
                <a:spcPct val="120000"/>
              </a:lnSpc>
              <a:spcBef>
                <a:spcPts val="0"/>
              </a:spcBef>
              <a:spcAft>
                <a:spcPts val="0"/>
              </a:spcAft>
              <a:buClr>
                <a:schemeClr val="dk1"/>
              </a:buClr>
              <a:buSzPts val="1100"/>
              <a:buFont typeface="Arial"/>
              <a:buNone/>
            </a:pPr>
            <a:r>
              <a:t/>
            </a:r>
            <a:endParaRPr>
              <a:solidFill>
                <a:srgbClr val="212121"/>
              </a:solidFill>
            </a:endParaRPr>
          </a:p>
        </p:txBody>
      </p:sp>
    </p:spTree>
  </p:cSld>
  <p:clrMapOvr>
    <a:masterClrMapping/>
  </p:clrMapOvr>
</p:notes>
</file>

<file path=ppt/notesSlides/notesSlide4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74" name="Shape 374"/>
        <p:cNvGrpSpPr/>
        <p:nvPr/>
      </p:nvGrpSpPr>
      <p:grpSpPr>
        <a:xfrm>
          <a:off x="0" y="0"/>
          <a:ext cx="0" cy="0"/>
          <a:chOff x="0" y="0"/>
          <a:chExt cx="0" cy="0"/>
        </a:xfrm>
      </p:grpSpPr>
      <p:sp>
        <p:nvSpPr>
          <p:cNvPr id="375" name="Google Shape;375;g2e0b240cb5c_0_17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76" name="Google Shape;376;g2e0b240cb5c_0_17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317500" lvl="0" marL="457200" rtl="0" algn="l">
              <a:lnSpc>
                <a:spcPct val="100000"/>
              </a:lnSpc>
              <a:spcBef>
                <a:spcPts val="0"/>
              </a:spcBef>
              <a:spcAft>
                <a:spcPts val="0"/>
              </a:spcAft>
              <a:buSzPts val="1400"/>
              <a:buChar char="●"/>
            </a:pPr>
            <a:r>
              <a:rPr lang="en" sz="1400"/>
              <a:t>April is recognized as Financial Literacy Month.</a:t>
            </a:r>
            <a:endParaRPr sz="1400"/>
          </a:p>
          <a:p>
            <a:pPr indent="-317500" lvl="0" marL="457200" rtl="0" algn="l">
              <a:lnSpc>
                <a:spcPct val="120000"/>
              </a:lnSpc>
              <a:spcBef>
                <a:spcPts val="0"/>
              </a:spcBef>
              <a:spcAft>
                <a:spcPts val="0"/>
              </a:spcAft>
              <a:buSzPts val="1400"/>
              <a:buChar char="●"/>
            </a:pPr>
            <a:r>
              <a:rPr lang="en" sz="1400"/>
              <a:t>Financial Literacy Month is observed to instill the benefits of responsible spending habits and knowledge about money. </a:t>
            </a:r>
            <a:endParaRPr sz="1400"/>
          </a:p>
          <a:p>
            <a:pPr indent="0" lvl="0" marL="0" rtl="0" algn="l">
              <a:lnSpc>
                <a:spcPct val="120000"/>
              </a:lnSpc>
              <a:spcBef>
                <a:spcPts val="0"/>
              </a:spcBef>
              <a:spcAft>
                <a:spcPts val="0"/>
              </a:spcAft>
              <a:buClr>
                <a:schemeClr val="dk1"/>
              </a:buClr>
              <a:buSzPts val="1100"/>
              <a:buFont typeface="Arial"/>
              <a:buNone/>
            </a:pPr>
            <a:r>
              <a:t/>
            </a:r>
            <a:endParaRPr sz="1400"/>
          </a:p>
        </p:txBody>
      </p:sp>
    </p:spTree>
  </p:cSld>
  <p:clrMapOvr>
    <a:masterClrMapping/>
  </p:clrMapOvr>
</p:notes>
</file>

<file path=ppt/notesSlides/notesSlide4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82" name="Shape 382"/>
        <p:cNvGrpSpPr/>
        <p:nvPr/>
      </p:nvGrpSpPr>
      <p:grpSpPr>
        <a:xfrm>
          <a:off x="0" y="0"/>
          <a:ext cx="0" cy="0"/>
          <a:chOff x="0" y="0"/>
          <a:chExt cx="0" cy="0"/>
        </a:xfrm>
      </p:grpSpPr>
      <p:sp>
        <p:nvSpPr>
          <p:cNvPr id="383" name="Google Shape;383;g31417f1949a_2_15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84" name="Google Shape;384;g31417f1949a_2_15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20000"/>
              </a:lnSpc>
              <a:spcBef>
                <a:spcPts val="0"/>
              </a:spcBef>
              <a:spcAft>
                <a:spcPts val="0"/>
              </a:spcAft>
              <a:buClr>
                <a:schemeClr val="dk1"/>
              </a:buClr>
              <a:buSzPts val="1100"/>
              <a:buFont typeface="Arial"/>
              <a:buNone/>
            </a:pPr>
            <a:r>
              <a:rPr lang="en">
                <a:solidFill>
                  <a:srgbClr val="212121"/>
                </a:solidFill>
              </a:rPr>
              <a:t>Generate a discussion with your students about the following source.</a:t>
            </a:r>
            <a:endParaRPr>
              <a:solidFill>
                <a:schemeClr val="dk1"/>
              </a:solidFill>
            </a:endParaRPr>
          </a:p>
          <a:p>
            <a:pPr indent="0" lvl="0" marL="0" rtl="0" algn="l">
              <a:lnSpc>
                <a:spcPct val="120000"/>
              </a:lnSpc>
              <a:spcBef>
                <a:spcPts val="0"/>
              </a:spcBef>
              <a:spcAft>
                <a:spcPts val="0"/>
              </a:spcAft>
              <a:buClr>
                <a:schemeClr val="dk1"/>
              </a:buClr>
              <a:buSzPts val="1100"/>
              <a:buFont typeface="Arial"/>
              <a:buNone/>
            </a:pPr>
            <a:r>
              <a:rPr lang="en">
                <a:solidFill>
                  <a:srgbClr val="212121"/>
                </a:solidFill>
              </a:rPr>
              <a:t>Information about the source can be found here: </a:t>
            </a:r>
            <a:r>
              <a:rPr lang="en" u="sng">
                <a:solidFill>
                  <a:schemeClr val="hlink"/>
                </a:solidFill>
                <a:hlinkClick r:id="rId2"/>
              </a:rPr>
              <a:t>https://dos.fl.gov/library-archives/research/explore-our-resources/florida-history-culture-and-heritage/emancipation/</a:t>
            </a:r>
            <a:r>
              <a:rPr lang="en">
                <a:solidFill>
                  <a:srgbClr val="212121"/>
                </a:solidFill>
              </a:rPr>
              <a:t> and </a:t>
            </a:r>
            <a:r>
              <a:rPr lang="en" u="sng">
                <a:solidFill>
                  <a:schemeClr val="hlink"/>
                </a:solidFill>
                <a:hlinkClick r:id="rId3"/>
              </a:rPr>
              <a:t>https://floridaemancipationmay20.com/</a:t>
            </a:r>
            <a:r>
              <a:rPr lang="en">
                <a:solidFill>
                  <a:srgbClr val="212121"/>
                </a:solidFill>
              </a:rPr>
              <a:t> </a:t>
            </a:r>
            <a:endParaRPr>
              <a:solidFill>
                <a:srgbClr val="212121"/>
              </a:solidFill>
            </a:endParaRPr>
          </a:p>
        </p:txBody>
      </p:sp>
    </p:spTree>
  </p:cSld>
  <p:clrMapOvr>
    <a:masterClrMapping/>
  </p:clrMapOvr>
</p:notes>
</file>

<file path=ppt/notesSlides/notesSlide4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90" name="Shape 390"/>
        <p:cNvGrpSpPr/>
        <p:nvPr/>
      </p:nvGrpSpPr>
      <p:grpSpPr>
        <a:xfrm>
          <a:off x="0" y="0"/>
          <a:ext cx="0" cy="0"/>
          <a:chOff x="0" y="0"/>
          <a:chExt cx="0" cy="0"/>
        </a:xfrm>
      </p:grpSpPr>
      <p:sp>
        <p:nvSpPr>
          <p:cNvPr id="391" name="Google Shape;391;g31417f1949a_2_15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92" name="Google Shape;392;g31417f1949a_2_15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311150" lvl="0" marL="457200" rtl="0" algn="l">
              <a:spcBef>
                <a:spcPts val="0"/>
              </a:spcBef>
              <a:spcAft>
                <a:spcPts val="0"/>
              </a:spcAft>
              <a:buClr>
                <a:schemeClr val="dk1"/>
              </a:buClr>
              <a:buSzPts val="1300"/>
              <a:buChar char="●"/>
            </a:pPr>
            <a:r>
              <a:rPr lang="en" sz="1300">
                <a:solidFill>
                  <a:schemeClr val="dk1"/>
                </a:solidFill>
              </a:rPr>
              <a:t>Florida Emancipation Day is observed on May 20th.</a:t>
            </a:r>
            <a:endParaRPr sz="1300">
              <a:solidFill>
                <a:schemeClr val="dk1"/>
              </a:solidFill>
            </a:endParaRPr>
          </a:p>
          <a:p>
            <a:pPr indent="-311150" lvl="0" marL="457200" rtl="0" algn="l">
              <a:spcBef>
                <a:spcPts val="0"/>
              </a:spcBef>
              <a:spcAft>
                <a:spcPts val="0"/>
              </a:spcAft>
              <a:buClr>
                <a:schemeClr val="dk1"/>
              </a:buClr>
              <a:buSzPts val="1300"/>
              <a:buChar char="●"/>
            </a:pPr>
            <a:r>
              <a:rPr lang="en" sz="1300">
                <a:solidFill>
                  <a:schemeClr val="dk1"/>
                </a:solidFill>
              </a:rPr>
              <a:t>Over 60,000 enslaved people were freed from slavery in Florida.</a:t>
            </a:r>
            <a:endParaRPr sz="1300">
              <a:solidFill>
                <a:schemeClr val="dk1"/>
              </a:solidFill>
            </a:endParaRPr>
          </a:p>
          <a:p>
            <a:pPr indent="-311150" lvl="0" marL="457200" rtl="0" algn="l">
              <a:spcBef>
                <a:spcPts val="0"/>
              </a:spcBef>
              <a:spcAft>
                <a:spcPts val="0"/>
              </a:spcAft>
              <a:buClr>
                <a:schemeClr val="dk1"/>
              </a:buClr>
              <a:buSzPts val="1300"/>
              <a:buChar char="●"/>
            </a:pPr>
            <a:r>
              <a:rPr lang="en" sz="1400">
                <a:solidFill>
                  <a:schemeClr val="dk1"/>
                </a:solidFill>
              </a:rPr>
              <a:t>This holiday is paired with Juneteenth in the state of Florida which also recognizes the end of slavery after the Civil War when the news reached the last southern stronghold in Texas.</a:t>
            </a:r>
            <a:endParaRPr sz="1300">
              <a:solidFill>
                <a:schemeClr val="dk1"/>
              </a:solidFill>
            </a:endParaRPr>
          </a:p>
        </p:txBody>
      </p:sp>
    </p:spTree>
  </p:cSld>
  <p:clrMapOvr>
    <a:masterClrMapping/>
  </p:clrMapOvr>
</p:notes>
</file>

<file path=ppt/notesSlides/notesSlide4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98" name="Shape 398"/>
        <p:cNvGrpSpPr/>
        <p:nvPr/>
      </p:nvGrpSpPr>
      <p:grpSpPr>
        <a:xfrm>
          <a:off x="0" y="0"/>
          <a:ext cx="0" cy="0"/>
          <a:chOff x="0" y="0"/>
          <a:chExt cx="0" cy="0"/>
        </a:xfrm>
      </p:grpSpPr>
      <p:sp>
        <p:nvSpPr>
          <p:cNvPr id="399" name="Google Shape;399;g31417f1949a_2_21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00" name="Google Shape;400;g31417f1949a_2_21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20000"/>
              </a:lnSpc>
              <a:spcBef>
                <a:spcPts val="0"/>
              </a:spcBef>
              <a:spcAft>
                <a:spcPts val="0"/>
              </a:spcAft>
              <a:buClr>
                <a:schemeClr val="dk1"/>
              </a:buClr>
              <a:buSzPts val="1100"/>
              <a:buFont typeface="Arial"/>
              <a:buNone/>
            </a:pPr>
            <a:r>
              <a:rPr lang="en">
                <a:solidFill>
                  <a:srgbClr val="212121"/>
                </a:solidFill>
              </a:rPr>
              <a:t>Generate a discussion with your students about the following source.</a:t>
            </a:r>
            <a:endParaRPr>
              <a:solidFill>
                <a:schemeClr val="dk1"/>
              </a:solidFill>
            </a:endParaRPr>
          </a:p>
          <a:p>
            <a:pPr indent="0" lvl="0" marL="0" rtl="0" algn="l">
              <a:lnSpc>
                <a:spcPct val="120000"/>
              </a:lnSpc>
              <a:spcBef>
                <a:spcPts val="0"/>
              </a:spcBef>
              <a:spcAft>
                <a:spcPts val="0"/>
              </a:spcAft>
              <a:buClr>
                <a:schemeClr val="dk1"/>
              </a:buClr>
              <a:buSzPts val="1100"/>
              <a:buFont typeface="Arial"/>
              <a:buNone/>
            </a:pPr>
            <a:r>
              <a:rPr lang="en">
                <a:solidFill>
                  <a:srgbClr val="212121"/>
                </a:solidFill>
              </a:rPr>
              <a:t>Information about the source can be found here: </a:t>
            </a:r>
            <a:r>
              <a:rPr lang="en" u="sng">
                <a:solidFill>
                  <a:schemeClr val="hlink"/>
                </a:solidFill>
                <a:hlinkClick r:id="rId2"/>
              </a:rPr>
              <a:t>https://veteran.com/armed-forces-week/</a:t>
            </a:r>
            <a:r>
              <a:rPr lang="en">
                <a:solidFill>
                  <a:srgbClr val="212121"/>
                </a:solidFill>
              </a:rPr>
              <a:t> </a:t>
            </a:r>
            <a:endParaRPr sz="1400"/>
          </a:p>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2" name="Shape 82"/>
        <p:cNvGrpSpPr/>
        <p:nvPr/>
      </p:nvGrpSpPr>
      <p:grpSpPr>
        <a:xfrm>
          <a:off x="0" y="0"/>
          <a:ext cx="0" cy="0"/>
          <a:chOff x="0" y="0"/>
          <a:chExt cx="0" cy="0"/>
        </a:xfrm>
      </p:grpSpPr>
      <p:sp>
        <p:nvSpPr>
          <p:cNvPr id="83" name="Google Shape;83;g22081122121_0_2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84" name="Google Shape;84;g22081122121_0_2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317500" lvl="0" marL="457200" rtl="0" algn="l">
              <a:lnSpc>
                <a:spcPct val="100000"/>
              </a:lnSpc>
              <a:spcBef>
                <a:spcPts val="0"/>
              </a:spcBef>
              <a:spcAft>
                <a:spcPts val="0"/>
              </a:spcAft>
              <a:buSzPts val="1400"/>
              <a:buChar char="●"/>
            </a:pPr>
            <a:r>
              <a:rPr lang="en" sz="1400"/>
              <a:t>American Founders’ Month is celebrated all September.</a:t>
            </a:r>
            <a:endParaRPr sz="1400"/>
          </a:p>
          <a:p>
            <a:pPr indent="-317500" lvl="0" marL="457200" rtl="0" algn="l">
              <a:lnSpc>
                <a:spcPct val="100000"/>
              </a:lnSpc>
              <a:spcBef>
                <a:spcPts val="0"/>
              </a:spcBef>
              <a:spcAft>
                <a:spcPts val="0"/>
              </a:spcAft>
              <a:buSzPts val="1400"/>
              <a:buChar char="●"/>
            </a:pPr>
            <a:r>
              <a:rPr lang="en" sz="1400"/>
              <a:t>1776 marked the signing of the Declaration of Independence.</a:t>
            </a:r>
            <a:endParaRPr sz="1400"/>
          </a:p>
          <a:p>
            <a:pPr indent="-317500" lvl="0" marL="457200" rtl="0" algn="l">
              <a:lnSpc>
                <a:spcPct val="100000"/>
              </a:lnSpc>
              <a:spcBef>
                <a:spcPts val="0"/>
              </a:spcBef>
              <a:spcAft>
                <a:spcPts val="0"/>
              </a:spcAft>
              <a:buSzPts val="1400"/>
              <a:buChar char="●"/>
            </a:pPr>
            <a:r>
              <a:rPr lang="en" sz="1400"/>
              <a:t>The Declaration of Independence outlined the Founders’ views on government, </a:t>
            </a:r>
            <a:r>
              <a:rPr lang="en" sz="1400"/>
              <a:t>grievances</a:t>
            </a:r>
            <a:r>
              <a:rPr lang="en" sz="1400"/>
              <a:t> against King George III and Parliament, and our intention to become a free nation.</a:t>
            </a:r>
            <a:endParaRPr sz="1400"/>
          </a:p>
          <a:p>
            <a:pPr indent="0" lvl="0" marL="0" rtl="0" algn="l">
              <a:lnSpc>
                <a:spcPct val="120000"/>
              </a:lnSpc>
              <a:spcBef>
                <a:spcPts val="0"/>
              </a:spcBef>
              <a:spcAft>
                <a:spcPts val="0"/>
              </a:spcAft>
              <a:buClr>
                <a:schemeClr val="dk1"/>
              </a:buClr>
              <a:buSzPts val="1100"/>
              <a:buFont typeface="Arial"/>
              <a:buNone/>
            </a:pPr>
            <a:r>
              <a:t/>
            </a:r>
            <a:endParaRPr>
              <a:solidFill>
                <a:srgbClr val="212121"/>
              </a:solidFill>
            </a:endParaRPr>
          </a:p>
        </p:txBody>
      </p:sp>
    </p:spTree>
  </p:cSld>
  <p:clrMapOvr>
    <a:masterClrMapping/>
  </p:clrMapOvr>
</p:notes>
</file>

<file path=ppt/notesSlides/notesSlide5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05" name="Shape 405"/>
        <p:cNvGrpSpPr/>
        <p:nvPr/>
      </p:nvGrpSpPr>
      <p:grpSpPr>
        <a:xfrm>
          <a:off x="0" y="0"/>
          <a:ext cx="0" cy="0"/>
          <a:chOff x="0" y="0"/>
          <a:chExt cx="0" cy="0"/>
        </a:xfrm>
      </p:grpSpPr>
      <p:sp>
        <p:nvSpPr>
          <p:cNvPr id="406" name="Google Shape;406;g32452c0dd97_0_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07" name="Google Shape;407;g32452c0dd97_0_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317500" lvl="0" marL="457200" rtl="0" algn="l">
              <a:spcBef>
                <a:spcPts val="0"/>
              </a:spcBef>
              <a:spcAft>
                <a:spcPts val="0"/>
              </a:spcAft>
              <a:buSzPts val="1400"/>
              <a:buChar char="●"/>
            </a:pPr>
            <a:r>
              <a:rPr lang="en" sz="1400"/>
              <a:t>Armed Forces Day was observed for the first time on May 20, 1950, the day was created on Aug. 31, 1949 to honor Americans serving in the five U.S. military branches.</a:t>
            </a:r>
            <a:endParaRPr sz="1400"/>
          </a:p>
          <a:p>
            <a:pPr indent="0" lvl="0" marL="0" rtl="0" algn="l">
              <a:lnSpc>
                <a:spcPct val="120000"/>
              </a:lnSpc>
              <a:spcBef>
                <a:spcPts val="0"/>
              </a:spcBef>
              <a:spcAft>
                <a:spcPts val="0"/>
              </a:spcAft>
              <a:buClr>
                <a:schemeClr val="dk1"/>
              </a:buClr>
              <a:buSzPts val="1100"/>
              <a:buFont typeface="Arial"/>
              <a:buNone/>
            </a:pPr>
            <a:r>
              <a:t/>
            </a:r>
            <a:endParaRPr i="1">
              <a:solidFill>
                <a:srgbClr val="212121"/>
              </a:solidFill>
            </a:endParaRPr>
          </a:p>
        </p:txBody>
      </p:sp>
    </p:spTree>
  </p:cSld>
  <p:clrMapOvr>
    <a:masterClrMapping/>
  </p:clrMapOvr>
</p:notes>
</file>

<file path=ppt/notesSlides/notesSlide5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12" name="Shape 412"/>
        <p:cNvGrpSpPr/>
        <p:nvPr/>
      </p:nvGrpSpPr>
      <p:grpSpPr>
        <a:xfrm>
          <a:off x="0" y="0"/>
          <a:ext cx="0" cy="0"/>
          <a:chOff x="0" y="0"/>
          <a:chExt cx="0" cy="0"/>
        </a:xfrm>
      </p:grpSpPr>
      <p:sp>
        <p:nvSpPr>
          <p:cNvPr id="413" name="Google Shape;413;g31417f1949a_2_26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14" name="Google Shape;414;g31417f1949a_2_26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20000"/>
              </a:lnSpc>
              <a:spcBef>
                <a:spcPts val="0"/>
              </a:spcBef>
              <a:spcAft>
                <a:spcPts val="0"/>
              </a:spcAft>
              <a:buClr>
                <a:schemeClr val="dk1"/>
              </a:buClr>
              <a:buSzPts val="1100"/>
              <a:buFont typeface="Arial"/>
              <a:buNone/>
            </a:pPr>
            <a:r>
              <a:rPr lang="en">
                <a:solidFill>
                  <a:srgbClr val="212121"/>
                </a:solidFill>
              </a:rPr>
              <a:t>Generate a discussion with your students about the following source.</a:t>
            </a:r>
            <a:endParaRPr>
              <a:solidFill>
                <a:schemeClr val="dk1"/>
              </a:solidFill>
            </a:endParaRPr>
          </a:p>
          <a:p>
            <a:pPr indent="0" lvl="0" marL="0" rtl="0" algn="l">
              <a:lnSpc>
                <a:spcPct val="120000"/>
              </a:lnSpc>
              <a:spcBef>
                <a:spcPts val="0"/>
              </a:spcBef>
              <a:spcAft>
                <a:spcPts val="0"/>
              </a:spcAft>
              <a:buClr>
                <a:schemeClr val="dk1"/>
              </a:buClr>
              <a:buSzPts val="1100"/>
              <a:buFont typeface="Arial"/>
              <a:buNone/>
            </a:pPr>
            <a:r>
              <a:rPr lang="en">
                <a:solidFill>
                  <a:srgbClr val="212121"/>
                </a:solidFill>
              </a:rPr>
              <a:t>Information about the source can be found here: </a:t>
            </a:r>
            <a:r>
              <a:rPr lang="en" u="sng">
                <a:solidFill>
                  <a:schemeClr val="hlink"/>
                </a:solidFill>
                <a:hlinkClick r:id="rId2"/>
              </a:rPr>
              <a:t>https://www.arlingtontours.com/tomb-of-the-unknown-soldier</a:t>
            </a:r>
            <a:r>
              <a:rPr lang="en">
                <a:solidFill>
                  <a:srgbClr val="212121"/>
                </a:solidFill>
              </a:rPr>
              <a:t> </a:t>
            </a:r>
            <a:endParaRPr sz="1400">
              <a:solidFill>
                <a:schemeClr val="dk1"/>
              </a:solidFill>
            </a:endParaRPr>
          </a:p>
          <a:p>
            <a:pPr indent="0" lvl="0" marL="0" rtl="0" algn="l">
              <a:spcBef>
                <a:spcPts val="0"/>
              </a:spcBef>
              <a:spcAft>
                <a:spcPts val="0"/>
              </a:spcAft>
              <a:buNone/>
            </a:pPr>
            <a:r>
              <a:t/>
            </a:r>
            <a:endParaRPr sz="1200">
              <a:solidFill>
                <a:schemeClr val="dk1"/>
              </a:solidFill>
            </a:endParaRPr>
          </a:p>
        </p:txBody>
      </p:sp>
    </p:spTree>
  </p:cSld>
  <p:clrMapOvr>
    <a:masterClrMapping/>
  </p:clrMapOvr>
</p:notes>
</file>

<file path=ppt/notesSlides/notesSlide5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19" name="Shape 419"/>
        <p:cNvGrpSpPr/>
        <p:nvPr/>
      </p:nvGrpSpPr>
      <p:grpSpPr>
        <a:xfrm>
          <a:off x="0" y="0"/>
          <a:ext cx="0" cy="0"/>
          <a:chOff x="0" y="0"/>
          <a:chExt cx="0" cy="0"/>
        </a:xfrm>
      </p:grpSpPr>
      <p:sp>
        <p:nvSpPr>
          <p:cNvPr id="420" name="Google Shape;420;g31417f1949a_2_26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21" name="Google Shape;421;g31417f1949a_2_26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317500" lvl="0" marL="457200" rtl="0" algn="l">
              <a:spcBef>
                <a:spcPts val="0"/>
              </a:spcBef>
              <a:spcAft>
                <a:spcPts val="0"/>
              </a:spcAft>
              <a:buClr>
                <a:schemeClr val="dk1"/>
              </a:buClr>
              <a:buSzPts val="1400"/>
              <a:buChar char="●"/>
            </a:pPr>
            <a:r>
              <a:rPr lang="en" sz="1400">
                <a:solidFill>
                  <a:schemeClr val="dk1"/>
                </a:solidFill>
              </a:rPr>
              <a:t>Memorial Day is a day to remember military men and women who have died serving the country.</a:t>
            </a:r>
            <a:endParaRPr sz="1400">
              <a:solidFill>
                <a:schemeClr val="dk1"/>
              </a:solidFill>
            </a:endParaRPr>
          </a:p>
          <a:p>
            <a:pPr indent="-317500" lvl="0" marL="457200" rtl="0" algn="l">
              <a:spcBef>
                <a:spcPts val="0"/>
              </a:spcBef>
              <a:spcAft>
                <a:spcPts val="0"/>
              </a:spcAft>
              <a:buClr>
                <a:schemeClr val="dk1"/>
              </a:buClr>
              <a:buSzPts val="1400"/>
              <a:buChar char="●"/>
            </a:pPr>
            <a:r>
              <a:rPr lang="en" sz="1400">
                <a:solidFill>
                  <a:schemeClr val="dk1"/>
                </a:solidFill>
              </a:rPr>
              <a:t>This holiday happens on the last Monday in May every year.</a:t>
            </a:r>
            <a:endParaRPr sz="1400">
              <a:solidFill>
                <a:schemeClr val="dk1"/>
              </a:solidFill>
            </a:endParaRPr>
          </a:p>
          <a:p>
            <a:pPr indent="-317500" lvl="0" marL="457200" rtl="0" algn="l">
              <a:spcBef>
                <a:spcPts val="0"/>
              </a:spcBef>
              <a:spcAft>
                <a:spcPts val="0"/>
              </a:spcAft>
              <a:buClr>
                <a:schemeClr val="dk1"/>
              </a:buClr>
              <a:buSzPts val="1400"/>
              <a:buChar char="●"/>
            </a:pPr>
            <a:r>
              <a:rPr lang="en" sz="1400">
                <a:solidFill>
                  <a:schemeClr val="dk1"/>
                </a:solidFill>
              </a:rPr>
              <a:t>The National Moment of Remembrance occurs at 3 p.m. It is a time for people to spend one minute in silence remembering the soldiers who died in service.</a:t>
            </a:r>
            <a:endParaRPr sz="1400">
              <a:solidFill>
                <a:schemeClr val="dk1"/>
              </a:solidFill>
            </a:endParaRPr>
          </a:p>
          <a:p>
            <a:pPr indent="-317500" lvl="0" marL="457200" rtl="0" algn="l">
              <a:spcBef>
                <a:spcPts val="0"/>
              </a:spcBef>
              <a:spcAft>
                <a:spcPts val="0"/>
              </a:spcAft>
              <a:buClr>
                <a:schemeClr val="dk1"/>
              </a:buClr>
              <a:buSzPts val="1400"/>
              <a:buChar char="●"/>
            </a:pPr>
            <a:r>
              <a:rPr lang="en" sz="1400">
                <a:solidFill>
                  <a:schemeClr val="dk1"/>
                </a:solidFill>
              </a:rPr>
              <a:t>The holiday started as "Decoration Day" on May 30, 1868. Union General John A. Logan asked everyone to decorate the graves of Civil War soldiers with flowers.</a:t>
            </a:r>
            <a:endParaRPr sz="1400">
              <a:solidFill>
                <a:schemeClr val="dk1"/>
              </a:solidFill>
            </a:endParaRPr>
          </a:p>
          <a:p>
            <a:pPr indent="-317500" lvl="0" marL="457200" rtl="0" algn="l">
              <a:spcBef>
                <a:spcPts val="0"/>
              </a:spcBef>
              <a:spcAft>
                <a:spcPts val="0"/>
              </a:spcAft>
              <a:buClr>
                <a:schemeClr val="dk1"/>
              </a:buClr>
              <a:buSzPts val="1400"/>
              <a:buChar char="●"/>
            </a:pPr>
            <a:r>
              <a:rPr lang="en" sz="1400">
                <a:solidFill>
                  <a:schemeClr val="dk1"/>
                </a:solidFill>
              </a:rPr>
              <a:t>In 1967, the name was changed to Memorial Day.</a:t>
            </a:r>
            <a:endParaRPr sz="1400">
              <a:solidFill>
                <a:schemeClr val="dk1"/>
              </a:solidFill>
            </a:endParaRPr>
          </a:p>
          <a:p>
            <a:pPr indent="-317500" lvl="0" marL="457200" rtl="0" algn="l">
              <a:spcBef>
                <a:spcPts val="0"/>
              </a:spcBef>
              <a:spcAft>
                <a:spcPts val="0"/>
              </a:spcAft>
              <a:buClr>
                <a:schemeClr val="dk1"/>
              </a:buClr>
              <a:buSzPts val="1400"/>
              <a:buChar char="●"/>
            </a:pPr>
            <a:r>
              <a:rPr lang="en" sz="1400">
                <a:solidFill>
                  <a:schemeClr val="dk1"/>
                </a:solidFill>
              </a:rPr>
              <a:t>President Richard Nixon made Memorial Day a federal holiday in 1971.</a:t>
            </a:r>
            <a:endParaRPr sz="1400">
              <a:solidFill>
                <a:schemeClr val="dk1"/>
              </a:solidFill>
            </a:endParaRPr>
          </a:p>
        </p:txBody>
      </p:sp>
    </p:spTree>
  </p:cSld>
  <p:clrMapOvr>
    <a:masterClrMapping/>
  </p:clrMapOvr>
</p:notes>
</file>

<file path=ppt/notesSlides/notesSlide5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27" name="Shape 427"/>
        <p:cNvGrpSpPr/>
        <p:nvPr/>
      </p:nvGrpSpPr>
      <p:grpSpPr>
        <a:xfrm>
          <a:off x="0" y="0"/>
          <a:ext cx="0" cy="0"/>
          <a:chOff x="0" y="0"/>
          <a:chExt cx="0" cy="0"/>
        </a:xfrm>
      </p:grpSpPr>
      <p:sp>
        <p:nvSpPr>
          <p:cNvPr id="428" name="Google Shape;428;g31417f1949a_2_27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29" name="Google Shape;429;g31417f1949a_2_27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Clr>
                <a:schemeClr val="dk1"/>
              </a:buClr>
              <a:buSzPts val="1100"/>
              <a:buFont typeface="Arial"/>
              <a:buNone/>
            </a:pPr>
            <a:r>
              <a:rPr lang="en">
                <a:solidFill>
                  <a:srgbClr val="212121"/>
                </a:solidFill>
              </a:rPr>
              <a:t>Generate a discussion with your students about the following source.</a:t>
            </a:r>
            <a:endParaRPr>
              <a:solidFill>
                <a:schemeClr val="dk1"/>
              </a:solidFill>
            </a:endParaRPr>
          </a:p>
          <a:p>
            <a:pPr indent="0" lvl="0" marL="0" rtl="0" algn="l">
              <a:lnSpc>
                <a:spcPct val="120000"/>
              </a:lnSpc>
              <a:spcBef>
                <a:spcPts val="0"/>
              </a:spcBef>
              <a:spcAft>
                <a:spcPts val="0"/>
              </a:spcAft>
              <a:buClr>
                <a:schemeClr val="dk1"/>
              </a:buClr>
              <a:buSzPts val="1100"/>
              <a:buFont typeface="Arial"/>
              <a:buNone/>
            </a:pPr>
            <a:r>
              <a:rPr lang="en">
                <a:solidFill>
                  <a:srgbClr val="212121"/>
                </a:solidFill>
              </a:rPr>
              <a:t>Information about the source can be found here: </a:t>
            </a:r>
            <a:r>
              <a:rPr lang="en" u="sng">
                <a:solidFill>
                  <a:schemeClr val="hlink"/>
                </a:solidFill>
                <a:hlinkClick r:id="rId2"/>
              </a:rPr>
              <a:t>https://www.mountvernon.org/george-washington/the-revolutionary-war/the-earliest-july-4-celebrations</a:t>
            </a:r>
            <a:r>
              <a:rPr lang="en">
                <a:solidFill>
                  <a:srgbClr val="212121"/>
                </a:solidFill>
              </a:rPr>
              <a:t> </a:t>
            </a:r>
            <a:endParaRPr sz="1400">
              <a:solidFill>
                <a:schemeClr val="dk1"/>
              </a:solidFill>
            </a:endParaRPr>
          </a:p>
          <a:p>
            <a:pPr indent="0" lvl="0" marL="0" rtl="0" algn="l">
              <a:lnSpc>
                <a:spcPct val="100000"/>
              </a:lnSpc>
              <a:spcBef>
                <a:spcPts val="0"/>
              </a:spcBef>
              <a:spcAft>
                <a:spcPts val="0"/>
              </a:spcAft>
              <a:buClr>
                <a:schemeClr val="dk1"/>
              </a:buClr>
              <a:buSzPts val="1100"/>
              <a:buFont typeface="Arial"/>
              <a:buNone/>
            </a:pPr>
            <a:r>
              <a:t/>
            </a:r>
            <a:endParaRPr>
              <a:solidFill>
                <a:schemeClr val="dk1"/>
              </a:solidFill>
            </a:endParaRPr>
          </a:p>
        </p:txBody>
      </p:sp>
    </p:spTree>
  </p:cSld>
  <p:clrMapOvr>
    <a:masterClrMapping/>
  </p:clrMapOvr>
</p:notes>
</file>

<file path=ppt/notesSlides/notesSlide5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34" name="Shape 434"/>
        <p:cNvGrpSpPr/>
        <p:nvPr/>
      </p:nvGrpSpPr>
      <p:grpSpPr>
        <a:xfrm>
          <a:off x="0" y="0"/>
          <a:ext cx="0" cy="0"/>
          <a:chOff x="0" y="0"/>
          <a:chExt cx="0" cy="0"/>
        </a:xfrm>
      </p:grpSpPr>
      <p:sp>
        <p:nvSpPr>
          <p:cNvPr id="435" name="Google Shape;435;g31417f1949a_2_27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36" name="Google Shape;436;g31417f1949a_2_27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317500" lvl="0" marL="457200" rtl="0" algn="l">
              <a:spcBef>
                <a:spcPts val="0"/>
              </a:spcBef>
              <a:spcAft>
                <a:spcPts val="0"/>
              </a:spcAft>
              <a:buClr>
                <a:schemeClr val="dk1"/>
              </a:buClr>
              <a:buSzPts val="1400"/>
              <a:buChar char="●"/>
            </a:pPr>
            <a:r>
              <a:rPr lang="en" sz="1400">
                <a:solidFill>
                  <a:schemeClr val="dk1"/>
                </a:solidFill>
              </a:rPr>
              <a:t>Independence Day is celebrated on July 4th every year.</a:t>
            </a:r>
            <a:endParaRPr sz="1400">
              <a:solidFill>
                <a:schemeClr val="dk1"/>
              </a:solidFill>
            </a:endParaRPr>
          </a:p>
          <a:p>
            <a:pPr indent="-317500" lvl="0" marL="457200" rtl="0" algn="l">
              <a:spcBef>
                <a:spcPts val="0"/>
              </a:spcBef>
              <a:spcAft>
                <a:spcPts val="0"/>
              </a:spcAft>
              <a:buClr>
                <a:schemeClr val="dk1"/>
              </a:buClr>
              <a:buSzPts val="1400"/>
              <a:buChar char="●"/>
            </a:pPr>
            <a:r>
              <a:rPr lang="en" sz="1400">
                <a:solidFill>
                  <a:schemeClr val="dk1"/>
                </a:solidFill>
              </a:rPr>
              <a:t>It’s known as America’s Birthday!</a:t>
            </a:r>
            <a:endParaRPr sz="1400">
              <a:solidFill>
                <a:schemeClr val="dk1"/>
              </a:solidFill>
            </a:endParaRPr>
          </a:p>
          <a:p>
            <a:pPr indent="-317500" lvl="0" marL="457200" rtl="0" algn="l">
              <a:spcBef>
                <a:spcPts val="0"/>
              </a:spcBef>
              <a:spcAft>
                <a:spcPts val="0"/>
              </a:spcAft>
              <a:buClr>
                <a:schemeClr val="dk1"/>
              </a:buClr>
              <a:buSzPts val="1400"/>
              <a:buChar char="●"/>
            </a:pPr>
            <a:r>
              <a:rPr lang="en" sz="1400">
                <a:solidFill>
                  <a:schemeClr val="dk1"/>
                </a:solidFill>
              </a:rPr>
              <a:t>On July 4, 1776 the Declaration of Independence was finalized (approved by the Continental Congress).</a:t>
            </a:r>
            <a:endParaRPr sz="1400">
              <a:solidFill>
                <a:schemeClr val="dk1"/>
              </a:solidFill>
            </a:endParaRPr>
          </a:p>
          <a:p>
            <a:pPr indent="-317500" lvl="0" marL="457200" rtl="0" algn="l">
              <a:spcBef>
                <a:spcPts val="0"/>
              </a:spcBef>
              <a:spcAft>
                <a:spcPts val="0"/>
              </a:spcAft>
              <a:buClr>
                <a:schemeClr val="dk1"/>
              </a:buClr>
              <a:buSzPts val="1400"/>
              <a:buChar char="●"/>
            </a:pPr>
            <a:r>
              <a:rPr lang="en" sz="1400">
                <a:solidFill>
                  <a:schemeClr val="dk1"/>
                </a:solidFill>
              </a:rPr>
              <a:t>The Declaration of Independence was a document that listed the complaints the American colonists were bringing to King George III about how he/Parliament was treating them.</a:t>
            </a:r>
            <a:endParaRPr sz="1400">
              <a:solidFill>
                <a:schemeClr val="dk1"/>
              </a:solidFill>
            </a:endParaRPr>
          </a:p>
          <a:p>
            <a:pPr indent="-317500" lvl="0" marL="457200" rtl="0" algn="l">
              <a:spcBef>
                <a:spcPts val="0"/>
              </a:spcBef>
              <a:spcAft>
                <a:spcPts val="0"/>
              </a:spcAft>
              <a:buClr>
                <a:schemeClr val="dk1"/>
              </a:buClr>
              <a:buSzPts val="1400"/>
              <a:buChar char="●"/>
            </a:pPr>
            <a:r>
              <a:rPr lang="en" sz="1400">
                <a:solidFill>
                  <a:schemeClr val="dk1"/>
                </a:solidFill>
              </a:rPr>
              <a:t>This was the start of America gaining its independence from Great Britain.</a:t>
            </a:r>
            <a:endParaRPr sz="1400">
              <a:solidFill>
                <a:schemeClr val="dk1"/>
              </a:solidFill>
            </a:endParaRPr>
          </a:p>
          <a:p>
            <a:pPr indent="-317500" lvl="0" marL="457200" rtl="0" algn="l">
              <a:spcBef>
                <a:spcPts val="0"/>
              </a:spcBef>
              <a:spcAft>
                <a:spcPts val="0"/>
              </a:spcAft>
              <a:buClr>
                <a:schemeClr val="dk1"/>
              </a:buClr>
              <a:buSzPts val="1400"/>
              <a:buChar char="●"/>
            </a:pPr>
            <a:r>
              <a:rPr lang="en" sz="1400">
                <a:solidFill>
                  <a:schemeClr val="dk1"/>
                </a:solidFill>
              </a:rPr>
              <a:t>We celebrate this each year with parades, fireworks, picnics, and more.</a:t>
            </a:r>
            <a:endParaRPr>
              <a:solidFill>
                <a:schemeClr val="dk1"/>
              </a:solidFill>
            </a:endParaRPr>
          </a:p>
          <a:p>
            <a:pPr indent="0" lvl="0" marL="0" rtl="0" algn="l">
              <a:lnSpc>
                <a:spcPct val="100000"/>
              </a:lnSpc>
              <a:spcBef>
                <a:spcPts val="0"/>
              </a:spcBef>
              <a:spcAft>
                <a:spcPts val="0"/>
              </a:spcAft>
              <a:buSzPts val="1100"/>
              <a:buNone/>
            </a:pPr>
            <a:r>
              <a:t/>
            </a:r>
            <a:endParaRPr sz="1600">
              <a:solidFill>
                <a:schemeClr val="dk1"/>
              </a:solidFill>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9" name="Shape 89"/>
        <p:cNvGrpSpPr/>
        <p:nvPr/>
      </p:nvGrpSpPr>
      <p:grpSpPr>
        <a:xfrm>
          <a:off x="0" y="0"/>
          <a:ext cx="0" cy="0"/>
          <a:chOff x="0" y="0"/>
          <a:chExt cx="0" cy="0"/>
        </a:xfrm>
      </p:grpSpPr>
      <p:sp>
        <p:nvSpPr>
          <p:cNvPr id="90" name="Google Shape;90;g2817d6a42f3_1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91" name="Google Shape;91;g2817d6a42f3_1_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20000"/>
              </a:lnSpc>
              <a:spcBef>
                <a:spcPts val="0"/>
              </a:spcBef>
              <a:spcAft>
                <a:spcPts val="0"/>
              </a:spcAft>
              <a:buClr>
                <a:schemeClr val="dk1"/>
              </a:buClr>
              <a:buSzPts val="1100"/>
              <a:buFont typeface="Arial"/>
              <a:buNone/>
            </a:pPr>
            <a:r>
              <a:rPr lang="en">
                <a:solidFill>
                  <a:srgbClr val="212121"/>
                </a:solidFill>
              </a:rPr>
              <a:t>Generate a discussion with your students about the following source.</a:t>
            </a:r>
            <a:endParaRPr>
              <a:solidFill>
                <a:srgbClr val="212121"/>
              </a:solidFill>
            </a:endParaRPr>
          </a:p>
          <a:p>
            <a:pPr indent="0" lvl="0" marL="0" rtl="0" algn="l">
              <a:lnSpc>
                <a:spcPct val="120000"/>
              </a:lnSpc>
              <a:spcBef>
                <a:spcPts val="0"/>
              </a:spcBef>
              <a:spcAft>
                <a:spcPts val="0"/>
              </a:spcAft>
              <a:buClr>
                <a:schemeClr val="dk1"/>
              </a:buClr>
              <a:buSzPts val="1100"/>
              <a:buFont typeface="Arial"/>
              <a:buNone/>
            </a:pPr>
            <a:r>
              <a:rPr lang="en">
                <a:solidFill>
                  <a:srgbClr val="212121"/>
                </a:solidFill>
              </a:rPr>
              <a:t>Information about the source can be found here. </a:t>
            </a:r>
            <a:r>
              <a:rPr lang="en" u="sng">
                <a:solidFill>
                  <a:schemeClr val="hlink"/>
                </a:solidFill>
                <a:hlinkClick r:id="rId2"/>
              </a:rPr>
              <a:t>https://www.loc.gov/item/2016801353/</a:t>
            </a:r>
            <a:endParaRPr>
              <a:solidFill>
                <a:srgbClr val="212121"/>
              </a:solidFill>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6" name="Shape 96"/>
        <p:cNvGrpSpPr/>
        <p:nvPr/>
      </p:nvGrpSpPr>
      <p:grpSpPr>
        <a:xfrm>
          <a:off x="0" y="0"/>
          <a:ext cx="0" cy="0"/>
          <a:chOff x="0" y="0"/>
          <a:chExt cx="0" cy="0"/>
        </a:xfrm>
      </p:grpSpPr>
      <p:sp>
        <p:nvSpPr>
          <p:cNvPr id="97" name="Google Shape;97;g22081122121_0_3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98" name="Google Shape;98;g22081122121_0_3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317500" lvl="0" marL="457200" rtl="0" algn="l">
              <a:lnSpc>
                <a:spcPct val="100000"/>
              </a:lnSpc>
              <a:spcBef>
                <a:spcPts val="0"/>
              </a:spcBef>
              <a:spcAft>
                <a:spcPts val="0"/>
              </a:spcAft>
              <a:buClr>
                <a:schemeClr val="dk1"/>
              </a:buClr>
              <a:buSzPts val="1400"/>
              <a:buChar char="●"/>
            </a:pPr>
            <a:r>
              <a:rPr lang="en" sz="1400">
                <a:solidFill>
                  <a:schemeClr val="dk1"/>
                </a:solidFill>
              </a:rPr>
              <a:t>The first celebration of Labor Day happened in 1882. A group (labor union) called the Knights of Labor held a huge parade in New York City.</a:t>
            </a:r>
            <a:endParaRPr sz="1400">
              <a:solidFill>
                <a:schemeClr val="dk1"/>
              </a:solidFill>
            </a:endParaRPr>
          </a:p>
          <a:p>
            <a:pPr indent="-317500" lvl="0" marL="457200" rtl="0" algn="l">
              <a:lnSpc>
                <a:spcPct val="100000"/>
              </a:lnSpc>
              <a:spcBef>
                <a:spcPts val="0"/>
              </a:spcBef>
              <a:spcAft>
                <a:spcPts val="0"/>
              </a:spcAft>
              <a:buClr>
                <a:schemeClr val="dk1"/>
              </a:buClr>
              <a:buSzPts val="1400"/>
              <a:buChar char="●"/>
            </a:pPr>
            <a:r>
              <a:rPr lang="en" sz="1400">
                <a:solidFill>
                  <a:schemeClr val="dk1"/>
                </a:solidFill>
              </a:rPr>
              <a:t>In 1894, President Grover Cleveland signed a bill that made Labor Day a holiday celebrated each year by the entire nation.</a:t>
            </a:r>
            <a:endParaRPr sz="1400">
              <a:solidFill>
                <a:schemeClr val="dk1"/>
              </a:solidFill>
            </a:endParaRPr>
          </a:p>
          <a:p>
            <a:pPr indent="-317500" lvl="0" marL="457200" rtl="0" algn="l">
              <a:lnSpc>
                <a:spcPct val="100000"/>
              </a:lnSpc>
              <a:spcBef>
                <a:spcPts val="0"/>
              </a:spcBef>
              <a:spcAft>
                <a:spcPts val="0"/>
              </a:spcAft>
              <a:buClr>
                <a:schemeClr val="dk1"/>
              </a:buClr>
              <a:buSzPts val="1400"/>
              <a:buChar char="●"/>
            </a:pPr>
            <a:r>
              <a:rPr lang="en" sz="1400">
                <a:solidFill>
                  <a:schemeClr val="dk1"/>
                </a:solidFill>
              </a:rPr>
              <a:t>Labor Day is celebrated every year on the first Monday in September.</a:t>
            </a:r>
            <a:endParaRPr sz="1400">
              <a:solidFill>
                <a:schemeClr val="dk1"/>
              </a:solidFill>
            </a:endParaRPr>
          </a:p>
          <a:p>
            <a:pPr indent="-317500" lvl="0" marL="457200" rtl="0" algn="l">
              <a:lnSpc>
                <a:spcPct val="100000"/>
              </a:lnSpc>
              <a:spcBef>
                <a:spcPts val="0"/>
              </a:spcBef>
              <a:spcAft>
                <a:spcPts val="0"/>
              </a:spcAft>
              <a:buClr>
                <a:schemeClr val="dk1"/>
              </a:buClr>
              <a:buSzPts val="1400"/>
              <a:buChar char="●"/>
            </a:pPr>
            <a:r>
              <a:rPr lang="en" sz="1400">
                <a:solidFill>
                  <a:schemeClr val="dk1"/>
                </a:solidFill>
              </a:rPr>
              <a:t>Learning about the history of labor in our country is a way to honor/observe Labor Day.</a:t>
            </a:r>
            <a:endParaRPr sz="1400">
              <a:solidFill>
                <a:schemeClr val="dk1"/>
              </a:solidFill>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3" name="Shape 103"/>
        <p:cNvGrpSpPr/>
        <p:nvPr/>
      </p:nvGrpSpPr>
      <p:grpSpPr>
        <a:xfrm>
          <a:off x="0" y="0"/>
          <a:ext cx="0" cy="0"/>
          <a:chOff x="0" y="0"/>
          <a:chExt cx="0" cy="0"/>
        </a:xfrm>
      </p:grpSpPr>
      <p:sp>
        <p:nvSpPr>
          <p:cNvPr id="104" name="Google Shape;104;p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05" name="Google Shape;105;p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20000"/>
              </a:lnSpc>
              <a:spcBef>
                <a:spcPts val="0"/>
              </a:spcBef>
              <a:spcAft>
                <a:spcPts val="0"/>
              </a:spcAft>
              <a:buClr>
                <a:schemeClr val="dk1"/>
              </a:buClr>
              <a:buSzPts val="1100"/>
              <a:buFont typeface="Arial"/>
              <a:buNone/>
            </a:pPr>
            <a:r>
              <a:rPr lang="en">
                <a:solidFill>
                  <a:srgbClr val="212121"/>
                </a:solidFill>
              </a:rPr>
              <a:t>Generate a discussion with your students about the following source.</a:t>
            </a:r>
            <a:endParaRPr>
              <a:solidFill>
                <a:srgbClr val="212121"/>
              </a:solidFill>
            </a:endParaRPr>
          </a:p>
          <a:p>
            <a:pPr indent="0" lvl="0" marL="0" rtl="0" algn="l">
              <a:lnSpc>
                <a:spcPct val="120000"/>
              </a:lnSpc>
              <a:spcBef>
                <a:spcPts val="0"/>
              </a:spcBef>
              <a:spcAft>
                <a:spcPts val="0"/>
              </a:spcAft>
              <a:buClr>
                <a:schemeClr val="dk1"/>
              </a:buClr>
              <a:buSzPts val="1100"/>
              <a:buFont typeface="Arial"/>
              <a:buNone/>
            </a:pPr>
            <a:r>
              <a:rPr lang="en">
                <a:solidFill>
                  <a:srgbClr val="212121"/>
                </a:solidFill>
              </a:rPr>
              <a:t>Information about 9/11 can be found here: </a:t>
            </a:r>
            <a:r>
              <a:rPr lang="en" u="sng">
                <a:solidFill>
                  <a:schemeClr val="hlink"/>
                </a:solidFill>
                <a:hlinkClick r:id="rId2"/>
              </a:rPr>
              <a:t>https://911memorial.org/</a:t>
            </a:r>
            <a:r>
              <a:rPr lang="en">
                <a:solidFill>
                  <a:srgbClr val="212121"/>
                </a:solidFill>
              </a:rPr>
              <a:t> </a:t>
            </a:r>
            <a:endParaRPr>
              <a:solidFill>
                <a:srgbClr val="212121"/>
              </a:solidFill>
            </a:endParaRPr>
          </a:p>
          <a:p>
            <a:pPr indent="0" lvl="0" marL="0" rtl="0" algn="l">
              <a:lnSpc>
                <a:spcPct val="120000"/>
              </a:lnSpc>
              <a:spcBef>
                <a:spcPts val="0"/>
              </a:spcBef>
              <a:spcAft>
                <a:spcPts val="0"/>
              </a:spcAft>
              <a:buClr>
                <a:schemeClr val="dk1"/>
              </a:buClr>
              <a:buSzPts val="1100"/>
              <a:buFont typeface="Arial"/>
              <a:buNone/>
            </a:pPr>
            <a:r>
              <a:rPr lang="en">
                <a:solidFill>
                  <a:srgbClr val="212121"/>
                </a:solidFill>
              </a:rPr>
              <a:t>Information about the source can be found here. </a:t>
            </a:r>
            <a:r>
              <a:rPr lang="en" u="sng">
                <a:solidFill>
                  <a:schemeClr val="hlink"/>
                </a:solidFill>
                <a:hlinkClick r:id="rId3"/>
              </a:rPr>
              <a:t>https://c.files.bbci.co.uk/9FC6/production/_119720904_gettyimages-1161266.jpg</a:t>
            </a:r>
            <a:r>
              <a:rPr lang="en">
                <a:solidFill>
                  <a:srgbClr val="212121"/>
                </a:solidFill>
              </a:rPr>
              <a:t> </a:t>
            </a:r>
            <a:endParaRPr>
              <a:solidFill>
                <a:srgbClr val="212121"/>
              </a:solidFill>
            </a:endParaRPr>
          </a:p>
          <a:p>
            <a:pPr indent="0" lvl="0" marL="0" rtl="0" algn="l">
              <a:lnSpc>
                <a:spcPct val="120000"/>
              </a:lnSpc>
              <a:spcBef>
                <a:spcPts val="0"/>
              </a:spcBef>
              <a:spcAft>
                <a:spcPts val="0"/>
              </a:spcAft>
              <a:buClr>
                <a:schemeClr val="dk1"/>
              </a:buClr>
              <a:buSzPts val="1100"/>
              <a:buFont typeface="Arial"/>
              <a:buNone/>
            </a:pPr>
            <a:r>
              <a:t/>
            </a:r>
            <a:endParaRPr>
              <a:solidFill>
                <a:srgbClr val="212121"/>
              </a:solidFill>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0" name="Shape 110"/>
        <p:cNvGrpSpPr/>
        <p:nvPr/>
      </p:nvGrpSpPr>
      <p:grpSpPr>
        <a:xfrm>
          <a:off x="0" y="0"/>
          <a:ext cx="0" cy="0"/>
          <a:chOff x="0" y="0"/>
          <a:chExt cx="0" cy="0"/>
        </a:xfrm>
      </p:grpSpPr>
      <p:sp>
        <p:nvSpPr>
          <p:cNvPr id="111" name="Google Shape;111;g2de753ba0df_0_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12" name="Google Shape;112;g2de753ba0df_0_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317500" lvl="0" marL="457200" rtl="0" algn="l">
              <a:spcBef>
                <a:spcPts val="0"/>
              </a:spcBef>
              <a:spcAft>
                <a:spcPts val="0"/>
              </a:spcAft>
              <a:buClr>
                <a:schemeClr val="dk1"/>
              </a:buClr>
              <a:buSzPts val="1400"/>
              <a:buChar char="●"/>
            </a:pPr>
            <a:r>
              <a:rPr lang="en" sz="1400">
                <a:solidFill>
                  <a:schemeClr val="dk1"/>
                </a:solidFill>
              </a:rPr>
              <a:t>Patriot Day occurs on September 11 of each year in memory of the people killed in the September 11 terrorist attacks in 2001.</a:t>
            </a:r>
            <a:endParaRPr sz="1400">
              <a:solidFill>
                <a:schemeClr val="dk1"/>
              </a:solidFill>
            </a:endParaRPr>
          </a:p>
          <a:p>
            <a:pPr indent="-317500" lvl="0" marL="457200" rtl="0" algn="l">
              <a:spcBef>
                <a:spcPts val="0"/>
              </a:spcBef>
              <a:spcAft>
                <a:spcPts val="0"/>
              </a:spcAft>
              <a:buClr>
                <a:schemeClr val="dk1"/>
              </a:buClr>
              <a:buSzPts val="1400"/>
              <a:buChar char="●"/>
            </a:pPr>
            <a:r>
              <a:rPr lang="en" sz="1400">
                <a:solidFill>
                  <a:schemeClr val="dk1"/>
                </a:solidFill>
              </a:rPr>
              <a:t>Our country’s flag is flown at half-staff at the White House and on all U.S. government buildings throughout the world.</a:t>
            </a:r>
            <a:endParaRPr sz="1400">
              <a:solidFill>
                <a:schemeClr val="dk1"/>
              </a:solidFill>
            </a:endParaRPr>
          </a:p>
          <a:p>
            <a:pPr indent="-317500" lvl="0" marL="457200" rtl="0" algn="l">
              <a:spcBef>
                <a:spcPts val="0"/>
              </a:spcBef>
              <a:spcAft>
                <a:spcPts val="0"/>
              </a:spcAft>
              <a:buClr>
                <a:schemeClr val="dk1"/>
              </a:buClr>
              <a:buSzPts val="1400"/>
              <a:buChar char="●"/>
            </a:pPr>
            <a:r>
              <a:rPr lang="en" sz="1400">
                <a:solidFill>
                  <a:schemeClr val="dk1"/>
                </a:solidFill>
              </a:rPr>
              <a:t>A moment of silence is observed to correspond with the attacks, beginning at 8:46 a.m., the time the first plane struck the North Tower of the World Trade Center.</a:t>
            </a:r>
            <a:endParaRPr sz="1400">
              <a:solidFill>
                <a:schemeClr val="dk1"/>
              </a:solidFill>
            </a:endParaRPr>
          </a:p>
          <a:p>
            <a:pPr indent="-317500" lvl="0" marL="457200" rtl="0" algn="l">
              <a:spcBef>
                <a:spcPts val="0"/>
              </a:spcBef>
              <a:spcAft>
                <a:spcPts val="0"/>
              </a:spcAft>
              <a:buClr>
                <a:schemeClr val="dk1"/>
              </a:buClr>
              <a:buSzPts val="1400"/>
              <a:buChar char="●"/>
            </a:pPr>
            <a:r>
              <a:rPr lang="en" sz="1400">
                <a:solidFill>
                  <a:schemeClr val="dk1"/>
                </a:solidFill>
              </a:rPr>
              <a:t>On September 11, 2001, four airplanes were hijacked, or taken over, by 19 terrorists. Two were flown into the Twin Towers, one into the Pentagon, and brave passengers aboard one plane fought back against the terrorists and crashed the plane in an empty field in Shanksville, PA.</a:t>
            </a:r>
            <a:endParaRPr sz="1400">
              <a:solidFill>
                <a:schemeClr val="dk1"/>
              </a:solidFill>
            </a:endParaRPr>
          </a:p>
          <a:p>
            <a:pPr indent="-317500" lvl="0" marL="457200" rtl="0" algn="l">
              <a:spcBef>
                <a:spcPts val="0"/>
              </a:spcBef>
              <a:spcAft>
                <a:spcPts val="0"/>
              </a:spcAft>
              <a:buClr>
                <a:schemeClr val="dk1"/>
              </a:buClr>
              <a:buSzPts val="1400"/>
              <a:buChar char="●"/>
            </a:pPr>
            <a:r>
              <a:rPr lang="en" sz="1400">
                <a:solidFill>
                  <a:schemeClr val="dk1"/>
                </a:solidFill>
              </a:rPr>
              <a:t>As people rushed out of the towers, many rushed in to help, including firefighters and police officers, who saved thousands of lives.</a:t>
            </a:r>
            <a:endParaRPr sz="1400">
              <a:solidFill>
                <a:schemeClr val="dk1"/>
              </a:solidFill>
            </a:endParaRPr>
          </a:p>
          <a:p>
            <a:pPr indent="-317500" lvl="0" marL="457200" rtl="0" algn="l">
              <a:spcBef>
                <a:spcPts val="0"/>
              </a:spcBef>
              <a:spcAft>
                <a:spcPts val="0"/>
              </a:spcAft>
              <a:buClr>
                <a:schemeClr val="dk1"/>
              </a:buClr>
              <a:buSzPts val="1400"/>
              <a:buChar char="●"/>
            </a:pPr>
            <a:r>
              <a:rPr lang="en" sz="1400">
                <a:solidFill>
                  <a:schemeClr val="dk1"/>
                </a:solidFill>
              </a:rPr>
              <a:t>Almost 3,000 people were killed, including 441 first responders in total.</a:t>
            </a:r>
            <a:endParaRPr sz="1400">
              <a:solidFill>
                <a:schemeClr val="dk1"/>
              </a:solidFill>
            </a:endParaRPr>
          </a:p>
          <a:p>
            <a:pPr indent="-304800" lvl="0" marL="457200" rtl="0" algn="l">
              <a:lnSpc>
                <a:spcPct val="115000"/>
              </a:lnSpc>
              <a:spcBef>
                <a:spcPts val="0"/>
              </a:spcBef>
              <a:spcAft>
                <a:spcPts val="0"/>
              </a:spcAft>
              <a:buClr>
                <a:schemeClr val="dk1"/>
              </a:buClr>
              <a:buSzPts val="1200"/>
              <a:buChar char="●"/>
            </a:pPr>
            <a:r>
              <a:rPr lang="en" sz="1400">
                <a:solidFill>
                  <a:schemeClr val="dk1"/>
                </a:solidFill>
              </a:rPr>
              <a:t>Now we have more safety measures in place when we travel in and out of our country. For example, we have to show our IDs and go through security at airports before we get on a plane.</a:t>
            </a:r>
            <a:endParaRPr sz="1200">
              <a:solidFill>
                <a:schemeClr val="dk1"/>
              </a:solidFill>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311708" y="744575"/>
            <a:ext cx="8520600" cy="2052600"/>
          </a:xfrm>
          <a:prstGeom prst="rect">
            <a:avLst/>
          </a:prstGeom>
          <a:noFill/>
          <a:ln>
            <a:noFill/>
          </a:ln>
        </p:spPr>
        <p:txBody>
          <a:bodyPr anchorCtr="0" anchor="b" bIns="91425" lIns="91425" spcFirstLastPara="1" rIns="91425" wrap="square" tIns="91425">
            <a:normAutofit/>
          </a:bodyPr>
          <a:lstStyle>
            <a:lvl1pPr lvl="0" algn="ctr">
              <a:lnSpc>
                <a:spcPct val="100000"/>
              </a:lnSpc>
              <a:spcBef>
                <a:spcPts val="0"/>
              </a:spcBef>
              <a:spcAft>
                <a:spcPts val="0"/>
              </a:spcAft>
              <a:buSzPts val="5200"/>
              <a:buNone/>
              <a:defRPr sz="5200"/>
            </a:lvl1pPr>
            <a:lvl2pPr lvl="1" algn="ctr">
              <a:lnSpc>
                <a:spcPct val="100000"/>
              </a:lnSpc>
              <a:spcBef>
                <a:spcPts val="0"/>
              </a:spcBef>
              <a:spcAft>
                <a:spcPts val="0"/>
              </a:spcAft>
              <a:buSzPts val="5200"/>
              <a:buNone/>
              <a:defRPr sz="5200"/>
            </a:lvl2pPr>
            <a:lvl3pPr lvl="2" algn="ctr">
              <a:lnSpc>
                <a:spcPct val="100000"/>
              </a:lnSpc>
              <a:spcBef>
                <a:spcPts val="0"/>
              </a:spcBef>
              <a:spcAft>
                <a:spcPts val="0"/>
              </a:spcAft>
              <a:buSzPts val="5200"/>
              <a:buNone/>
              <a:defRPr sz="5200"/>
            </a:lvl3pPr>
            <a:lvl4pPr lvl="3" algn="ctr">
              <a:lnSpc>
                <a:spcPct val="100000"/>
              </a:lnSpc>
              <a:spcBef>
                <a:spcPts val="0"/>
              </a:spcBef>
              <a:spcAft>
                <a:spcPts val="0"/>
              </a:spcAft>
              <a:buSzPts val="5200"/>
              <a:buNone/>
              <a:defRPr sz="5200"/>
            </a:lvl4pPr>
            <a:lvl5pPr lvl="4" algn="ctr">
              <a:lnSpc>
                <a:spcPct val="100000"/>
              </a:lnSpc>
              <a:spcBef>
                <a:spcPts val="0"/>
              </a:spcBef>
              <a:spcAft>
                <a:spcPts val="0"/>
              </a:spcAft>
              <a:buSzPts val="5200"/>
              <a:buNone/>
              <a:defRPr sz="5200"/>
            </a:lvl5pPr>
            <a:lvl6pPr lvl="5" algn="ctr">
              <a:lnSpc>
                <a:spcPct val="100000"/>
              </a:lnSpc>
              <a:spcBef>
                <a:spcPts val="0"/>
              </a:spcBef>
              <a:spcAft>
                <a:spcPts val="0"/>
              </a:spcAft>
              <a:buSzPts val="5200"/>
              <a:buNone/>
              <a:defRPr sz="5200"/>
            </a:lvl6pPr>
            <a:lvl7pPr lvl="6" algn="ctr">
              <a:lnSpc>
                <a:spcPct val="100000"/>
              </a:lnSpc>
              <a:spcBef>
                <a:spcPts val="0"/>
              </a:spcBef>
              <a:spcAft>
                <a:spcPts val="0"/>
              </a:spcAft>
              <a:buSzPts val="5200"/>
              <a:buNone/>
              <a:defRPr sz="5200"/>
            </a:lvl7pPr>
            <a:lvl8pPr lvl="7" algn="ctr">
              <a:lnSpc>
                <a:spcPct val="100000"/>
              </a:lnSpc>
              <a:spcBef>
                <a:spcPts val="0"/>
              </a:spcBef>
              <a:spcAft>
                <a:spcPts val="0"/>
              </a:spcAft>
              <a:buSzPts val="5200"/>
              <a:buNone/>
              <a:defRPr sz="5200"/>
            </a:lvl8pPr>
            <a:lvl9pPr lvl="8" algn="ctr">
              <a:lnSpc>
                <a:spcPct val="100000"/>
              </a:lnSpc>
              <a:spcBef>
                <a:spcPts val="0"/>
              </a:spcBef>
              <a:spcAft>
                <a:spcPts val="0"/>
              </a:spcAft>
              <a:buSzPts val="5200"/>
              <a:buNone/>
              <a:defRPr sz="5200"/>
            </a:lvl9pPr>
          </a:lstStyle>
          <a:p/>
        </p:txBody>
      </p:sp>
      <p:sp>
        <p:nvSpPr>
          <p:cNvPr id="11" name="Google Shape;11;p2"/>
          <p:cNvSpPr txBox="1"/>
          <p:nvPr>
            <p:ph idx="1" type="subTitle"/>
          </p:nvPr>
        </p:nvSpPr>
        <p:spPr>
          <a:xfrm>
            <a:off x="311700" y="2834125"/>
            <a:ext cx="8520600" cy="792600"/>
          </a:xfrm>
          <a:prstGeom prst="rect">
            <a:avLst/>
          </a:prstGeom>
          <a:noFill/>
          <a:ln>
            <a:noFill/>
          </a:ln>
        </p:spPr>
        <p:txBody>
          <a:bodyPr anchorCtr="0" anchor="t" bIns="91425" lIns="91425" spcFirstLastPara="1" rIns="91425" wrap="square" tIns="91425">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311700" y="1106125"/>
            <a:ext cx="8520600" cy="1963500"/>
          </a:xfrm>
          <a:prstGeom prst="rect">
            <a:avLst/>
          </a:prstGeom>
          <a:noFill/>
          <a:ln>
            <a:noFill/>
          </a:ln>
        </p:spPr>
        <p:txBody>
          <a:bodyPr anchorCtr="0" anchor="b" bIns="91425" lIns="91425" spcFirstLastPara="1" rIns="91425" wrap="square" tIns="91425">
            <a:normAutofit/>
          </a:bodyPr>
          <a:lstStyle>
            <a:lvl1pPr lvl="0" algn="ctr">
              <a:lnSpc>
                <a:spcPct val="100000"/>
              </a:lnSpc>
              <a:spcBef>
                <a:spcPts val="0"/>
              </a:spcBef>
              <a:spcAft>
                <a:spcPts val="0"/>
              </a:spcAft>
              <a:buSzPts val="12000"/>
              <a:buNone/>
              <a:defRPr sz="12000"/>
            </a:lvl1pPr>
            <a:lvl2pPr lvl="1" algn="ctr">
              <a:lnSpc>
                <a:spcPct val="100000"/>
              </a:lnSpc>
              <a:spcBef>
                <a:spcPts val="0"/>
              </a:spcBef>
              <a:spcAft>
                <a:spcPts val="0"/>
              </a:spcAft>
              <a:buSzPts val="12000"/>
              <a:buNone/>
              <a:defRPr sz="12000"/>
            </a:lvl2pPr>
            <a:lvl3pPr lvl="2" algn="ctr">
              <a:lnSpc>
                <a:spcPct val="100000"/>
              </a:lnSpc>
              <a:spcBef>
                <a:spcPts val="0"/>
              </a:spcBef>
              <a:spcAft>
                <a:spcPts val="0"/>
              </a:spcAft>
              <a:buSzPts val="12000"/>
              <a:buNone/>
              <a:defRPr sz="12000"/>
            </a:lvl3pPr>
            <a:lvl4pPr lvl="3" algn="ctr">
              <a:lnSpc>
                <a:spcPct val="100000"/>
              </a:lnSpc>
              <a:spcBef>
                <a:spcPts val="0"/>
              </a:spcBef>
              <a:spcAft>
                <a:spcPts val="0"/>
              </a:spcAft>
              <a:buSzPts val="12000"/>
              <a:buNone/>
              <a:defRPr sz="12000"/>
            </a:lvl4pPr>
            <a:lvl5pPr lvl="4" algn="ctr">
              <a:lnSpc>
                <a:spcPct val="100000"/>
              </a:lnSpc>
              <a:spcBef>
                <a:spcPts val="0"/>
              </a:spcBef>
              <a:spcAft>
                <a:spcPts val="0"/>
              </a:spcAft>
              <a:buSzPts val="12000"/>
              <a:buNone/>
              <a:defRPr sz="12000"/>
            </a:lvl5pPr>
            <a:lvl6pPr lvl="5" algn="ctr">
              <a:lnSpc>
                <a:spcPct val="100000"/>
              </a:lnSpc>
              <a:spcBef>
                <a:spcPts val="0"/>
              </a:spcBef>
              <a:spcAft>
                <a:spcPts val="0"/>
              </a:spcAft>
              <a:buSzPts val="12000"/>
              <a:buNone/>
              <a:defRPr sz="12000"/>
            </a:lvl6pPr>
            <a:lvl7pPr lvl="6" algn="ctr">
              <a:lnSpc>
                <a:spcPct val="100000"/>
              </a:lnSpc>
              <a:spcBef>
                <a:spcPts val="0"/>
              </a:spcBef>
              <a:spcAft>
                <a:spcPts val="0"/>
              </a:spcAft>
              <a:buSzPts val="12000"/>
              <a:buNone/>
              <a:defRPr sz="12000"/>
            </a:lvl7pPr>
            <a:lvl8pPr lvl="7" algn="ctr">
              <a:lnSpc>
                <a:spcPct val="100000"/>
              </a:lnSpc>
              <a:spcBef>
                <a:spcPts val="0"/>
              </a:spcBef>
              <a:spcAft>
                <a:spcPts val="0"/>
              </a:spcAft>
              <a:buSzPts val="12000"/>
              <a:buNone/>
              <a:defRPr sz="12000"/>
            </a:lvl8pPr>
            <a:lvl9pPr lvl="8" algn="ctr">
              <a:lnSpc>
                <a:spcPct val="100000"/>
              </a:lnSpc>
              <a:spcBef>
                <a:spcPts val="0"/>
              </a:spcBef>
              <a:spcAft>
                <a:spcPts val="0"/>
              </a:spcAft>
              <a:buSzPts val="12000"/>
              <a:buNone/>
              <a:defRPr sz="12000"/>
            </a:lvl9pPr>
          </a:lstStyle>
          <a:p>
            <a:r>
              <a:t>xx%</a:t>
            </a:r>
          </a:p>
        </p:txBody>
      </p:sp>
      <p:sp>
        <p:nvSpPr>
          <p:cNvPr id="46" name="Google Shape;46;p11"/>
          <p:cNvSpPr txBox="1"/>
          <p:nvPr>
            <p:ph idx="1" type="body"/>
          </p:nvPr>
        </p:nvSpPr>
        <p:spPr>
          <a:xfrm>
            <a:off x="311700" y="3152225"/>
            <a:ext cx="8520600" cy="1300800"/>
          </a:xfrm>
          <a:prstGeom prst="rect">
            <a:avLst/>
          </a:prstGeom>
          <a:noFill/>
          <a:ln>
            <a:noFill/>
          </a:ln>
        </p:spPr>
        <p:txBody>
          <a:bodyPr anchorCtr="0" anchor="t" bIns="91425" lIns="91425" spcFirstLastPara="1" rIns="91425" wrap="square" tIns="91425">
            <a:normAutofit/>
          </a:bodyPr>
          <a:lstStyle>
            <a:lvl1pPr indent="-342900" lvl="0" marL="457200" algn="ctr">
              <a:lnSpc>
                <a:spcPct val="115000"/>
              </a:lnSpc>
              <a:spcBef>
                <a:spcPts val="0"/>
              </a:spcBef>
              <a:spcAft>
                <a:spcPts val="0"/>
              </a:spcAft>
              <a:buSzPts val="1800"/>
              <a:buChar char="●"/>
              <a:defRPr/>
            </a:lvl1pPr>
            <a:lvl2pPr indent="-317500" lvl="1" marL="914400" algn="ctr">
              <a:lnSpc>
                <a:spcPct val="115000"/>
              </a:lnSpc>
              <a:spcBef>
                <a:spcPts val="0"/>
              </a:spcBef>
              <a:spcAft>
                <a:spcPts val="0"/>
              </a:spcAft>
              <a:buSzPts val="1400"/>
              <a:buChar char="○"/>
              <a:defRPr/>
            </a:lvl2pPr>
            <a:lvl3pPr indent="-317500" lvl="2" marL="1371600" algn="ctr">
              <a:lnSpc>
                <a:spcPct val="115000"/>
              </a:lnSpc>
              <a:spcBef>
                <a:spcPts val="0"/>
              </a:spcBef>
              <a:spcAft>
                <a:spcPts val="0"/>
              </a:spcAft>
              <a:buSzPts val="1400"/>
              <a:buChar char="■"/>
              <a:defRPr/>
            </a:lvl3pPr>
            <a:lvl4pPr indent="-317500" lvl="3" marL="1828800" algn="ctr">
              <a:lnSpc>
                <a:spcPct val="115000"/>
              </a:lnSpc>
              <a:spcBef>
                <a:spcPts val="0"/>
              </a:spcBef>
              <a:spcAft>
                <a:spcPts val="0"/>
              </a:spcAft>
              <a:buSzPts val="1400"/>
              <a:buChar char="●"/>
              <a:defRPr/>
            </a:lvl4pPr>
            <a:lvl5pPr indent="-317500" lvl="4" marL="2286000" algn="ctr">
              <a:lnSpc>
                <a:spcPct val="115000"/>
              </a:lnSpc>
              <a:spcBef>
                <a:spcPts val="0"/>
              </a:spcBef>
              <a:spcAft>
                <a:spcPts val="0"/>
              </a:spcAft>
              <a:buSzPts val="1400"/>
              <a:buChar char="○"/>
              <a:defRPr/>
            </a:lvl5pPr>
            <a:lvl6pPr indent="-317500" lvl="5" marL="2743200" algn="ctr">
              <a:lnSpc>
                <a:spcPct val="115000"/>
              </a:lnSpc>
              <a:spcBef>
                <a:spcPts val="0"/>
              </a:spcBef>
              <a:spcAft>
                <a:spcPts val="0"/>
              </a:spcAft>
              <a:buSzPts val="1400"/>
              <a:buChar char="■"/>
              <a:defRPr/>
            </a:lvl6pPr>
            <a:lvl7pPr indent="-317500" lvl="6" marL="3200400" algn="ctr">
              <a:lnSpc>
                <a:spcPct val="115000"/>
              </a:lnSpc>
              <a:spcBef>
                <a:spcPts val="0"/>
              </a:spcBef>
              <a:spcAft>
                <a:spcPts val="0"/>
              </a:spcAft>
              <a:buSzPts val="1400"/>
              <a:buChar char="●"/>
              <a:defRPr/>
            </a:lvl7pPr>
            <a:lvl8pPr indent="-317500" lvl="7" marL="3657600" algn="ctr">
              <a:lnSpc>
                <a:spcPct val="115000"/>
              </a:lnSpc>
              <a:spcBef>
                <a:spcPts val="0"/>
              </a:spcBef>
              <a:spcAft>
                <a:spcPts val="0"/>
              </a:spcAft>
              <a:buSzPts val="1400"/>
              <a:buChar char="○"/>
              <a:defRPr/>
            </a:lvl8pPr>
            <a:lvl9pPr indent="-317500" lvl="8" marL="4114800" algn="ctr">
              <a:lnSpc>
                <a:spcPct val="115000"/>
              </a:lnSpc>
              <a:spcBef>
                <a:spcPts val="0"/>
              </a:spcBef>
              <a:spcAft>
                <a:spcPts val="0"/>
              </a:spcAft>
              <a:buSzPts val="1400"/>
              <a:buChar char="■"/>
              <a:defRPr/>
            </a:lvl9pPr>
          </a:lstStyle>
          <a:p/>
        </p:txBody>
      </p:sp>
      <p:sp>
        <p:nvSpPr>
          <p:cNvPr id="47" name="Google Shape;47;p1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3" name="Shape 13"/>
        <p:cNvGrpSpPr/>
        <p:nvPr/>
      </p:nvGrpSpPr>
      <p:grpSpPr>
        <a:xfrm>
          <a:off x="0" y="0"/>
          <a:ext cx="0" cy="0"/>
          <a:chOff x="0" y="0"/>
          <a:chExt cx="0" cy="0"/>
        </a:xfrm>
      </p:grpSpPr>
      <p:sp>
        <p:nvSpPr>
          <p:cNvPr id="14" name="Google Shape;14;p3"/>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lgn="l">
              <a:lnSpc>
                <a:spcPct val="100000"/>
              </a:lnSpc>
              <a:spcBef>
                <a:spcPts val="0"/>
              </a:spcBef>
              <a:spcAft>
                <a:spcPts val="0"/>
              </a:spcAft>
              <a:buSzPts val="2800"/>
              <a:buFont typeface="Lexend"/>
              <a:buNone/>
              <a:defRPr>
                <a:latin typeface="Lexend"/>
                <a:ea typeface="Lexend"/>
                <a:cs typeface="Lexend"/>
                <a:sym typeface="Lexend"/>
              </a:defRPr>
            </a:lvl1pPr>
            <a:lvl2pPr lvl="1" algn="l">
              <a:lnSpc>
                <a:spcPct val="100000"/>
              </a:lnSpc>
              <a:spcBef>
                <a:spcPts val="0"/>
              </a:spcBef>
              <a:spcAft>
                <a:spcPts val="0"/>
              </a:spcAft>
              <a:buSzPts val="2800"/>
              <a:buFont typeface="Lexend"/>
              <a:buNone/>
              <a:defRPr>
                <a:latin typeface="Lexend"/>
                <a:ea typeface="Lexend"/>
                <a:cs typeface="Lexend"/>
                <a:sym typeface="Lexend"/>
              </a:defRPr>
            </a:lvl2pPr>
            <a:lvl3pPr lvl="2" algn="l">
              <a:lnSpc>
                <a:spcPct val="100000"/>
              </a:lnSpc>
              <a:spcBef>
                <a:spcPts val="0"/>
              </a:spcBef>
              <a:spcAft>
                <a:spcPts val="0"/>
              </a:spcAft>
              <a:buSzPts val="2800"/>
              <a:buFont typeface="Lexend"/>
              <a:buNone/>
              <a:defRPr>
                <a:latin typeface="Lexend"/>
                <a:ea typeface="Lexend"/>
                <a:cs typeface="Lexend"/>
                <a:sym typeface="Lexend"/>
              </a:defRPr>
            </a:lvl3pPr>
            <a:lvl4pPr lvl="3" algn="l">
              <a:lnSpc>
                <a:spcPct val="100000"/>
              </a:lnSpc>
              <a:spcBef>
                <a:spcPts val="0"/>
              </a:spcBef>
              <a:spcAft>
                <a:spcPts val="0"/>
              </a:spcAft>
              <a:buSzPts val="2800"/>
              <a:buFont typeface="Lexend"/>
              <a:buNone/>
              <a:defRPr>
                <a:latin typeface="Lexend"/>
                <a:ea typeface="Lexend"/>
                <a:cs typeface="Lexend"/>
                <a:sym typeface="Lexend"/>
              </a:defRPr>
            </a:lvl4pPr>
            <a:lvl5pPr lvl="4" algn="l">
              <a:lnSpc>
                <a:spcPct val="100000"/>
              </a:lnSpc>
              <a:spcBef>
                <a:spcPts val="0"/>
              </a:spcBef>
              <a:spcAft>
                <a:spcPts val="0"/>
              </a:spcAft>
              <a:buSzPts val="2800"/>
              <a:buFont typeface="Lexend"/>
              <a:buNone/>
              <a:defRPr>
                <a:latin typeface="Lexend"/>
                <a:ea typeface="Lexend"/>
                <a:cs typeface="Lexend"/>
                <a:sym typeface="Lexend"/>
              </a:defRPr>
            </a:lvl5pPr>
            <a:lvl6pPr lvl="5" algn="l">
              <a:lnSpc>
                <a:spcPct val="100000"/>
              </a:lnSpc>
              <a:spcBef>
                <a:spcPts val="0"/>
              </a:spcBef>
              <a:spcAft>
                <a:spcPts val="0"/>
              </a:spcAft>
              <a:buSzPts val="2800"/>
              <a:buFont typeface="Lexend"/>
              <a:buNone/>
              <a:defRPr>
                <a:latin typeface="Lexend"/>
                <a:ea typeface="Lexend"/>
                <a:cs typeface="Lexend"/>
                <a:sym typeface="Lexend"/>
              </a:defRPr>
            </a:lvl6pPr>
            <a:lvl7pPr lvl="6" algn="l">
              <a:lnSpc>
                <a:spcPct val="100000"/>
              </a:lnSpc>
              <a:spcBef>
                <a:spcPts val="0"/>
              </a:spcBef>
              <a:spcAft>
                <a:spcPts val="0"/>
              </a:spcAft>
              <a:buSzPts val="2800"/>
              <a:buFont typeface="Lexend"/>
              <a:buNone/>
              <a:defRPr>
                <a:latin typeface="Lexend"/>
                <a:ea typeface="Lexend"/>
                <a:cs typeface="Lexend"/>
                <a:sym typeface="Lexend"/>
              </a:defRPr>
            </a:lvl7pPr>
            <a:lvl8pPr lvl="7" algn="l">
              <a:lnSpc>
                <a:spcPct val="100000"/>
              </a:lnSpc>
              <a:spcBef>
                <a:spcPts val="0"/>
              </a:spcBef>
              <a:spcAft>
                <a:spcPts val="0"/>
              </a:spcAft>
              <a:buSzPts val="2800"/>
              <a:buFont typeface="Lexend"/>
              <a:buNone/>
              <a:defRPr>
                <a:latin typeface="Lexend"/>
                <a:ea typeface="Lexend"/>
                <a:cs typeface="Lexend"/>
                <a:sym typeface="Lexend"/>
              </a:defRPr>
            </a:lvl8pPr>
            <a:lvl9pPr lvl="8" algn="l">
              <a:lnSpc>
                <a:spcPct val="100000"/>
              </a:lnSpc>
              <a:spcBef>
                <a:spcPts val="0"/>
              </a:spcBef>
              <a:spcAft>
                <a:spcPts val="0"/>
              </a:spcAft>
              <a:buSzPts val="2800"/>
              <a:buFont typeface="Lexend"/>
              <a:buNone/>
              <a:defRPr>
                <a:latin typeface="Lexend"/>
                <a:ea typeface="Lexend"/>
                <a:cs typeface="Lexend"/>
                <a:sym typeface="Lexend"/>
              </a:defRPr>
            </a:lvl9pPr>
          </a:lstStyle>
          <a:p/>
        </p:txBody>
      </p:sp>
      <p:sp>
        <p:nvSpPr>
          <p:cNvPr id="15" name="Google Shape;15;p3"/>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algn="l">
              <a:lnSpc>
                <a:spcPct val="115000"/>
              </a:lnSpc>
              <a:spcBef>
                <a:spcPts val="0"/>
              </a:spcBef>
              <a:spcAft>
                <a:spcPts val="0"/>
              </a:spcAft>
              <a:buSzPts val="1800"/>
              <a:buFont typeface="Lexend"/>
              <a:buChar char="●"/>
              <a:defRPr>
                <a:latin typeface="Lexend"/>
                <a:ea typeface="Lexend"/>
                <a:cs typeface="Lexend"/>
                <a:sym typeface="Lexend"/>
              </a:defRPr>
            </a:lvl1pPr>
            <a:lvl2pPr indent="-317500" lvl="1" marL="914400" algn="l">
              <a:lnSpc>
                <a:spcPct val="115000"/>
              </a:lnSpc>
              <a:spcBef>
                <a:spcPts val="0"/>
              </a:spcBef>
              <a:spcAft>
                <a:spcPts val="0"/>
              </a:spcAft>
              <a:buSzPts val="1400"/>
              <a:buFont typeface="Lexend"/>
              <a:buChar char="○"/>
              <a:defRPr>
                <a:latin typeface="Lexend"/>
                <a:ea typeface="Lexend"/>
                <a:cs typeface="Lexend"/>
                <a:sym typeface="Lexend"/>
              </a:defRPr>
            </a:lvl2pPr>
            <a:lvl3pPr indent="-317500" lvl="2" marL="1371600" algn="l">
              <a:lnSpc>
                <a:spcPct val="115000"/>
              </a:lnSpc>
              <a:spcBef>
                <a:spcPts val="0"/>
              </a:spcBef>
              <a:spcAft>
                <a:spcPts val="0"/>
              </a:spcAft>
              <a:buSzPts val="1400"/>
              <a:buFont typeface="Lexend"/>
              <a:buChar char="■"/>
              <a:defRPr>
                <a:latin typeface="Lexend"/>
                <a:ea typeface="Lexend"/>
                <a:cs typeface="Lexend"/>
                <a:sym typeface="Lexend"/>
              </a:defRPr>
            </a:lvl3pPr>
            <a:lvl4pPr indent="-317500" lvl="3" marL="1828800" algn="l">
              <a:lnSpc>
                <a:spcPct val="115000"/>
              </a:lnSpc>
              <a:spcBef>
                <a:spcPts val="0"/>
              </a:spcBef>
              <a:spcAft>
                <a:spcPts val="0"/>
              </a:spcAft>
              <a:buSzPts val="1400"/>
              <a:buFont typeface="Lexend"/>
              <a:buChar char="●"/>
              <a:defRPr>
                <a:latin typeface="Lexend"/>
                <a:ea typeface="Lexend"/>
                <a:cs typeface="Lexend"/>
                <a:sym typeface="Lexend"/>
              </a:defRPr>
            </a:lvl4pPr>
            <a:lvl5pPr indent="-317500" lvl="4" marL="2286000" algn="l">
              <a:lnSpc>
                <a:spcPct val="115000"/>
              </a:lnSpc>
              <a:spcBef>
                <a:spcPts val="0"/>
              </a:spcBef>
              <a:spcAft>
                <a:spcPts val="0"/>
              </a:spcAft>
              <a:buSzPts val="1400"/>
              <a:buFont typeface="Lexend"/>
              <a:buChar char="○"/>
              <a:defRPr>
                <a:latin typeface="Lexend"/>
                <a:ea typeface="Lexend"/>
                <a:cs typeface="Lexend"/>
                <a:sym typeface="Lexend"/>
              </a:defRPr>
            </a:lvl5pPr>
            <a:lvl6pPr indent="-317500" lvl="5" marL="2743200" algn="l">
              <a:lnSpc>
                <a:spcPct val="115000"/>
              </a:lnSpc>
              <a:spcBef>
                <a:spcPts val="0"/>
              </a:spcBef>
              <a:spcAft>
                <a:spcPts val="0"/>
              </a:spcAft>
              <a:buSzPts val="1400"/>
              <a:buFont typeface="Lexend"/>
              <a:buChar char="■"/>
              <a:defRPr>
                <a:latin typeface="Lexend"/>
                <a:ea typeface="Lexend"/>
                <a:cs typeface="Lexend"/>
                <a:sym typeface="Lexend"/>
              </a:defRPr>
            </a:lvl6pPr>
            <a:lvl7pPr indent="-317500" lvl="6" marL="3200400" algn="l">
              <a:lnSpc>
                <a:spcPct val="115000"/>
              </a:lnSpc>
              <a:spcBef>
                <a:spcPts val="0"/>
              </a:spcBef>
              <a:spcAft>
                <a:spcPts val="0"/>
              </a:spcAft>
              <a:buSzPts val="1400"/>
              <a:buFont typeface="Lexend"/>
              <a:buChar char="●"/>
              <a:defRPr>
                <a:latin typeface="Lexend"/>
                <a:ea typeface="Lexend"/>
                <a:cs typeface="Lexend"/>
                <a:sym typeface="Lexend"/>
              </a:defRPr>
            </a:lvl7pPr>
            <a:lvl8pPr indent="-317500" lvl="7" marL="3657600" algn="l">
              <a:lnSpc>
                <a:spcPct val="115000"/>
              </a:lnSpc>
              <a:spcBef>
                <a:spcPts val="0"/>
              </a:spcBef>
              <a:spcAft>
                <a:spcPts val="0"/>
              </a:spcAft>
              <a:buSzPts val="1400"/>
              <a:buFont typeface="Lexend"/>
              <a:buChar char="○"/>
              <a:defRPr>
                <a:latin typeface="Lexend"/>
                <a:ea typeface="Lexend"/>
                <a:cs typeface="Lexend"/>
                <a:sym typeface="Lexend"/>
              </a:defRPr>
            </a:lvl8pPr>
            <a:lvl9pPr indent="-317500" lvl="8" marL="4114800" algn="l">
              <a:lnSpc>
                <a:spcPct val="115000"/>
              </a:lnSpc>
              <a:spcBef>
                <a:spcPts val="0"/>
              </a:spcBef>
              <a:spcAft>
                <a:spcPts val="0"/>
              </a:spcAft>
              <a:buSzPts val="1400"/>
              <a:buFont typeface="Lexend"/>
              <a:buChar char="■"/>
              <a:defRPr>
                <a:latin typeface="Lexend"/>
                <a:ea typeface="Lexend"/>
                <a:cs typeface="Lexend"/>
                <a:sym typeface="Lexend"/>
              </a:defRPr>
            </a:lvl9pPr>
          </a:lstStyle>
          <a:p/>
        </p:txBody>
      </p:sp>
      <p:sp>
        <p:nvSpPr>
          <p:cNvPr id="16" name="Google Shape;16;p3"/>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7" name="Shape 17"/>
        <p:cNvGrpSpPr/>
        <p:nvPr/>
      </p:nvGrpSpPr>
      <p:grpSpPr>
        <a:xfrm>
          <a:off x="0" y="0"/>
          <a:ext cx="0" cy="0"/>
          <a:chOff x="0" y="0"/>
          <a:chExt cx="0" cy="0"/>
        </a:xfrm>
      </p:grpSpPr>
      <p:sp>
        <p:nvSpPr>
          <p:cNvPr id="18" name="Google Shape;18;p4"/>
          <p:cNvSpPr txBox="1"/>
          <p:nvPr>
            <p:ph type="title"/>
          </p:nvPr>
        </p:nvSpPr>
        <p:spPr>
          <a:xfrm>
            <a:off x="311700" y="2150850"/>
            <a:ext cx="8520600" cy="841800"/>
          </a:xfrm>
          <a:prstGeom prst="rect">
            <a:avLst/>
          </a:prstGeom>
          <a:noFill/>
          <a:ln>
            <a:noFill/>
          </a:ln>
        </p:spPr>
        <p:txBody>
          <a:bodyPr anchorCtr="0" anchor="ctr" bIns="91425" lIns="91425" spcFirstLastPara="1" rIns="91425" wrap="square" tIns="91425">
            <a:normAutofit/>
          </a:bodyPr>
          <a:lstStyle>
            <a:lvl1pPr lvl="0" algn="ctr">
              <a:lnSpc>
                <a:spcPct val="100000"/>
              </a:lnSpc>
              <a:spcBef>
                <a:spcPts val="0"/>
              </a:spcBef>
              <a:spcAft>
                <a:spcPts val="0"/>
              </a:spcAft>
              <a:buSzPts val="3600"/>
              <a:buNone/>
              <a:defRPr sz="3600"/>
            </a:lvl1pPr>
            <a:lvl2pPr lvl="1" algn="ctr">
              <a:lnSpc>
                <a:spcPct val="100000"/>
              </a:lnSpc>
              <a:spcBef>
                <a:spcPts val="0"/>
              </a:spcBef>
              <a:spcAft>
                <a:spcPts val="0"/>
              </a:spcAft>
              <a:buSzPts val="3600"/>
              <a:buNone/>
              <a:defRPr sz="3600"/>
            </a:lvl2pPr>
            <a:lvl3pPr lvl="2" algn="ctr">
              <a:lnSpc>
                <a:spcPct val="100000"/>
              </a:lnSpc>
              <a:spcBef>
                <a:spcPts val="0"/>
              </a:spcBef>
              <a:spcAft>
                <a:spcPts val="0"/>
              </a:spcAft>
              <a:buSzPts val="3600"/>
              <a:buNone/>
              <a:defRPr sz="3600"/>
            </a:lvl3pPr>
            <a:lvl4pPr lvl="3" algn="ctr">
              <a:lnSpc>
                <a:spcPct val="100000"/>
              </a:lnSpc>
              <a:spcBef>
                <a:spcPts val="0"/>
              </a:spcBef>
              <a:spcAft>
                <a:spcPts val="0"/>
              </a:spcAft>
              <a:buSzPts val="3600"/>
              <a:buNone/>
              <a:defRPr sz="3600"/>
            </a:lvl4pPr>
            <a:lvl5pPr lvl="4" algn="ctr">
              <a:lnSpc>
                <a:spcPct val="100000"/>
              </a:lnSpc>
              <a:spcBef>
                <a:spcPts val="0"/>
              </a:spcBef>
              <a:spcAft>
                <a:spcPts val="0"/>
              </a:spcAft>
              <a:buSzPts val="3600"/>
              <a:buNone/>
              <a:defRPr sz="3600"/>
            </a:lvl5pPr>
            <a:lvl6pPr lvl="5" algn="ctr">
              <a:lnSpc>
                <a:spcPct val="100000"/>
              </a:lnSpc>
              <a:spcBef>
                <a:spcPts val="0"/>
              </a:spcBef>
              <a:spcAft>
                <a:spcPts val="0"/>
              </a:spcAft>
              <a:buSzPts val="3600"/>
              <a:buNone/>
              <a:defRPr sz="3600"/>
            </a:lvl6pPr>
            <a:lvl7pPr lvl="6" algn="ctr">
              <a:lnSpc>
                <a:spcPct val="100000"/>
              </a:lnSpc>
              <a:spcBef>
                <a:spcPts val="0"/>
              </a:spcBef>
              <a:spcAft>
                <a:spcPts val="0"/>
              </a:spcAft>
              <a:buSzPts val="3600"/>
              <a:buNone/>
              <a:defRPr sz="3600"/>
            </a:lvl7pPr>
            <a:lvl8pPr lvl="7" algn="ctr">
              <a:lnSpc>
                <a:spcPct val="100000"/>
              </a:lnSpc>
              <a:spcBef>
                <a:spcPts val="0"/>
              </a:spcBef>
              <a:spcAft>
                <a:spcPts val="0"/>
              </a:spcAft>
              <a:buSzPts val="3600"/>
              <a:buNone/>
              <a:defRPr sz="3600"/>
            </a:lvl8pPr>
            <a:lvl9pPr lvl="8" algn="ctr">
              <a:lnSpc>
                <a:spcPct val="100000"/>
              </a:lnSpc>
              <a:spcBef>
                <a:spcPts val="0"/>
              </a:spcBef>
              <a:spcAft>
                <a:spcPts val="0"/>
              </a:spcAft>
              <a:buSzPts val="3600"/>
              <a:buNone/>
              <a:defRPr sz="3600"/>
            </a:lvl9pPr>
          </a:lstStyle>
          <a:p/>
        </p:txBody>
      </p:sp>
      <p:sp>
        <p:nvSpPr>
          <p:cNvPr id="19" name="Google Shape;19;p4"/>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p:txBody>
      </p:sp>
      <p:sp>
        <p:nvSpPr>
          <p:cNvPr id="22" name="Google Shape;22;p5"/>
          <p:cNvSpPr txBox="1"/>
          <p:nvPr>
            <p:ph idx="1" type="body"/>
          </p:nvPr>
        </p:nvSpPr>
        <p:spPr>
          <a:xfrm>
            <a:off x="311700" y="1152475"/>
            <a:ext cx="3999900" cy="3416400"/>
          </a:xfrm>
          <a:prstGeom prst="rect">
            <a:avLst/>
          </a:prstGeom>
          <a:noFill/>
          <a:ln>
            <a:noFill/>
          </a:ln>
        </p:spPr>
        <p:txBody>
          <a:bodyPr anchorCtr="0" anchor="t" bIns="91425" lIns="91425" spcFirstLastPara="1" rIns="91425" wrap="square" tIns="91425">
            <a:normAutofit/>
          </a:bodyPr>
          <a:lstStyle>
            <a:lvl1pPr indent="-317500" lvl="0" marL="457200" algn="l">
              <a:lnSpc>
                <a:spcPct val="115000"/>
              </a:lnSpc>
              <a:spcBef>
                <a:spcPts val="0"/>
              </a:spcBef>
              <a:spcAft>
                <a:spcPts val="0"/>
              </a:spcAft>
              <a:buSzPts val="1400"/>
              <a:buChar char="●"/>
              <a:defRPr sz="1400"/>
            </a:lvl1pPr>
            <a:lvl2pPr indent="-304800" lvl="1" marL="914400" algn="l">
              <a:lnSpc>
                <a:spcPct val="115000"/>
              </a:lnSpc>
              <a:spcBef>
                <a:spcPts val="0"/>
              </a:spcBef>
              <a:spcAft>
                <a:spcPts val="0"/>
              </a:spcAft>
              <a:buSzPts val="1200"/>
              <a:buChar char="○"/>
              <a:defRPr sz="1200"/>
            </a:lvl2pPr>
            <a:lvl3pPr indent="-304800" lvl="2" marL="1371600" algn="l">
              <a:lnSpc>
                <a:spcPct val="115000"/>
              </a:lnSpc>
              <a:spcBef>
                <a:spcPts val="0"/>
              </a:spcBef>
              <a:spcAft>
                <a:spcPts val="0"/>
              </a:spcAft>
              <a:buSzPts val="1200"/>
              <a:buChar char="■"/>
              <a:defRPr sz="1200"/>
            </a:lvl3pPr>
            <a:lvl4pPr indent="-304800" lvl="3" marL="1828800" algn="l">
              <a:lnSpc>
                <a:spcPct val="115000"/>
              </a:lnSpc>
              <a:spcBef>
                <a:spcPts val="0"/>
              </a:spcBef>
              <a:spcAft>
                <a:spcPts val="0"/>
              </a:spcAft>
              <a:buSzPts val="1200"/>
              <a:buChar char="●"/>
              <a:defRPr sz="1200"/>
            </a:lvl4pPr>
            <a:lvl5pPr indent="-304800" lvl="4" marL="2286000" algn="l">
              <a:lnSpc>
                <a:spcPct val="115000"/>
              </a:lnSpc>
              <a:spcBef>
                <a:spcPts val="0"/>
              </a:spcBef>
              <a:spcAft>
                <a:spcPts val="0"/>
              </a:spcAft>
              <a:buSzPts val="1200"/>
              <a:buChar char="○"/>
              <a:defRPr sz="1200"/>
            </a:lvl5pPr>
            <a:lvl6pPr indent="-304800" lvl="5" marL="2743200" algn="l">
              <a:lnSpc>
                <a:spcPct val="115000"/>
              </a:lnSpc>
              <a:spcBef>
                <a:spcPts val="0"/>
              </a:spcBef>
              <a:spcAft>
                <a:spcPts val="0"/>
              </a:spcAft>
              <a:buSzPts val="1200"/>
              <a:buChar char="■"/>
              <a:defRPr sz="1200"/>
            </a:lvl6pPr>
            <a:lvl7pPr indent="-304800" lvl="6" marL="3200400" algn="l">
              <a:lnSpc>
                <a:spcPct val="115000"/>
              </a:lnSpc>
              <a:spcBef>
                <a:spcPts val="0"/>
              </a:spcBef>
              <a:spcAft>
                <a:spcPts val="0"/>
              </a:spcAft>
              <a:buSzPts val="1200"/>
              <a:buChar char="●"/>
              <a:defRPr sz="1200"/>
            </a:lvl7pPr>
            <a:lvl8pPr indent="-304800" lvl="7" marL="3657600" algn="l">
              <a:lnSpc>
                <a:spcPct val="115000"/>
              </a:lnSpc>
              <a:spcBef>
                <a:spcPts val="0"/>
              </a:spcBef>
              <a:spcAft>
                <a:spcPts val="0"/>
              </a:spcAft>
              <a:buSzPts val="1200"/>
              <a:buChar char="○"/>
              <a:defRPr sz="1200"/>
            </a:lvl8pPr>
            <a:lvl9pPr indent="-304800" lvl="8" marL="4114800" algn="l">
              <a:lnSpc>
                <a:spcPct val="115000"/>
              </a:lnSpc>
              <a:spcBef>
                <a:spcPts val="0"/>
              </a:spcBef>
              <a:spcAft>
                <a:spcPts val="0"/>
              </a:spcAft>
              <a:buSzPts val="1200"/>
              <a:buChar char="■"/>
              <a:defRPr sz="1200"/>
            </a:lvl9pPr>
          </a:lstStyle>
          <a:p/>
        </p:txBody>
      </p:sp>
      <p:sp>
        <p:nvSpPr>
          <p:cNvPr id="23" name="Google Shape;23;p5"/>
          <p:cNvSpPr txBox="1"/>
          <p:nvPr>
            <p:ph idx="2" type="body"/>
          </p:nvPr>
        </p:nvSpPr>
        <p:spPr>
          <a:xfrm>
            <a:off x="4832400" y="1152475"/>
            <a:ext cx="3999900" cy="3416400"/>
          </a:xfrm>
          <a:prstGeom prst="rect">
            <a:avLst/>
          </a:prstGeom>
          <a:noFill/>
          <a:ln>
            <a:noFill/>
          </a:ln>
        </p:spPr>
        <p:txBody>
          <a:bodyPr anchorCtr="0" anchor="t" bIns="91425" lIns="91425" spcFirstLastPara="1" rIns="91425" wrap="square" tIns="91425">
            <a:normAutofit/>
          </a:bodyPr>
          <a:lstStyle>
            <a:lvl1pPr indent="-317500" lvl="0" marL="457200" algn="l">
              <a:lnSpc>
                <a:spcPct val="115000"/>
              </a:lnSpc>
              <a:spcBef>
                <a:spcPts val="0"/>
              </a:spcBef>
              <a:spcAft>
                <a:spcPts val="0"/>
              </a:spcAft>
              <a:buSzPts val="1400"/>
              <a:buChar char="●"/>
              <a:defRPr sz="1400"/>
            </a:lvl1pPr>
            <a:lvl2pPr indent="-304800" lvl="1" marL="914400" algn="l">
              <a:lnSpc>
                <a:spcPct val="115000"/>
              </a:lnSpc>
              <a:spcBef>
                <a:spcPts val="0"/>
              </a:spcBef>
              <a:spcAft>
                <a:spcPts val="0"/>
              </a:spcAft>
              <a:buSzPts val="1200"/>
              <a:buChar char="○"/>
              <a:defRPr sz="1200"/>
            </a:lvl2pPr>
            <a:lvl3pPr indent="-304800" lvl="2" marL="1371600" algn="l">
              <a:lnSpc>
                <a:spcPct val="115000"/>
              </a:lnSpc>
              <a:spcBef>
                <a:spcPts val="0"/>
              </a:spcBef>
              <a:spcAft>
                <a:spcPts val="0"/>
              </a:spcAft>
              <a:buSzPts val="1200"/>
              <a:buChar char="■"/>
              <a:defRPr sz="1200"/>
            </a:lvl3pPr>
            <a:lvl4pPr indent="-304800" lvl="3" marL="1828800" algn="l">
              <a:lnSpc>
                <a:spcPct val="115000"/>
              </a:lnSpc>
              <a:spcBef>
                <a:spcPts val="0"/>
              </a:spcBef>
              <a:spcAft>
                <a:spcPts val="0"/>
              </a:spcAft>
              <a:buSzPts val="1200"/>
              <a:buChar char="●"/>
              <a:defRPr sz="1200"/>
            </a:lvl4pPr>
            <a:lvl5pPr indent="-304800" lvl="4" marL="2286000" algn="l">
              <a:lnSpc>
                <a:spcPct val="115000"/>
              </a:lnSpc>
              <a:spcBef>
                <a:spcPts val="0"/>
              </a:spcBef>
              <a:spcAft>
                <a:spcPts val="0"/>
              </a:spcAft>
              <a:buSzPts val="1200"/>
              <a:buChar char="○"/>
              <a:defRPr sz="1200"/>
            </a:lvl5pPr>
            <a:lvl6pPr indent="-304800" lvl="5" marL="2743200" algn="l">
              <a:lnSpc>
                <a:spcPct val="115000"/>
              </a:lnSpc>
              <a:spcBef>
                <a:spcPts val="0"/>
              </a:spcBef>
              <a:spcAft>
                <a:spcPts val="0"/>
              </a:spcAft>
              <a:buSzPts val="1200"/>
              <a:buChar char="■"/>
              <a:defRPr sz="1200"/>
            </a:lvl6pPr>
            <a:lvl7pPr indent="-304800" lvl="6" marL="3200400" algn="l">
              <a:lnSpc>
                <a:spcPct val="115000"/>
              </a:lnSpc>
              <a:spcBef>
                <a:spcPts val="0"/>
              </a:spcBef>
              <a:spcAft>
                <a:spcPts val="0"/>
              </a:spcAft>
              <a:buSzPts val="1200"/>
              <a:buChar char="●"/>
              <a:defRPr sz="1200"/>
            </a:lvl7pPr>
            <a:lvl8pPr indent="-304800" lvl="7" marL="3657600" algn="l">
              <a:lnSpc>
                <a:spcPct val="115000"/>
              </a:lnSpc>
              <a:spcBef>
                <a:spcPts val="0"/>
              </a:spcBef>
              <a:spcAft>
                <a:spcPts val="0"/>
              </a:spcAft>
              <a:buSzPts val="1200"/>
              <a:buChar char="○"/>
              <a:defRPr sz="1200"/>
            </a:lvl8pPr>
            <a:lvl9pPr indent="-304800" lvl="8" marL="4114800" algn="l">
              <a:lnSpc>
                <a:spcPct val="115000"/>
              </a:lnSpc>
              <a:spcBef>
                <a:spcPts val="0"/>
              </a:spcBef>
              <a:spcAft>
                <a:spcPts val="0"/>
              </a:spcAft>
              <a:buSzPts val="1200"/>
              <a:buChar char="■"/>
              <a:defRPr sz="1200"/>
            </a:lvl9pPr>
          </a:lstStyle>
          <a:p/>
        </p:txBody>
      </p:sp>
      <p:sp>
        <p:nvSpPr>
          <p:cNvPr id="24" name="Google Shape;24;p5"/>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p:txBody>
      </p:sp>
      <p:sp>
        <p:nvSpPr>
          <p:cNvPr id="27" name="Google Shape;27;p6"/>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311700" y="555600"/>
            <a:ext cx="2808000" cy="755700"/>
          </a:xfrm>
          <a:prstGeom prst="rect">
            <a:avLst/>
          </a:prstGeom>
          <a:noFill/>
          <a:ln>
            <a:noFill/>
          </a:ln>
        </p:spPr>
        <p:txBody>
          <a:bodyPr anchorCtr="0" anchor="b" bIns="91425" lIns="91425" spcFirstLastPara="1" rIns="91425" wrap="square" tIns="91425">
            <a:normAutofit/>
          </a:bodyPr>
          <a:lstStyle>
            <a:lvl1pPr lvl="0" algn="l">
              <a:lnSpc>
                <a:spcPct val="100000"/>
              </a:lnSpc>
              <a:spcBef>
                <a:spcPts val="0"/>
              </a:spcBef>
              <a:spcAft>
                <a:spcPts val="0"/>
              </a:spcAft>
              <a:buSzPts val="2400"/>
              <a:buNone/>
              <a:defRPr sz="2400"/>
            </a:lvl1pPr>
            <a:lvl2pPr lvl="1" algn="l">
              <a:lnSpc>
                <a:spcPct val="100000"/>
              </a:lnSpc>
              <a:spcBef>
                <a:spcPts val="0"/>
              </a:spcBef>
              <a:spcAft>
                <a:spcPts val="0"/>
              </a:spcAft>
              <a:buSzPts val="2400"/>
              <a:buNone/>
              <a:defRPr sz="2400"/>
            </a:lvl2pPr>
            <a:lvl3pPr lvl="2" algn="l">
              <a:lnSpc>
                <a:spcPct val="100000"/>
              </a:lnSpc>
              <a:spcBef>
                <a:spcPts val="0"/>
              </a:spcBef>
              <a:spcAft>
                <a:spcPts val="0"/>
              </a:spcAft>
              <a:buSzPts val="2400"/>
              <a:buNone/>
              <a:defRPr sz="2400"/>
            </a:lvl3pPr>
            <a:lvl4pPr lvl="3" algn="l">
              <a:lnSpc>
                <a:spcPct val="100000"/>
              </a:lnSpc>
              <a:spcBef>
                <a:spcPts val="0"/>
              </a:spcBef>
              <a:spcAft>
                <a:spcPts val="0"/>
              </a:spcAft>
              <a:buSzPts val="2400"/>
              <a:buNone/>
              <a:defRPr sz="2400"/>
            </a:lvl4pPr>
            <a:lvl5pPr lvl="4" algn="l">
              <a:lnSpc>
                <a:spcPct val="100000"/>
              </a:lnSpc>
              <a:spcBef>
                <a:spcPts val="0"/>
              </a:spcBef>
              <a:spcAft>
                <a:spcPts val="0"/>
              </a:spcAft>
              <a:buSzPts val="2400"/>
              <a:buNone/>
              <a:defRPr sz="2400"/>
            </a:lvl5pPr>
            <a:lvl6pPr lvl="5" algn="l">
              <a:lnSpc>
                <a:spcPct val="100000"/>
              </a:lnSpc>
              <a:spcBef>
                <a:spcPts val="0"/>
              </a:spcBef>
              <a:spcAft>
                <a:spcPts val="0"/>
              </a:spcAft>
              <a:buSzPts val="2400"/>
              <a:buNone/>
              <a:defRPr sz="2400"/>
            </a:lvl6pPr>
            <a:lvl7pPr lvl="6" algn="l">
              <a:lnSpc>
                <a:spcPct val="100000"/>
              </a:lnSpc>
              <a:spcBef>
                <a:spcPts val="0"/>
              </a:spcBef>
              <a:spcAft>
                <a:spcPts val="0"/>
              </a:spcAft>
              <a:buSzPts val="2400"/>
              <a:buNone/>
              <a:defRPr sz="2400"/>
            </a:lvl7pPr>
            <a:lvl8pPr lvl="7" algn="l">
              <a:lnSpc>
                <a:spcPct val="100000"/>
              </a:lnSpc>
              <a:spcBef>
                <a:spcPts val="0"/>
              </a:spcBef>
              <a:spcAft>
                <a:spcPts val="0"/>
              </a:spcAft>
              <a:buSzPts val="2400"/>
              <a:buNone/>
              <a:defRPr sz="2400"/>
            </a:lvl8pPr>
            <a:lvl9pPr lvl="8" algn="l">
              <a:lnSpc>
                <a:spcPct val="100000"/>
              </a:lnSpc>
              <a:spcBef>
                <a:spcPts val="0"/>
              </a:spcBef>
              <a:spcAft>
                <a:spcPts val="0"/>
              </a:spcAft>
              <a:buSzPts val="2400"/>
              <a:buNone/>
              <a:defRPr sz="2400"/>
            </a:lvl9pPr>
          </a:lstStyle>
          <a:p/>
        </p:txBody>
      </p:sp>
      <p:sp>
        <p:nvSpPr>
          <p:cNvPr id="30" name="Google Shape;30;p7"/>
          <p:cNvSpPr txBox="1"/>
          <p:nvPr>
            <p:ph idx="1" type="body"/>
          </p:nvPr>
        </p:nvSpPr>
        <p:spPr>
          <a:xfrm>
            <a:off x="311700" y="1389600"/>
            <a:ext cx="2808000" cy="3179400"/>
          </a:xfrm>
          <a:prstGeom prst="rect">
            <a:avLst/>
          </a:prstGeom>
          <a:noFill/>
          <a:ln>
            <a:noFill/>
          </a:ln>
        </p:spPr>
        <p:txBody>
          <a:bodyPr anchorCtr="0" anchor="t" bIns="91425" lIns="91425" spcFirstLastPara="1" rIns="91425" wrap="square" tIns="91425">
            <a:normAutofit/>
          </a:bodyPr>
          <a:lstStyle>
            <a:lvl1pPr indent="-304800" lvl="0" marL="457200" algn="l">
              <a:lnSpc>
                <a:spcPct val="115000"/>
              </a:lnSpc>
              <a:spcBef>
                <a:spcPts val="0"/>
              </a:spcBef>
              <a:spcAft>
                <a:spcPts val="0"/>
              </a:spcAft>
              <a:buSzPts val="1200"/>
              <a:buChar char="●"/>
              <a:defRPr sz="1200"/>
            </a:lvl1pPr>
            <a:lvl2pPr indent="-304800" lvl="1" marL="914400" algn="l">
              <a:lnSpc>
                <a:spcPct val="115000"/>
              </a:lnSpc>
              <a:spcBef>
                <a:spcPts val="0"/>
              </a:spcBef>
              <a:spcAft>
                <a:spcPts val="0"/>
              </a:spcAft>
              <a:buSzPts val="1200"/>
              <a:buChar char="○"/>
              <a:defRPr sz="1200"/>
            </a:lvl2pPr>
            <a:lvl3pPr indent="-304800" lvl="2" marL="1371600" algn="l">
              <a:lnSpc>
                <a:spcPct val="115000"/>
              </a:lnSpc>
              <a:spcBef>
                <a:spcPts val="0"/>
              </a:spcBef>
              <a:spcAft>
                <a:spcPts val="0"/>
              </a:spcAft>
              <a:buSzPts val="1200"/>
              <a:buChar char="■"/>
              <a:defRPr sz="1200"/>
            </a:lvl3pPr>
            <a:lvl4pPr indent="-304800" lvl="3" marL="1828800" algn="l">
              <a:lnSpc>
                <a:spcPct val="115000"/>
              </a:lnSpc>
              <a:spcBef>
                <a:spcPts val="0"/>
              </a:spcBef>
              <a:spcAft>
                <a:spcPts val="0"/>
              </a:spcAft>
              <a:buSzPts val="1200"/>
              <a:buChar char="●"/>
              <a:defRPr sz="1200"/>
            </a:lvl4pPr>
            <a:lvl5pPr indent="-304800" lvl="4" marL="2286000" algn="l">
              <a:lnSpc>
                <a:spcPct val="115000"/>
              </a:lnSpc>
              <a:spcBef>
                <a:spcPts val="0"/>
              </a:spcBef>
              <a:spcAft>
                <a:spcPts val="0"/>
              </a:spcAft>
              <a:buSzPts val="1200"/>
              <a:buChar char="○"/>
              <a:defRPr sz="1200"/>
            </a:lvl5pPr>
            <a:lvl6pPr indent="-304800" lvl="5" marL="2743200" algn="l">
              <a:lnSpc>
                <a:spcPct val="115000"/>
              </a:lnSpc>
              <a:spcBef>
                <a:spcPts val="0"/>
              </a:spcBef>
              <a:spcAft>
                <a:spcPts val="0"/>
              </a:spcAft>
              <a:buSzPts val="1200"/>
              <a:buChar char="■"/>
              <a:defRPr sz="1200"/>
            </a:lvl6pPr>
            <a:lvl7pPr indent="-304800" lvl="6" marL="3200400" algn="l">
              <a:lnSpc>
                <a:spcPct val="115000"/>
              </a:lnSpc>
              <a:spcBef>
                <a:spcPts val="0"/>
              </a:spcBef>
              <a:spcAft>
                <a:spcPts val="0"/>
              </a:spcAft>
              <a:buSzPts val="1200"/>
              <a:buChar char="●"/>
              <a:defRPr sz="1200"/>
            </a:lvl7pPr>
            <a:lvl8pPr indent="-304800" lvl="7" marL="3657600" algn="l">
              <a:lnSpc>
                <a:spcPct val="115000"/>
              </a:lnSpc>
              <a:spcBef>
                <a:spcPts val="0"/>
              </a:spcBef>
              <a:spcAft>
                <a:spcPts val="0"/>
              </a:spcAft>
              <a:buSzPts val="1200"/>
              <a:buChar char="○"/>
              <a:defRPr sz="1200"/>
            </a:lvl8pPr>
            <a:lvl9pPr indent="-304800" lvl="8" marL="4114800" algn="l">
              <a:lnSpc>
                <a:spcPct val="115000"/>
              </a:lnSpc>
              <a:spcBef>
                <a:spcPts val="0"/>
              </a:spcBef>
              <a:spcAft>
                <a:spcPts val="0"/>
              </a:spcAft>
              <a:buSzPts val="1200"/>
              <a:buChar char="■"/>
              <a:defRPr sz="1200"/>
            </a:lvl9pPr>
          </a:lstStyle>
          <a:p/>
        </p:txBody>
      </p:sp>
      <p:sp>
        <p:nvSpPr>
          <p:cNvPr id="31" name="Google Shape;31;p7"/>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90250" y="450150"/>
            <a:ext cx="6367800" cy="4090800"/>
          </a:xfrm>
          <a:prstGeom prst="rect">
            <a:avLst/>
          </a:prstGeom>
          <a:noFill/>
          <a:ln>
            <a:noFill/>
          </a:ln>
        </p:spPr>
        <p:txBody>
          <a:bodyPr anchorCtr="0" anchor="ctr" bIns="91425" lIns="91425" spcFirstLastPara="1" rIns="91425" wrap="square" tIns="91425">
            <a:normAutofit/>
          </a:bodyPr>
          <a:lstStyle>
            <a:lvl1pPr lvl="0" algn="l">
              <a:lnSpc>
                <a:spcPct val="100000"/>
              </a:lnSpc>
              <a:spcBef>
                <a:spcPts val="0"/>
              </a:spcBef>
              <a:spcAft>
                <a:spcPts val="0"/>
              </a:spcAft>
              <a:buSzPts val="4800"/>
              <a:buNone/>
              <a:defRPr sz="4800"/>
            </a:lvl1pPr>
            <a:lvl2pPr lvl="1" algn="l">
              <a:lnSpc>
                <a:spcPct val="100000"/>
              </a:lnSpc>
              <a:spcBef>
                <a:spcPts val="0"/>
              </a:spcBef>
              <a:spcAft>
                <a:spcPts val="0"/>
              </a:spcAft>
              <a:buSzPts val="4800"/>
              <a:buNone/>
              <a:defRPr sz="4800"/>
            </a:lvl2pPr>
            <a:lvl3pPr lvl="2" algn="l">
              <a:lnSpc>
                <a:spcPct val="100000"/>
              </a:lnSpc>
              <a:spcBef>
                <a:spcPts val="0"/>
              </a:spcBef>
              <a:spcAft>
                <a:spcPts val="0"/>
              </a:spcAft>
              <a:buSzPts val="4800"/>
              <a:buNone/>
              <a:defRPr sz="4800"/>
            </a:lvl3pPr>
            <a:lvl4pPr lvl="3" algn="l">
              <a:lnSpc>
                <a:spcPct val="100000"/>
              </a:lnSpc>
              <a:spcBef>
                <a:spcPts val="0"/>
              </a:spcBef>
              <a:spcAft>
                <a:spcPts val="0"/>
              </a:spcAft>
              <a:buSzPts val="4800"/>
              <a:buNone/>
              <a:defRPr sz="4800"/>
            </a:lvl4pPr>
            <a:lvl5pPr lvl="4" algn="l">
              <a:lnSpc>
                <a:spcPct val="100000"/>
              </a:lnSpc>
              <a:spcBef>
                <a:spcPts val="0"/>
              </a:spcBef>
              <a:spcAft>
                <a:spcPts val="0"/>
              </a:spcAft>
              <a:buSzPts val="4800"/>
              <a:buNone/>
              <a:defRPr sz="4800"/>
            </a:lvl5pPr>
            <a:lvl6pPr lvl="5" algn="l">
              <a:lnSpc>
                <a:spcPct val="100000"/>
              </a:lnSpc>
              <a:spcBef>
                <a:spcPts val="0"/>
              </a:spcBef>
              <a:spcAft>
                <a:spcPts val="0"/>
              </a:spcAft>
              <a:buSzPts val="4800"/>
              <a:buNone/>
              <a:defRPr sz="4800"/>
            </a:lvl6pPr>
            <a:lvl7pPr lvl="6" algn="l">
              <a:lnSpc>
                <a:spcPct val="100000"/>
              </a:lnSpc>
              <a:spcBef>
                <a:spcPts val="0"/>
              </a:spcBef>
              <a:spcAft>
                <a:spcPts val="0"/>
              </a:spcAft>
              <a:buSzPts val="4800"/>
              <a:buNone/>
              <a:defRPr sz="4800"/>
            </a:lvl7pPr>
            <a:lvl8pPr lvl="7" algn="l">
              <a:lnSpc>
                <a:spcPct val="100000"/>
              </a:lnSpc>
              <a:spcBef>
                <a:spcPts val="0"/>
              </a:spcBef>
              <a:spcAft>
                <a:spcPts val="0"/>
              </a:spcAft>
              <a:buSzPts val="4800"/>
              <a:buNone/>
              <a:defRPr sz="4800"/>
            </a:lvl8pPr>
            <a:lvl9pPr lvl="8" algn="l">
              <a:lnSpc>
                <a:spcPct val="100000"/>
              </a:lnSpc>
              <a:spcBef>
                <a:spcPts val="0"/>
              </a:spcBef>
              <a:spcAft>
                <a:spcPts val="0"/>
              </a:spcAft>
              <a:buSzPts val="4800"/>
              <a:buNone/>
              <a:defRPr sz="4800"/>
            </a:lvl9pPr>
          </a:lstStyle>
          <a:p/>
        </p:txBody>
      </p:sp>
      <p:sp>
        <p:nvSpPr>
          <p:cNvPr id="34" name="Google Shape;34;p8"/>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7" name="Google Shape;37;p9"/>
          <p:cNvSpPr txBox="1"/>
          <p:nvPr>
            <p:ph type="title"/>
          </p:nvPr>
        </p:nvSpPr>
        <p:spPr>
          <a:xfrm>
            <a:off x="265500" y="1233175"/>
            <a:ext cx="4045200" cy="1482300"/>
          </a:xfrm>
          <a:prstGeom prst="rect">
            <a:avLst/>
          </a:prstGeom>
          <a:noFill/>
          <a:ln>
            <a:noFill/>
          </a:ln>
        </p:spPr>
        <p:txBody>
          <a:bodyPr anchorCtr="0" anchor="b" bIns="91425" lIns="91425" spcFirstLastPara="1" rIns="91425" wrap="square" tIns="91425">
            <a:normAutofit/>
          </a:bodyPr>
          <a:lstStyle>
            <a:lvl1pPr lvl="0" algn="ctr">
              <a:lnSpc>
                <a:spcPct val="100000"/>
              </a:lnSpc>
              <a:spcBef>
                <a:spcPts val="0"/>
              </a:spcBef>
              <a:spcAft>
                <a:spcPts val="0"/>
              </a:spcAft>
              <a:buSzPts val="4200"/>
              <a:buNone/>
              <a:defRPr sz="4200"/>
            </a:lvl1pPr>
            <a:lvl2pPr lvl="1" algn="ctr">
              <a:lnSpc>
                <a:spcPct val="100000"/>
              </a:lnSpc>
              <a:spcBef>
                <a:spcPts val="0"/>
              </a:spcBef>
              <a:spcAft>
                <a:spcPts val="0"/>
              </a:spcAft>
              <a:buSzPts val="4200"/>
              <a:buNone/>
              <a:defRPr sz="4200"/>
            </a:lvl2pPr>
            <a:lvl3pPr lvl="2" algn="ctr">
              <a:lnSpc>
                <a:spcPct val="100000"/>
              </a:lnSpc>
              <a:spcBef>
                <a:spcPts val="0"/>
              </a:spcBef>
              <a:spcAft>
                <a:spcPts val="0"/>
              </a:spcAft>
              <a:buSzPts val="4200"/>
              <a:buNone/>
              <a:defRPr sz="4200"/>
            </a:lvl3pPr>
            <a:lvl4pPr lvl="3" algn="ctr">
              <a:lnSpc>
                <a:spcPct val="100000"/>
              </a:lnSpc>
              <a:spcBef>
                <a:spcPts val="0"/>
              </a:spcBef>
              <a:spcAft>
                <a:spcPts val="0"/>
              </a:spcAft>
              <a:buSzPts val="4200"/>
              <a:buNone/>
              <a:defRPr sz="4200"/>
            </a:lvl4pPr>
            <a:lvl5pPr lvl="4" algn="ctr">
              <a:lnSpc>
                <a:spcPct val="100000"/>
              </a:lnSpc>
              <a:spcBef>
                <a:spcPts val="0"/>
              </a:spcBef>
              <a:spcAft>
                <a:spcPts val="0"/>
              </a:spcAft>
              <a:buSzPts val="4200"/>
              <a:buNone/>
              <a:defRPr sz="4200"/>
            </a:lvl5pPr>
            <a:lvl6pPr lvl="5" algn="ctr">
              <a:lnSpc>
                <a:spcPct val="100000"/>
              </a:lnSpc>
              <a:spcBef>
                <a:spcPts val="0"/>
              </a:spcBef>
              <a:spcAft>
                <a:spcPts val="0"/>
              </a:spcAft>
              <a:buSzPts val="4200"/>
              <a:buNone/>
              <a:defRPr sz="4200"/>
            </a:lvl6pPr>
            <a:lvl7pPr lvl="6" algn="ctr">
              <a:lnSpc>
                <a:spcPct val="100000"/>
              </a:lnSpc>
              <a:spcBef>
                <a:spcPts val="0"/>
              </a:spcBef>
              <a:spcAft>
                <a:spcPts val="0"/>
              </a:spcAft>
              <a:buSzPts val="4200"/>
              <a:buNone/>
              <a:defRPr sz="4200"/>
            </a:lvl7pPr>
            <a:lvl8pPr lvl="7" algn="ctr">
              <a:lnSpc>
                <a:spcPct val="100000"/>
              </a:lnSpc>
              <a:spcBef>
                <a:spcPts val="0"/>
              </a:spcBef>
              <a:spcAft>
                <a:spcPts val="0"/>
              </a:spcAft>
              <a:buSzPts val="4200"/>
              <a:buNone/>
              <a:defRPr sz="4200"/>
            </a:lvl8pPr>
            <a:lvl9pPr lvl="8" algn="ctr">
              <a:lnSpc>
                <a:spcPct val="100000"/>
              </a:lnSpc>
              <a:spcBef>
                <a:spcPts val="0"/>
              </a:spcBef>
              <a:spcAft>
                <a:spcPts val="0"/>
              </a:spcAft>
              <a:buSzPts val="4200"/>
              <a:buNone/>
              <a:defRPr sz="4200"/>
            </a:lvl9pPr>
          </a:lstStyle>
          <a:p/>
        </p:txBody>
      </p:sp>
      <p:sp>
        <p:nvSpPr>
          <p:cNvPr id="38" name="Google Shape;38;p9"/>
          <p:cNvSpPr txBox="1"/>
          <p:nvPr>
            <p:ph idx="1" type="subTitle"/>
          </p:nvPr>
        </p:nvSpPr>
        <p:spPr>
          <a:xfrm>
            <a:off x="265500" y="2803075"/>
            <a:ext cx="4045200" cy="1235100"/>
          </a:xfrm>
          <a:prstGeom prst="rect">
            <a:avLst/>
          </a:prstGeom>
          <a:noFill/>
          <a:ln>
            <a:noFill/>
          </a:ln>
        </p:spPr>
        <p:txBody>
          <a:bodyPr anchorCtr="0" anchor="t" bIns="91425" lIns="91425" spcFirstLastPara="1" rIns="91425" wrap="square" tIns="91425">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9"/>
          <p:cNvSpPr txBox="1"/>
          <p:nvPr>
            <p:ph idx="2" type="body"/>
          </p:nvPr>
        </p:nvSpPr>
        <p:spPr>
          <a:xfrm>
            <a:off x="4939500" y="724075"/>
            <a:ext cx="3837000" cy="3695100"/>
          </a:xfrm>
          <a:prstGeom prst="rect">
            <a:avLst/>
          </a:prstGeom>
          <a:noFill/>
          <a:ln>
            <a:noFill/>
          </a:ln>
        </p:spPr>
        <p:txBody>
          <a:bodyPr anchorCtr="0" anchor="ctr" bIns="91425" lIns="91425" spcFirstLastPara="1" rIns="91425" wrap="square" tIns="91425">
            <a:normAutofit/>
          </a:bodyPr>
          <a:lstStyle>
            <a:lvl1pPr indent="-342900" lvl="0" marL="457200" algn="l">
              <a:lnSpc>
                <a:spcPct val="115000"/>
              </a:lnSpc>
              <a:spcBef>
                <a:spcPts val="0"/>
              </a:spcBef>
              <a:spcAft>
                <a:spcPts val="0"/>
              </a:spcAft>
              <a:buSzPts val="1800"/>
              <a:buChar char="●"/>
              <a:defRPr/>
            </a:lvl1pPr>
            <a:lvl2pPr indent="-317500" lvl="1" marL="914400" algn="l">
              <a:lnSpc>
                <a:spcPct val="115000"/>
              </a:lnSpc>
              <a:spcBef>
                <a:spcPts val="0"/>
              </a:spcBef>
              <a:spcAft>
                <a:spcPts val="0"/>
              </a:spcAft>
              <a:buSzPts val="1400"/>
              <a:buChar char="○"/>
              <a:defRPr/>
            </a:lvl2pPr>
            <a:lvl3pPr indent="-317500" lvl="2" marL="1371600" algn="l">
              <a:lnSpc>
                <a:spcPct val="115000"/>
              </a:lnSpc>
              <a:spcBef>
                <a:spcPts val="0"/>
              </a:spcBef>
              <a:spcAft>
                <a:spcPts val="0"/>
              </a:spcAft>
              <a:buSzPts val="1400"/>
              <a:buChar char="■"/>
              <a:defRPr/>
            </a:lvl3pPr>
            <a:lvl4pPr indent="-317500" lvl="3" marL="1828800" algn="l">
              <a:lnSpc>
                <a:spcPct val="115000"/>
              </a:lnSpc>
              <a:spcBef>
                <a:spcPts val="0"/>
              </a:spcBef>
              <a:spcAft>
                <a:spcPts val="0"/>
              </a:spcAft>
              <a:buSzPts val="1400"/>
              <a:buChar char="●"/>
              <a:defRPr/>
            </a:lvl4pPr>
            <a:lvl5pPr indent="-317500" lvl="4" marL="2286000" algn="l">
              <a:lnSpc>
                <a:spcPct val="115000"/>
              </a:lnSpc>
              <a:spcBef>
                <a:spcPts val="0"/>
              </a:spcBef>
              <a:spcAft>
                <a:spcPts val="0"/>
              </a:spcAft>
              <a:buSzPts val="1400"/>
              <a:buChar char="○"/>
              <a:defRPr/>
            </a:lvl5pPr>
            <a:lvl6pPr indent="-317500" lvl="5" marL="2743200" algn="l">
              <a:lnSpc>
                <a:spcPct val="115000"/>
              </a:lnSpc>
              <a:spcBef>
                <a:spcPts val="0"/>
              </a:spcBef>
              <a:spcAft>
                <a:spcPts val="0"/>
              </a:spcAft>
              <a:buSzPts val="1400"/>
              <a:buChar char="■"/>
              <a:defRPr/>
            </a:lvl6pPr>
            <a:lvl7pPr indent="-317500" lvl="6" marL="3200400" algn="l">
              <a:lnSpc>
                <a:spcPct val="115000"/>
              </a:lnSpc>
              <a:spcBef>
                <a:spcPts val="0"/>
              </a:spcBef>
              <a:spcAft>
                <a:spcPts val="0"/>
              </a:spcAft>
              <a:buSzPts val="1400"/>
              <a:buChar char="●"/>
              <a:defRPr/>
            </a:lvl7pPr>
            <a:lvl8pPr indent="-317500" lvl="7" marL="3657600" algn="l">
              <a:lnSpc>
                <a:spcPct val="115000"/>
              </a:lnSpc>
              <a:spcBef>
                <a:spcPts val="0"/>
              </a:spcBef>
              <a:spcAft>
                <a:spcPts val="0"/>
              </a:spcAft>
              <a:buSzPts val="1400"/>
              <a:buChar char="○"/>
              <a:defRPr/>
            </a:lvl8pPr>
            <a:lvl9pPr indent="-317500" lvl="8" marL="4114800" algn="l">
              <a:lnSpc>
                <a:spcPct val="115000"/>
              </a:lnSpc>
              <a:spcBef>
                <a:spcPts val="0"/>
              </a:spcBef>
              <a:spcAft>
                <a:spcPts val="0"/>
              </a:spcAft>
              <a:buSzPts val="1400"/>
              <a:buChar char="■"/>
              <a:defRPr/>
            </a:lvl9pPr>
          </a:lstStyle>
          <a:p/>
        </p:txBody>
      </p:sp>
      <p:sp>
        <p:nvSpPr>
          <p:cNvPr id="40" name="Google Shape;40;p9"/>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311700" y="4230575"/>
            <a:ext cx="5998800" cy="605100"/>
          </a:xfrm>
          <a:prstGeom prst="rect">
            <a:avLst/>
          </a:prstGeom>
          <a:noFill/>
          <a:ln>
            <a:noFill/>
          </a:ln>
        </p:spPr>
        <p:txBody>
          <a:bodyPr anchorCtr="0" anchor="ctr" bIns="91425" lIns="91425" spcFirstLastPara="1" rIns="91425" wrap="square" tIns="91425">
            <a:normAutofit/>
          </a:bodyPr>
          <a:lstStyle>
            <a:lvl1pPr indent="-228600" lvl="0" marL="457200" algn="l">
              <a:lnSpc>
                <a:spcPct val="100000"/>
              </a:lnSpc>
              <a:spcBef>
                <a:spcPts val="0"/>
              </a:spcBef>
              <a:spcAft>
                <a:spcPts val="0"/>
              </a:spcAft>
              <a:buSzPts val="1800"/>
              <a:buNone/>
              <a:defRPr/>
            </a:lvl1pPr>
          </a:lstStyle>
          <a:p/>
        </p:txBody>
      </p:sp>
      <p:sp>
        <p:nvSpPr>
          <p:cNvPr id="43" name="Google Shape;43;p10"/>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1.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1pPr>
            <a:lvl2pPr lvl="1"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2pPr>
            <a:lvl3pPr lvl="2"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3pPr>
            <a:lvl4pPr lvl="3"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4pPr>
            <a:lvl5pPr lvl="4"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5pPr>
            <a:lvl6pPr lvl="5"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6pPr>
            <a:lvl7pPr lvl="6"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7pPr>
            <a:lvl8pPr lvl="7"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8pPr>
            <a:lvl9pPr lvl="8"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9pPr>
          </a:lstStyle>
          <a:p/>
        </p:txBody>
      </p:sp>
      <p:sp>
        <p:nvSpPr>
          <p:cNvPr id="7" name="Google Shape;7;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marR="0" rtl="0" algn="l">
              <a:lnSpc>
                <a:spcPct val="115000"/>
              </a:lnSpc>
              <a:spcBef>
                <a:spcPts val="0"/>
              </a:spcBef>
              <a:spcAft>
                <a:spcPts val="0"/>
              </a:spcAft>
              <a:buClr>
                <a:schemeClr val="dk2"/>
              </a:buClr>
              <a:buSzPts val="1800"/>
              <a:buFont typeface="Arial"/>
              <a:buChar char="●"/>
              <a:defRPr b="0" i="0" sz="1800" u="none" cap="none" strike="noStrike">
                <a:solidFill>
                  <a:schemeClr val="dk2"/>
                </a:solidFill>
                <a:latin typeface="Arial"/>
                <a:ea typeface="Arial"/>
                <a:cs typeface="Arial"/>
                <a:sym typeface="Arial"/>
              </a:defRPr>
            </a:lvl1pPr>
            <a:lvl2pPr indent="-317500" lvl="1" marL="9144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2pPr>
            <a:lvl3pPr indent="-317500" lvl="2" marL="13716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3pPr>
            <a:lvl4pPr indent="-317500" lvl="3" marL="18288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4pPr>
            <a:lvl5pPr indent="-317500" lvl="4" marL="22860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5pPr>
            <a:lvl6pPr indent="-317500" lvl="5" marL="27432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6pPr>
            <a:lvl7pPr indent="-317500" lvl="6" marL="32004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7pPr>
            <a:lvl8pPr indent="-317500" lvl="7" marL="36576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8pPr>
            <a:lvl9pPr indent="-317500" lvl="8" marL="41148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9pPr>
          </a:lstStyle>
          <a:p/>
        </p:txBody>
      </p:sp>
      <p:sp>
        <p:nvSpPr>
          <p:cNvPr id="8" name="Google Shape;8;p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2.png"/><Relationship Id="rId4" Type="http://schemas.openxmlformats.org/officeDocument/2006/relationships/image" Target="../media/image5.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 Id="rId3" Type="http://schemas.openxmlformats.org/officeDocument/2006/relationships/image" Target="../media/image15.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 Id="rId3" Type="http://schemas.openxmlformats.org/officeDocument/2006/relationships/image" Target="../media/image15.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 Id="rId3" Type="http://schemas.openxmlformats.org/officeDocument/2006/relationships/image" Target="../media/image10.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 Id="rId3" Type="http://schemas.openxmlformats.org/officeDocument/2006/relationships/image" Target="../media/image10.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 Id="rId3" Type="http://schemas.openxmlformats.org/officeDocument/2006/relationships/image" Target="../media/image7.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 Id="rId3" Type="http://schemas.openxmlformats.org/officeDocument/2006/relationships/image" Target="../media/image7.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7.xml"/><Relationship Id="rId3" Type="http://schemas.openxmlformats.org/officeDocument/2006/relationships/image" Target="../media/image6.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8.xml"/><Relationship Id="rId3" Type="http://schemas.openxmlformats.org/officeDocument/2006/relationships/image" Target="../media/image8.jpg"/><Relationship Id="rId4" Type="http://schemas.openxmlformats.org/officeDocument/2006/relationships/image" Target="../media/image6.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9.xml"/><Relationship Id="rId3" Type="http://schemas.openxmlformats.org/officeDocument/2006/relationships/image" Target="../media/image19.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9.jpg"/><Relationship Id="rId4" Type="http://schemas.openxmlformats.org/officeDocument/2006/relationships/image" Target="../media/image11.jpg"/><Relationship Id="rId5" Type="http://schemas.openxmlformats.org/officeDocument/2006/relationships/image" Target="../media/image1.jpg"/><Relationship Id="rId6" Type="http://schemas.openxmlformats.org/officeDocument/2006/relationships/image" Target="../media/image3.jp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0.xml"/><Relationship Id="rId3" Type="http://schemas.openxmlformats.org/officeDocument/2006/relationships/image" Target="../media/image19.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1.xml"/><Relationship Id="rId3" Type="http://schemas.openxmlformats.org/officeDocument/2006/relationships/image" Target="../media/image16.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2.xml"/><Relationship Id="rId3" Type="http://schemas.openxmlformats.org/officeDocument/2006/relationships/image" Target="../media/image16.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3.xml"/><Relationship Id="rId3" Type="http://schemas.openxmlformats.org/officeDocument/2006/relationships/image" Target="../media/image18.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4.xml"/><Relationship Id="rId3" Type="http://schemas.openxmlformats.org/officeDocument/2006/relationships/image" Target="../media/image18.png"/><Relationship Id="rId4" Type="http://schemas.openxmlformats.org/officeDocument/2006/relationships/image" Target="../media/image24.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5.xml"/><Relationship Id="rId3" Type="http://schemas.openxmlformats.org/officeDocument/2006/relationships/image" Target="../media/image17.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6.xml"/><Relationship Id="rId3" Type="http://schemas.openxmlformats.org/officeDocument/2006/relationships/image" Target="../media/image17.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7.xml"/><Relationship Id="rId3" Type="http://schemas.openxmlformats.org/officeDocument/2006/relationships/image" Target="../media/image23.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8.xml"/><Relationship Id="rId3" Type="http://schemas.openxmlformats.org/officeDocument/2006/relationships/image" Target="../media/image23.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9.xml"/><Relationship Id="rId3" Type="http://schemas.openxmlformats.org/officeDocument/2006/relationships/image" Target="../media/image21.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0.xml"/><Relationship Id="rId3" Type="http://schemas.openxmlformats.org/officeDocument/2006/relationships/image" Target="../media/image21.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2.xml"/><Relationship Id="rId3" Type="http://schemas.openxmlformats.org/officeDocument/2006/relationships/image" Target="../media/image25.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3.xml"/><Relationship Id="rId3" Type="http://schemas.openxmlformats.org/officeDocument/2006/relationships/image" Target="../media/image25.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4.xml"/><Relationship Id="rId3" Type="http://schemas.openxmlformats.org/officeDocument/2006/relationships/image" Target="../media/image26.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5.xml"/><Relationship Id="rId3" Type="http://schemas.openxmlformats.org/officeDocument/2006/relationships/image" Target="../media/image26.pn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6.xml"/><Relationship Id="rId3" Type="http://schemas.openxmlformats.org/officeDocument/2006/relationships/image" Target="../media/image20.pn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7.xml"/><Relationship Id="rId3" Type="http://schemas.openxmlformats.org/officeDocument/2006/relationships/image" Target="../media/image20.pn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8.xml"/><Relationship Id="rId3" Type="http://schemas.openxmlformats.org/officeDocument/2006/relationships/image" Target="../media/image27.pn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9.xml"/><Relationship Id="rId3" Type="http://schemas.openxmlformats.org/officeDocument/2006/relationships/image" Target="../media/image27.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 Id="rId3" Type="http://schemas.openxmlformats.org/officeDocument/2006/relationships/image" Target="../media/image14.pn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0.xml"/><Relationship Id="rId3" Type="http://schemas.openxmlformats.org/officeDocument/2006/relationships/image" Target="../media/image28.pn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1.xml"/><Relationship Id="rId3" Type="http://schemas.openxmlformats.org/officeDocument/2006/relationships/image" Target="../media/image28.png"/></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3.xml"/><Relationship Id="rId3" Type="http://schemas.openxmlformats.org/officeDocument/2006/relationships/image" Target="../media/image35.png"/></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4.xml"/><Relationship Id="rId3" Type="http://schemas.openxmlformats.org/officeDocument/2006/relationships/image" Target="../media/image35.png"/></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5.xml"/><Relationship Id="rId3" Type="http://schemas.openxmlformats.org/officeDocument/2006/relationships/image" Target="../media/image32.png"/><Relationship Id="rId4" Type="http://schemas.openxmlformats.org/officeDocument/2006/relationships/image" Target="../media/image30.png"/></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6.xml"/><Relationship Id="rId3" Type="http://schemas.openxmlformats.org/officeDocument/2006/relationships/image" Target="../media/image30.png"/><Relationship Id="rId4" Type="http://schemas.openxmlformats.org/officeDocument/2006/relationships/image" Target="../media/image32.png"/></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7.xml"/><Relationship Id="rId3" Type="http://schemas.openxmlformats.org/officeDocument/2006/relationships/image" Target="../media/image38.png"/><Relationship Id="rId4" Type="http://schemas.openxmlformats.org/officeDocument/2006/relationships/image" Target="../media/image31.png"/></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8.xml"/><Relationship Id="rId3" Type="http://schemas.openxmlformats.org/officeDocument/2006/relationships/image" Target="../media/image38.png"/><Relationship Id="rId4" Type="http://schemas.openxmlformats.org/officeDocument/2006/relationships/image" Target="../media/image31.png"/></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9.xml"/><Relationship Id="rId3" Type="http://schemas.openxmlformats.org/officeDocument/2006/relationships/image" Target="../media/image37.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 Id="rId3" Type="http://schemas.openxmlformats.org/officeDocument/2006/relationships/image" Target="../media/image14.png"/></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0.xml"/><Relationship Id="rId3" Type="http://schemas.openxmlformats.org/officeDocument/2006/relationships/image" Target="../media/image37.png"/></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1.xml"/><Relationship Id="rId3" Type="http://schemas.openxmlformats.org/officeDocument/2006/relationships/image" Target="../media/image36.png"/></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2.xml"/><Relationship Id="rId3" Type="http://schemas.openxmlformats.org/officeDocument/2006/relationships/image" Target="../media/image36.png"/></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3.xml"/><Relationship Id="rId3" Type="http://schemas.openxmlformats.org/officeDocument/2006/relationships/image" Target="../media/image39.png"/></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4.xml"/><Relationship Id="rId3" Type="http://schemas.openxmlformats.org/officeDocument/2006/relationships/image" Target="../media/image39.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image" Target="../media/image13.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 Id="rId3" Type="http://schemas.openxmlformats.org/officeDocument/2006/relationships/image" Target="../media/image12.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 Id="rId3" Type="http://schemas.openxmlformats.org/officeDocument/2006/relationships/image" Target="../media/image4.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 Id="rId3"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3" name="Shape 53"/>
        <p:cNvGrpSpPr/>
        <p:nvPr/>
      </p:nvGrpSpPr>
      <p:grpSpPr>
        <a:xfrm>
          <a:off x="0" y="0"/>
          <a:ext cx="0" cy="0"/>
          <a:chOff x="0" y="0"/>
          <a:chExt cx="0" cy="0"/>
        </a:xfrm>
      </p:grpSpPr>
      <p:sp>
        <p:nvSpPr>
          <p:cNvPr id="54" name="Google Shape;54;p13"/>
          <p:cNvSpPr txBox="1"/>
          <p:nvPr>
            <p:ph type="ctrTitle"/>
          </p:nvPr>
        </p:nvSpPr>
        <p:spPr>
          <a:xfrm>
            <a:off x="311708" y="744575"/>
            <a:ext cx="8520600" cy="2052600"/>
          </a:xfrm>
          <a:prstGeom prst="rect">
            <a:avLst/>
          </a:prstGeom>
          <a:noFill/>
          <a:ln>
            <a:noFill/>
          </a:ln>
        </p:spPr>
        <p:txBody>
          <a:bodyPr anchorCtr="0" anchor="b" bIns="91425" lIns="91425" spcFirstLastPara="1" rIns="91425" wrap="square" tIns="91425">
            <a:normAutofit fontScale="90000"/>
          </a:bodyPr>
          <a:lstStyle/>
          <a:p>
            <a:pPr indent="0" lvl="0" marL="0" rtl="0" algn="ctr">
              <a:lnSpc>
                <a:spcPct val="100000"/>
              </a:lnSpc>
              <a:spcBef>
                <a:spcPts val="0"/>
              </a:spcBef>
              <a:spcAft>
                <a:spcPts val="0"/>
              </a:spcAft>
              <a:buSzPct val="100000"/>
              <a:buNone/>
            </a:pPr>
            <a:r>
              <a:rPr lang="en">
                <a:latin typeface="Lexend"/>
                <a:ea typeface="Lexend"/>
                <a:cs typeface="Lexend"/>
                <a:sym typeface="Lexend"/>
              </a:rPr>
              <a:t>H</a:t>
            </a:r>
            <a:r>
              <a:rPr lang="en">
                <a:latin typeface="Lexend"/>
                <a:ea typeface="Lexend"/>
                <a:cs typeface="Lexend"/>
                <a:sym typeface="Lexend"/>
              </a:rPr>
              <a:t>olidays, Required Instruction, and Observances</a:t>
            </a:r>
            <a:endParaRPr>
              <a:latin typeface="Lexend"/>
              <a:ea typeface="Lexend"/>
              <a:cs typeface="Lexend"/>
              <a:sym typeface="Lexend"/>
            </a:endParaRPr>
          </a:p>
        </p:txBody>
      </p:sp>
      <p:sp>
        <p:nvSpPr>
          <p:cNvPr id="55" name="Google Shape;55;p13"/>
          <p:cNvSpPr txBox="1"/>
          <p:nvPr>
            <p:ph idx="1" type="subTitle"/>
          </p:nvPr>
        </p:nvSpPr>
        <p:spPr>
          <a:xfrm>
            <a:off x="311700" y="2797175"/>
            <a:ext cx="8520600" cy="792600"/>
          </a:xfrm>
          <a:prstGeom prst="rect">
            <a:avLst/>
          </a:prstGeom>
          <a:noFill/>
          <a:ln>
            <a:noFill/>
          </a:ln>
        </p:spPr>
        <p:txBody>
          <a:bodyPr anchorCtr="0" anchor="t" bIns="91425" lIns="91425" spcFirstLastPara="1" rIns="91425" wrap="square" tIns="91425">
            <a:normAutofit/>
          </a:bodyPr>
          <a:lstStyle/>
          <a:p>
            <a:pPr indent="0" lvl="0" marL="0" rtl="0" algn="ctr">
              <a:lnSpc>
                <a:spcPct val="100000"/>
              </a:lnSpc>
              <a:spcBef>
                <a:spcPts val="0"/>
              </a:spcBef>
              <a:spcAft>
                <a:spcPts val="0"/>
              </a:spcAft>
              <a:buSzPts val="2800"/>
              <a:buNone/>
            </a:pPr>
            <a:r>
              <a:rPr lang="en">
                <a:latin typeface="Lexend"/>
                <a:ea typeface="Lexend"/>
                <a:cs typeface="Lexend"/>
                <a:sym typeface="Lexend"/>
              </a:rPr>
              <a:t>Fourth Grade</a:t>
            </a:r>
            <a:endParaRPr>
              <a:latin typeface="Lexend"/>
              <a:ea typeface="Lexend"/>
              <a:cs typeface="Lexend"/>
              <a:sym typeface="Lexend"/>
            </a:endParaRPr>
          </a:p>
        </p:txBody>
      </p:sp>
      <p:pic>
        <p:nvPicPr>
          <p:cNvPr id="56" name="Google Shape;56;p13"/>
          <p:cNvPicPr preferRelativeResize="0"/>
          <p:nvPr/>
        </p:nvPicPr>
        <p:blipFill rotWithShape="1">
          <a:blip r:embed="rId3">
            <a:alphaModFix/>
          </a:blip>
          <a:srcRect b="0" l="0" r="0" t="0"/>
          <a:stretch/>
        </p:blipFill>
        <p:spPr>
          <a:xfrm>
            <a:off x="8044075" y="4681600"/>
            <a:ext cx="990600" cy="381000"/>
          </a:xfrm>
          <a:prstGeom prst="rect">
            <a:avLst/>
          </a:prstGeom>
          <a:noFill/>
          <a:ln>
            <a:noFill/>
          </a:ln>
        </p:spPr>
      </p:pic>
      <p:pic>
        <p:nvPicPr>
          <p:cNvPr id="57" name="Google Shape;57;p13"/>
          <p:cNvPicPr preferRelativeResize="0"/>
          <p:nvPr/>
        </p:nvPicPr>
        <p:blipFill rotWithShape="1">
          <a:blip r:embed="rId4">
            <a:alphaModFix/>
          </a:blip>
          <a:srcRect b="0" l="0" r="0" t="0"/>
          <a:stretch/>
        </p:blipFill>
        <p:spPr>
          <a:xfrm>
            <a:off x="458750" y="2797175"/>
            <a:ext cx="2575952" cy="2109049"/>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1" name="Shape 121"/>
        <p:cNvGrpSpPr/>
        <p:nvPr/>
      </p:nvGrpSpPr>
      <p:grpSpPr>
        <a:xfrm>
          <a:off x="0" y="0"/>
          <a:ext cx="0" cy="0"/>
          <a:chOff x="0" y="0"/>
          <a:chExt cx="0" cy="0"/>
        </a:xfrm>
      </p:grpSpPr>
      <p:sp>
        <p:nvSpPr>
          <p:cNvPr id="122" name="Google Shape;122;p22"/>
          <p:cNvSpPr txBox="1"/>
          <p:nvPr>
            <p:ph type="title"/>
          </p:nvPr>
        </p:nvSpPr>
        <p:spPr>
          <a:xfrm>
            <a:off x="0" y="0"/>
            <a:ext cx="9196800" cy="829200"/>
          </a:xfrm>
          <a:prstGeom prst="rect">
            <a:avLst/>
          </a:prstGeom>
          <a:solidFill>
            <a:schemeClr val="lt2"/>
          </a:solidFill>
          <a:ln>
            <a:noFill/>
          </a:ln>
        </p:spPr>
        <p:txBody>
          <a:bodyPr anchorCtr="0" anchor="ctr" bIns="91425" lIns="91425" spcFirstLastPara="1" rIns="91425" wrap="square" tIns="91425">
            <a:noAutofit/>
          </a:bodyPr>
          <a:lstStyle/>
          <a:p>
            <a:pPr indent="0" lvl="0" marL="0" rtl="0" algn="ctr">
              <a:lnSpc>
                <a:spcPct val="100000"/>
              </a:lnSpc>
              <a:spcBef>
                <a:spcPts val="0"/>
              </a:spcBef>
              <a:spcAft>
                <a:spcPts val="0"/>
              </a:spcAft>
              <a:buSzPts val="990"/>
              <a:buNone/>
            </a:pPr>
            <a:r>
              <a:rPr b="1" lang="en" sz="4020">
                <a:solidFill>
                  <a:srgbClr val="FF0000"/>
                </a:solidFill>
              </a:rPr>
              <a:t>Constitution Day</a:t>
            </a:r>
            <a:endParaRPr b="1" sz="4020">
              <a:solidFill>
                <a:srgbClr val="FF0000"/>
              </a:solidFill>
            </a:endParaRPr>
          </a:p>
        </p:txBody>
      </p:sp>
      <p:sp>
        <p:nvSpPr>
          <p:cNvPr id="123" name="Google Shape;123;p22"/>
          <p:cNvSpPr txBox="1"/>
          <p:nvPr/>
        </p:nvSpPr>
        <p:spPr>
          <a:xfrm>
            <a:off x="970650" y="4129100"/>
            <a:ext cx="7202700" cy="8292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2200">
                <a:solidFill>
                  <a:schemeClr val="dk1"/>
                </a:solidFill>
                <a:latin typeface="Lexend"/>
                <a:ea typeface="Lexend"/>
                <a:cs typeface="Lexend"/>
                <a:sym typeface="Lexend"/>
              </a:rPr>
              <a:t>What do you know about this image? What do you think is happening? What do you wonder?</a:t>
            </a:r>
            <a:endParaRPr sz="2200">
              <a:solidFill>
                <a:schemeClr val="dk1"/>
              </a:solidFill>
              <a:latin typeface="Lexend"/>
              <a:ea typeface="Lexend"/>
              <a:cs typeface="Lexend"/>
              <a:sym typeface="Lexend"/>
            </a:endParaRPr>
          </a:p>
        </p:txBody>
      </p:sp>
      <p:pic>
        <p:nvPicPr>
          <p:cNvPr id="124" name="Google Shape;124;p22"/>
          <p:cNvPicPr preferRelativeResize="0"/>
          <p:nvPr/>
        </p:nvPicPr>
        <p:blipFill>
          <a:blip r:embed="rId3">
            <a:alphaModFix/>
          </a:blip>
          <a:stretch>
            <a:fillRect/>
          </a:stretch>
        </p:blipFill>
        <p:spPr>
          <a:xfrm>
            <a:off x="1977313" y="648125"/>
            <a:ext cx="5189376" cy="3552500"/>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8" name="Shape 128"/>
        <p:cNvGrpSpPr/>
        <p:nvPr/>
      </p:nvGrpSpPr>
      <p:grpSpPr>
        <a:xfrm>
          <a:off x="0" y="0"/>
          <a:ext cx="0" cy="0"/>
          <a:chOff x="0" y="0"/>
          <a:chExt cx="0" cy="0"/>
        </a:xfrm>
      </p:grpSpPr>
      <p:sp>
        <p:nvSpPr>
          <p:cNvPr id="129" name="Google Shape;129;p23"/>
          <p:cNvSpPr txBox="1"/>
          <p:nvPr>
            <p:ph type="title"/>
          </p:nvPr>
        </p:nvSpPr>
        <p:spPr>
          <a:xfrm>
            <a:off x="0" y="0"/>
            <a:ext cx="9196800" cy="829200"/>
          </a:xfrm>
          <a:prstGeom prst="rect">
            <a:avLst/>
          </a:prstGeom>
          <a:solidFill>
            <a:schemeClr val="lt2"/>
          </a:solidFill>
          <a:ln>
            <a:noFill/>
          </a:ln>
        </p:spPr>
        <p:txBody>
          <a:bodyPr anchorCtr="0" anchor="ctr" bIns="91425" lIns="91425" spcFirstLastPara="1" rIns="91425" wrap="square" tIns="91425">
            <a:noAutofit/>
          </a:bodyPr>
          <a:lstStyle/>
          <a:p>
            <a:pPr indent="0" lvl="0" marL="0" rtl="0" algn="ctr">
              <a:lnSpc>
                <a:spcPct val="100000"/>
              </a:lnSpc>
              <a:spcBef>
                <a:spcPts val="0"/>
              </a:spcBef>
              <a:spcAft>
                <a:spcPts val="0"/>
              </a:spcAft>
              <a:buSzPts val="990"/>
              <a:buNone/>
            </a:pPr>
            <a:r>
              <a:rPr b="1" lang="en" sz="4020">
                <a:solidFill>
                  <a:srgbClr val="FF0000"/>
                </a:solidFill>
              </a:rPr>
              <a:t>Constitution Day</a:t>
            </a:r>
            <a:endParaRPr b="1" sz="4020">
              <a:solidFill>
                <a:srgbClr val="FF0000"/>
              </a:solidFill>
            </a:endParaRPr>
          </a:p>
        </p:txBody>
      </p:sp>
      <p:pic>
        <p:nvPicPr>
          <p:cNvPr id="130" name="Google Shape;130;p23"/>
          <p:cNvPicPr preferRelativeResize="0"/>
          <p:nvPr/>
        </p:nvPicPr>
        <p:blipFill>
          <a:blip r:embed="rId3">
            <a:alphaModFix/>
          </a:blip>
          <a:stretch>
            <a:fillRect/>
          </a:stretch>
        </p:blipFill>
        <p:spPr>
          <a:xfrm>
            <a:off x="81923" y="1453400"/>
            <a:ext cx="4228324" cy="2894601"/>
          </a:xfrm>
          <a:prstGeom prst="rect">
            <a:avLst/>
          </a:prstGeom>
          <a:noFill/>
          <a:ln>
            <a:noFill/>
          </a:ln>
        </p:spPr>
      </p:pic>
      <p:sp>
        <p:nvSpPr>
          <p:cNvPr id="131" name="Google Shape;131;p23"/>
          <p:cNvSpPr txBox="1"/>
          <p:nvPr/>
        </p:nvSpPr>
        <p:spPr>
          <a:xfrm>
            <a:off x="4422575" y="1079700"/>
            <a:ext cx="4540500" cy="3723600"/>
          </a:xfrm>
          <a:prstGeom prst="rect">
            <a:avLst/>
          </a:prstGeom>
          <a:noFill/>
          <a:ln>
            <a:noFill/>
          </a:ln>
        </p:spPr>
        <p:txBody>
          <a:bodyPr anchorCtr="0" anchor="t" bIns="91425" lIns="91425" spcFirstLastPara="1" rIns="91425" wrap="square" tIns="91425">
            <a:noAutofit/>
          </a:bodyPr>
          <a:lstStyle/>
          <a:p>
            <a:pPr indent="-342900" lvl="0" marL="457200" rtl="0" algn="l">
              <a:spcBef>
                <a:spcPts val="0"/>
              </a:spcBef>
              <a:spcAft>
                <a:spcPts val="0"/>
              </a:spcAft>
              <a:buClr>
                <a:schemeClr val="dk1"/>
              </a:buClr>
              <a:buSzPts val="1800"/>
              <a:buFont typeface="Lexend"/>
              <a:buChar char="●"/>
            </a:pPr>
            <a:r>
              <a:rPr lang="en" sz="1800">
                <a:solidFill>
                  <a:schemeClr val="dk1"/>
                </a:solidFill>
                <a:latin typeface="Lexend"/>
                <a:ea typeface="Lexend"/>
                <a:cs typeface="Lexend"/>
                <a:sym typeface="Lexend"/>
              </a:rPr>
              <a:t>The title of this image is Washington as Statesman at the Constitutional Convention</a:t>
            </a:r>
            <a:endParaRPr sz="1800">
              <a:solidFill>
                <a:schemeClr val="dk1"/>
              </a:solidFill>
              <a:latin typeface="Lexend"/>
              <a:ea typeface="Lexend"/>
              <a:cs typeface="Lexend"/>
              <a:sym typeface="Lexend"/>
            </a:endParaRPr>
          </a:p>
          <a:p>
            <a:pPr indent="-342900" lvl="0" marL="457200" rtl="0" algn="l">
              <a:spcBef>
                <a:spcPts val="0"/>
              </a:spcBef>
              <a:spcAft>
                <a:spcPts val="0"/>
              </a:spcAft>
              <a:buClr>
                <a:schemeClr val="dk1"/>
              </a:buClr>
              <a:buSzPts val="1800"/>
              <a:buFont typeface="Lexend"/>
              <a:buChar char="●"/>
            </a:pPr>
            <a:r>
              <a:rPr lang="en" sz="1800">
                <a:solidFill>
                  <a:schemeClr val="dk1"/>
                </a:solidFill>
                <a:latin typeface="Lexend"/>
                <a:ea typeface="Lexend"/>
                <a:cs typeface="Lexend"/>
                <a:sym typeface="Lexend"/>
              </a:rPr>
              <a:t>This painting shows a scene from the 1787 Constitutional Convention in Philadelphia, PA</a:t>
            </a:r>
            <a:endParaRPr sz="1800">
              <a:solidFill>
                <a:schemeClr val="dk1"/>
              </a:solidFill>
              <a:latin typeface="Lexend"/>
              <a:ea typeface="Lexend"/>
              <a:cs typeface="Lexend"/>
              <a:sym typeface="Lexend"/>
            </a:endParaRPr>
          </a:p>
          <a:p>
            <a:pPr indent="-342900" lvl="0" marL="457200" rtl="0" algn="l">
              <a:spcBef>
                <a:spcPts val="0"/>
              </a:spcBef>
              <a:spcAft>
                <a:spcPts val="0"/>
              </a:spcAft>
              <a:buClr>
                <a:schemeClr val="dk1"/>
              </a:buClr>
              <a:buSzPts val="1800"/>
              <a:buFont typeface="Lexend"/>
              <a:buChar char="●"/>
            </a:pPr>
            <a:r>
              <a:rPr lang="en" sz="1800">
                <a:solidFill>
                  <a:schemeClr val="dk1"/>
                </a:solidFill>
                <a:latin typeface="Lexend"/>
                <a:ea typeface="Lexend"/>
                <a:cs typeface="Lexend"/>
                <a:sym typeface="Lexend"/>
              </a:rPr>
              <a:t>George Washington holds a draft of the constitution in his hands, while others at the Convention debated and discussed what to include</a:t>
            </a:r>
            <a:endParaRPr sz="1800">
              <a:solidFill>
                <a:schemeClr val="dk1"/>
              </a:solidFill>
              <a:latin typeface="Lexend"/>
              <a:ea typeface="Lexend"/>
              <a:cs typeface="Lexend"/>
              <a:sym typeface="Lexend"/>
            </a:endParaRPr>
          </a:p>
          <a:p>
            <a:pPr indent="0" lvl="0" marL="0" rtl="0" algn="l">
              <a:spcBef>
                <a:spcPts val="0"/>
              </a:spcBef>
              <a:spcAft>
                <a:spcPts val="0"/>
              </a:spcAft>
              <a:buNone/>
            </a:pPr>
            <a:r>
              <a:t/>
            </a:r>
            <a:endParaRPr sz="1800">
              <a:solidFill>
                <a:schemeClr val="dk1"/>
              </a:solidFill>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5" name="Shape 135"/>
        <p:cNvGrpSpPr/>
        <p:nvPr/>
      </p:nvGrpSpPr>
      <p:grpSpPr>
        <a:xfrm>
          <a:off x="0" y="0"/>
          <a:ext cx="0" cy="0"/>
          <a:chOff x="0" y="0"/>
          <a:chExt cx="0" cy="0"/>
        </a:xfrm>
      </p:grpSpPr>
      <p:sp>
        <p:nvSpPr>
          <p:cNvPr id="136" name="Google Shape;136;p24"/>
          <p:cNvSpPr txBox="1"/>
          <p:nvPr>
            <p:ph type="title"/>
          </p:nvPr>
        </p:nvSpPr>
        <p:spPr>
          <a:xfrm>
            <a:off x="0" y="0"/>
            <a:ext cx="9196800" cy="829200"/>
          </a:xfrm>
          <a:prstGeom prst="rect">
            <a:avLst/>
          </a:prstGeom>
          <a:solidFill>
            <a:schemeClr val="lt2"/>
          </a:solidFill>
          <a:ln>
            <a:noFill/>
          </a:ln>
        </p:spPr>
        <p:txBody>
          <a:bodyPr anchorCtr="0" anchor="ctr" bIns="91425" lIns="91425" spcFirstLastPara="1" rIns="91425" wrap="square" tIns="91425">
            <a:noAutofit/>
          </a:bodyPr>
          <a:lstStyle/>
          <a:p>
            <a:pPr indent="0" lvl="0" marL="0" rtl="0" algn="ctr">
              <a:lnSpc>
                <a:spcPct val="100000"/>
              </a:lnSpc>
              <a:spcBef>
                <a:spcPts val="0"/>
              </a:spcBef>
              <a:spcAft>
                <a:spcPts val="0"/>
              </a:spcAft>
              <a:buSzPts val="990"/>
              <a:buNone/>
            </a:pPr>
            <a:r>
              <a:rPr b="1" lang="en" sz="4020">
                <a:solidFill>
                  <a:srgbClr val="0000FF"/>
                </a:solidFill>
              </a:rPr>
              <a:t>Celebrate Freedom Week</a:t>
            </a:r>
            <a:endParaRPr b="1" sz="4020">
              <a:solidFill>
                <a:srgbClr val="0000FF"/>
              </a:solidFill>
            </a:endParaRPr>
          </a:p>
        </p:txBody>
      </p:sp>
      <p:pic>
        <p:nvPicPr>
          <p:cNvPr id="137" name="Google Shape;137;p24"/>
          <p:cNvPicPr preferRelativeResize="0"/>
          <p:nvPr/>
        </p:nvPicPr>
        <p:blipFill>
          <a:blip r:embed="rId3">
            <a:alphaModFix/>
          </a:blip>
          <a:stretch>
            <a:fillRect/>
          </a:stretch>
        </p:blipFill>
        <p:spPr>
          <a:xfrm>
            <a:off x="2149888" y="691125"/>
            <a:ext cx="4844221" cy="3488877"/>
          </a:xfrm>
          <a:prstGeom prst="rect">
            <a:avLst/>
          </a:prstGeom>
          <a:noFill/>
          <a:ln>
            <a:noFill/>
          </a:ln>
        </p:spPr>
      </p:pic>
      <p:sp>
        <p:nvSpPr>
          <p:cNvPr id="138" name="Google Shape;138;p24"/>
          <p:cNvSpPr txBox="1"/>
          <p:nvPr/>
        </p:nvSpPr>
        <p:spPr>
          <a:xfrm>
            <a:off x="970650" y="4103075"/>
            <a:ext cx="7202700" cy="8292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2200">
                <a:solidFill>
                  <a:schemeClr val="dk1"/>
                </a:solidFill>
                <a:latin typeface="Lexend"/>
                <a:ea typeface="Lexend"/>
                <a:cs typeface="Lexend"/>
                <a:sym typeface="Lexend"/>
              </a:rPr>
              <a:t>What do you know about this image? What do you think is happening? What do you wonder?</a:t>
            </a:r>
            <a:endParaRPr sz="2200">
              <a:solidFill>
                <a:schemeClr val="dk1"/>
              </a:solidFill>
              <a:latin typeface="Lexend"/>
              <a:ea typeface="Lexend"/>
              <a:cs typeface="Lexend"/>
              <a:sym typeface="Lexend"/>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2" name="Shape 142"/>
        <p:cNvGrpSpPr/>
        <p:nvPr/>
      </p:nvGrpSpPr>
      <p:grpSpPr>
        <a:xfrm>
          <a:off x="0" y="0"/>
          <a:ext cx="0" cy="0"/>
          <a:chOff x="0" y="0"/>
          <a:chExt cx="0" cy="0"/>
        </a:xfrm>
      </p:grpSpPr>
      <p:sp>
        <p:nvSpPr>
          <p:cNvPr id="143" name="Google Shape;143;p25"/>
          <p:cNvSpPr txBox="1"/>
          <p:nvPr>
            <p:ph type="title"/>
          </p:nvPr>
        </p:nvSpPr>
        <p:spPr>
          <a:xfrm>
            <a:off x="0" y="0"/>
            <a:ext cx="9196800" cy="829200"/>
          </a:xfrm>
          <a:prstGeom prst="rect">
            <a:avLst/>
          </a:prstGeom>
          <a:solidFill>
            <a:schemeClr val="lt2"/>
          </a:solidFill>
          <a:ln>
            <a:noFill/>
          </a:ln>
        </p:spPr>
        <p:txBody>
          <a:bodyPr anchorCtr="0" anchor="ctr" bIns="91425" lIns="91425" spcFirstLastPara="1" rIns="91425" wrap="square" tIns="91425">
            <a:noAutofit/>
          </a:bodyPr>
          <a:lstStyle/>
          <a:p>
            <a:pPr indent="0" lvl="0" marL="0" rtl="0" algn="ctr">
              <a:lnSpc>
                <a:spcPct val="100000"/>
              </a:lnSpc>
              <a:spcBef>
                <a:spcPts val="0"/>
              </a:spcBef>
              <a:spcAft>
                <a:spcPts val="0"/>
              </a:spcAft>
              <a:buSzPts val="990"/>
              <a:buNone/>
            </a:pPr>
            <a:r>
              <a:rPr b="1" lang="en" sz="4020">
                <a:solidFill>
                  <a:srgbClr val="0000FF"/>
                </a:solidFill>
              </a:rPr>
              <a:t>Celebrate Freedom Week</a:t>
            </a:r>
            <a:endParaRPr b="1" sz="4020">
              <a:solidFill>
                <a:srgbClr val="0000FF"/>
              </a:solidFill>
            </a:endParaRPr>
          </a:p>
        </p:txBody>
      </p:sp>
      <p:pic>
        <p:nvPicPr>
          <p:cNvPr id="144" name="Google Shape;144;p25"/>
          <p:cNvPicPr preferRelativeResize="0"/>
          <p:nvPr/>
        </p:nvPicPr>
        <p:blipFill>
          <a:blip r:embed="rId3">
            <a:alphaModFix/>
          </a:blip>
          <a:stretch>
            <a:fillRect/>
          </a:stretch>
        </p:blipFill>
        <p:spPr>
          <a:xfrm>
            <a:off x="539096" y="1635500"/>
            <a:ext cx="3266473" cy="2352573"/>
          </a:xfrm>
          <a:prstGeom prst="rect">
            <a:avLst/>
          </a:prstGeom>
          <a:noFill/>
          <a:ln>
            <a:noFill/>
          </a:ln>
        </p:spPr>
      </p:pic>
      <p:sp>
        <p:nvSpPr>
          <p:cNvPr id="145" name="Google Shape;145;p25"/>
          <p:cNvSpPr txBox="1"/>
          <p:nvPr/>
        </p:nvSpPr>
        <p:spPr>
          <a:xfrm>
            <a:off x="4144425" y="1237675"/>
            <a:ext cx="4656300" cy="3318000"/>
          </a:xfrm>
          <a:prstGeom prst="rect">
            <a:avLst/>
          </a:prstGeom>
          <a:noFill/>
          <a:ln>
            <a:noFill/>
          </a:ln>
        </p:spPr>
        <p:txBody>
          <a:bodyPr anchorCtr="0" anchor="t" bIns="91425" lIns="91425" spcFirstLastPara="1" rIns="91425" wrap="square" tIns="91425">
            <a:noAutofit/>
          </a:bodyPr>
          <a:lstStyle/>
          <a:p>
            <a:pPr indent="-342900" lvl="0" marL="457200" rtl="0" algn="l">
              <a:spcBef>
                <a:spcPts val="0"/>
              </a:spcBef>
              <a:spcAft>
                <a:spcPts val="0"/>
              </a:spcAft>
              <a:buClr>
                <a:schemeClr val="dk1"/>
              </a:buClr>
              <a:buSzPts val="1800"/>
              <a:buFont typeface="Lexend"/>
              <a:buChar char="●"/>
            </a:pPr>
            <a:r>
              <a:rPr lang="en" sz="1800">
                <a:solidFill>
                  <a:schemeClr val="dk1"/>
                </a:solidFill>
                <a:latin typeface="Lexend"/>
                <a:ea typeface="Lexend"/>
                <a:cs typeface="Lexend"/>
                <a:sym typeface="Lexend"/>
              </a:rPr>
              <a:t>This cartoon was published by Benjamin Franklin in 1754 in his Pennsylvania Gazette newspaper</a:t>
            </a:r>
            <a:endParaRPr sz="1800">
              <a:solidFill>
                <a:schemeClr val="dk1"/>
              </a:solidFill>
              <a:latin typeface="Lexend"/>
              <a:ea typeface="Lexend"/>
              <a:cs typeface="Lexend"/>
              <a:sym typeface="Lexend"/>
            </a:endParaRPr>
          </a:p>
          <a:p>
            <a:pPr indent="-342900" lvl="0" marL="457200" rtl="0" algn="l">
              <a:spcBef>
                <a:spcPts val="0"/>
              </a:spcBef>
              <a:spcAft>
                <a:spcPts val="0"/>
              </a:spcAft>
              <a:buClr>
                <a:schemeClr val="dk1"/>
              </a:buClr>
              <a:buSzPts val="1800"/>
              <a:buFont typeface="Lexend"/>
              <a:buChar char="●"/>
            </a:pPr>
            <a:r>
              <a:rPr lang="en" sz="1800">
                <a:solidFill>
                  <a:schemeClr val="dk1"/>
                </a:solidFill>
                <a:latin typeface="Lexend"/>
                <a:ea typeface="Lexend"/>
                <a:cs typeface="Lexend"/>
                <a:sym typeface="Lexend"/>
              </a:rPr>
              <a:t>Snake is cut into 8 pieces for the British colonies</a:t>
            </a:r>
            <a:endParaRPr sz="1800">
              <a:solidFill>
                <a:schemeClr val="dk1"/>
              </a:solidFill>
              <a:latin typeface="Lexend"/>
              <a:ea typeface="Lexend"/>
              <a:cs typeface="Lexend"/>
              <a:sym typeface="Lexend"/>
            </a:endParaRPr>
          </a:p>
          <a:p>
            <a:pPr indent="-342900" lvl="0" marL="457200" rtl="0" algn="l">
              <a:spcBef>
                <a:spcPts val="0"/>
              </a:spcBef>
              <a:spcAft>
                <a:spcPts val="0"/>
              </a:spcAft>
              <a:buClr>
                <a:schemeClr val="dk1"/>
              </a:buClr>
              <a:buSzPts val="1800"/>
              <a:buFont typeface="Lexend"/>
              <a:buChar char="●"/>
            </a:pPr>
            <a:r>
              <a:rPr lang="en" sz="1800">
                <a:solidFill>
                  <a:schemeClr val="dk1"/>
                </a:solidFill>
                <a:latin typeface="Lexend"/>
                <a:ea typeface="Lexend"/>
                <a:cs typeface="Lexend"/>
                <a:sym typeface="Lexend"/>
              </a:rPr>
              <a:t>Represented the need for other colonists to join (unify) forces against Great Britain</a:t>
            </a:r>
            <a:endParaRPr sz="1800">
              <a:solidFill>
                <a:schemeClr val="dk1"/>
              </a:solidFill>
              <a:latin typeface="Lexend"/>
              <a:ea typeface="Lexend"/>
              <a:cs typeface="Lexend"/>
              <a:sym typeface="Lexend"/>
            </a:endParaRPr>
          </a:p>
          <a:p>
            <a:pPr indent="-342900" lvl="0" marL="457200" rtl="0" algn="l">
              <a:spcBef>
                <a:spcPts val="0"/>
              </a:spcBef>
              <a:spcAft>
                <a:spcPts val="0"/>
              </a:spcAft>
              <a:buClr>
                <a:schemeClr val="dk1"/>
              </a:buClr>
              <a:buSzPts val="1800"/>
              <a:buFont typeface="Lexend"/>
              <a:buChar char="●"/>
            </a:pPr>
            <a:r>
              <a:rPr lang="en" sz="1800">
                <a:solidFill>
                  <a:schemeClr val="dk1"/>
                </a:solidFill>
                <a:latin typeface="Lexend"/>
                <a:ea typeface="Lexend"/>
                <a:cs typeface="Lexend"/>
                <a:sym typeface="Lexend"/>
              </a:rPr>
              <a:t>Celebrate Freedom Week honors the work and journey taken to gain independence (July 1776)</a:t>
            </a:r>
            <a:endParaRPr sz="1800">
              <a:solidFill>
                <a:schemeClr val="dk1"/>
              </a:solidFill>
              <a:latin typeface="Lexend"/>
              <a:ea typeface="Lexend"/>
              <a:cs typeface="Lexend"/>
              <a:sym typeface="Lexend"/>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9" name="Shape 149"/>
        <p:cNvGrpSpPr/>
        <p:nvPr/>
      </p:nvGrpSpPr>
      <p:grpSpPr>
        <a:xfrm>
          <a:off x="0" y="0"/>
          <a:ext cx="0" cy="0"/>
          <a:chOff x="0" y="0"/>
          <a:chExt cx="0" cy="0"/>
        </a:xfrm>
      </p:grpSpPr>
      <p:sp>
        <p:nvSpPr>
          <p:cNvPr id="150" name="Google Shape;150;p26"/>
          <p:cNvSpPr txBox="1"/>
          <p:nvPr>
            <p:ph type="title"/>
          </p:nvPr>
        </p:nvSpPr>
        <p:spPr>
          <a:xfrm>
            <a:off x="0" y="0"/>
            <a:ext cx="9196800" cy="829200"/>
          </a:xfrm>
          <a:prstGeom prst="rect">
            <a:avLst/>
          </a:prstGeom>
          <a:solidFill>
            <a:schemeClr val="lt2"/>
          </a:solidFill>
          <a:ln>
            <a:noFill/>
          </a:ln>
        </p:spPr>
        <p:txBody>
          <a:bodyPr anchorCtr="0" anchor="ctr" bIns="91425" lIns="91425" spcFirstLastPara="1" rIns="91425" wrap="square" tIns="91425">
            <a:noAutofit/>
          </a:bodyPr>
          <a:lstStyle/>
          <a:p>
            <a:pPr indent="0" lvl="0" marL="0" rtl="0" algn="ctr">
              <a:lnSpc>
                <a:spcPct val="100000"/>
              </a:lnSpc>
              <a:spcBef>
                <a:spcPts val="0"/>
              </a:spcBef>
              <a:spcAft>
                <a:spcPts val="0"/>
              </a:spcAft>
              <a:buSzPts val="990"/>
              <a:buNone/>
            </a:pPr>
            <a:r>
              <a:rPr b="1" lang="en" sz="4020">
                <a:solidFill>
                  <a:srgbClr val="FF0000"/>
                </a:solidFill>
              </a:rPr>
              <a:t>Hispanic Heritage Month</a:t>
            </a:r>
            <a:endParaRPr b="1" sz="4020">
              <a:solidFill>
                <a:srgbClr val="FF0000"/>
              </a:solidFill>
            </a:endParaRPr>
          </a:p>
        </p:txBody>
      </p:sp>
      <p:sp>
        <p:nvSpPr>
          <p:cNvPr id="151" name="Google Shape;151;p26"/>
          <p:cNvSpPr txBox="1"/>
          <p:nvPr/>
        </p:nvSpPr>
        <p:spPr>
          <a:xfrm>
            <a:off x="970650" y="4155100"/>
            <a:ext cx="7202700" cy="8292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2200">
                <a:solidFill>
                  <a:schemeClr val="dk1"/>
                </a:solidFill>
                <a:latin typeface="Lexend"/>
                <a:ea typeface="Lexend"/>
                <a:cs typeface="Lexend"/>
                <a:sym typeface="Lexend"/>
              </a:rPr>
              <a:t>What do you know about this image? What do you think is happening? What do you wonder?</a:t>
            </a:r>
            <a:endParaRPr sz="2200">
              <a:solidFill>
                <a:schemeClr val="dk1"/>
              </a:solidFill>
              <a:latin typeface="Lexend"/>
              <a:ea typeface="Lexend"/>
              <a:cs typeface="Lexend"/>
              <a:sym typeface="Lexend"/>
            </a:endParaRPr>
          </a:p>
        </p:txBody>
      </p:sp>
      <p:pic>
        <p:nvPicPr>
          <p:cNvPr id="152" name="Google Shape;152;p26"/>
          <p:cNvPicPr preferRelativeResize="0"/>
          <p:nvPr/>
        </p:nvPicPr>
        <p:blipFill>
          <a:blip r:embed="rId3">
            <a:alphaModFix/>
          </a:blip>
          <a:stretch>
            <a:fillRect/>
          </a:stretch>
        </p:blipFill>
        <p:spPr>
          <a:xfrm>
            <a:off x="2305375" y="829198"/>
            <a:ext cx="4533250" cy="3399916"/>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156" name="Shape 156"/>
        <p:cNvGrpSpPr/>
        <p:nvPr/>
      </p:nvGrpSpPr>
      <p:grpSpPr>
        <a:xfrm>
          <a:off x="0" y="0"/>
          <a:ext cx="0" cy="0"/>
          <a:chOff x="0" y="0"/>
          <a:chExt cx="0" cy="0"/>
        </a:xfrm>
      </p:grpSpPr>
      <p:sp>
        <p:nvSpPr>
          <p:cNvPr id="157" name="Google Shape;157;p27"/>
          <p:cNvSpPr txBox="1"/>
          <p:nvPr>
            <p:ph type="title"/>
          </p:nvPr>
        </p:nvSpPr>
        <p:spPr>
          <a:xfrm>
            <a:off x="0" y="0"/>
            <a:ext cx="9196800" cy="829200"/>
          </a:xfrm>
          <a:prstGeom prst="rect">
            <a:avLst/>
          </a:prstGeom>
          <a:solidFill>
            <a:schemeClr val="lt2"/>
          </a:solidFill>
          <a:ln>
            <a:noFill/>
          </a:ln>
        </p:spPr>
        <p:txBody>
          <a:bodyPr anchorCtr="0" anchor="ctr" bIns="91425" lIns="91425" spcFirstLastPara="1" rIns="91425" wrap="square" tIns="91425">
            <a:noAutofit/>
          </a:bodyPr>
          <a:lstStyle/>
          <a:p>
            <a:pPr indent="0" lvl="0" marL="0" rtl="0" algn="ctr">
              <a:lnSpc>
                <a:spcPct val="100000"/>
              </a:lnSpc>
              <a:spcBef>
                <a:spcPts val="0"/>
              </a:spcBef>
              <a:spcAft>
                <a:spcPts val="0"/>
              </a:spcAft>
              <a:buSzPts val="990"/>
              <a:buNone/>
            </a:pPr>
            <a:r>
              <a:rPr b="1" lang="en" sz="4020">
                <a:solidFill>
                  <a:srgbClr val="FF0000"/>
                </a:solidFill>
              </a:rPr>
              <a:t>Hispanic Heritage Month</a:t>
            </a:r>
            <a:endParaRPr b="1" sz="4020">
              <a:solidFill>
                <a:srgbClr val="FF0000"/>
              </a:solidFill>
            </a:endParaRPr>
          </a:p>
        </p:txBody>
      </p:sp>
      <p:sp>
        <p:nvSpPr>
          <p:cNvPr id="158" name="Google Shape;158;p27"/>
          <p:cNvSpPr txBox="1"/>
          <p:nvPr/>
        </p:nvSpPr>
        <p:spPr>
          <a:xfrm>
            <a:off x="4716475" y="1089850"/>
            <a:ext cx="255900" cy="93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sz="1800">
              <a:solidFill>
                <a:schemeClr val="dk2"/>
              </a:solidFill>
            </a:endParaRPr>
          </a:p>
        </p:txBody>
      </p:sp>
      <p:sp>
        <p:nvSpPr>
          <p:cNvPr id="159" name="Google Shape;159;p27"/>
          <p:cNvSpPr txBox="1"/>
          <p:nvPr/>
        </p:nvSpPr>
        <p:spPr>
          <a:xfrm>
            <a:off x="4705200" y="793150"/>
            <a:ext cx="4438800" cy="4049100"/>
          </a:xfrm>
          <a:prstGeom prst="rect">
            <a:avLst/>
          </a:prstGeom>
          <a:noFill/>
          <a:ln>
            <a:noFill/>
          </a:ln>
        </p:spPr>
        <p:txBody>
          <a:bodyPr anchorCtr="0" anchor="t" bIns="91425" lIns="91425" spcFirstLastPara="1" rIns="91425" wrap="square" tIns="91425">
            <a:noAutofit/>
          </a:bodyPr>
          <a:lstStyle/>
          <a:p>
            <a:pPr indent="-336550" lvl="0" marL="457200" rtl="0" algn="l">
              <a:spcBef>
                <a:spcPts val="0"/>
              </a:spcBef>
              <a:spcAft>
                <a:spcPts val="0"/>
              </a:spcAft>
              <a:buSzPts val="1700"/>
              <a:buFont typeface="Lexend"/>
              <a:buChar char="●"/>
            </a:pPr>
            <a:r>
              <a:rPr lang="en" sz="1700">
                <a:latin typeface="Lexend"/>
                <a:ea typeface="Lexend"/>
                <a:cs typeface="Lexend"/>
                <a:sym typeface="Lexend"/>
              </a:rPr>
              <a:t>Over 500,000 Hispanics/Latinos served in the U.S. military during WWII</a:t>
            </a:r>
            <a:endParaRPr sz="1700">
              <a:latin typeface="Lexend"/>
              <a:ea typeface="Lexend"/>
              <a:cs typeface="Lexend"/>
              <a:sym typeface="Lexend"/>
            </a:endParaRPr>
          </a:p>
          <a:p>
            <a:pPr indent="-336550" lvl="0" marL="457200" rtl="0" algn="l">
              <a:spcBef>
                <a:spcPts val="0"/>
              </a:spcBef>
              <a:spcAft>
                <a:spcPts val="0"/>
              </a:spcAft>
              <a:buSzPts val="1700"/>
              <a:buFont typeface="Lexend"/>
              <a:buChar char="●"/>
            </a:pPr>
            <a:r>
              <a:rPr lang="en" sz="1700">
                <a:latin typeface="Lexend"/>
                <a:ea typeface="Lexend"/>
                <a:cs typeface="Lexend"/>
                <a:sym typeface="Lexend"/>
              </a:rPr>
              <a:t>These are seven Medina brothers known as the “Fighting Medinas”</a:t>
            </a:r>
            <a:endParaRPr sz="1700">
              <a:latin typeface="Lexend"/>
              <a:ea typeface="Lexend"/>
              <a:cs typeface="Lexend"/>
              <a:sym typeface="Lexend"/>
            </a:endParaRPr>
          </a:p>
          <a:p>
            <a:pPr indent="-336550" lvl="0" marL="457200" rtl="0" algn="l">
              <a:spcBef>
                <a:spcPts val="0"/>
              </a:spcBef>
              <a:spcAft>
                <a:spcPts val="0"/>
              </a:spcAft>
              <a:buSzPts val="1700"/>
              <a:buFont typeface="Lexend"/>
              <a:buChar char="●"/>
            </a:pPr>
            <a:r>
              <a:rPr lang="en" sz="1700">
                <a:latin typeface="Lexend"/>
                <a:ea typeface="Lexend"/>
                <a:cs typeface="Lexend"/>
                <a:sym typeface="Lexend"/>
              </a:rPr>
              <a:t>These brothers served in various branches in World War II</a:t>
            </a:r>
            <a:endParaRPr sz="1700">
              <a:latin typeface="Lexend"/>
              <a:ea typeface="Lexend"/>
              <a:cs typeface="Lexend"/>
              <a:sym typeface="Lexend"/>
            </a:endParaRPr>
          </a:p>
          <a:p>
            <a:pPr indent="-336550" lvl="0" marL="457200" rtl="0" algn="l">
              <a:spcBef>
                <a:spcPts val="0"/>
              </a:spcBef>
              <a:spcAft>
                <a:spcPts val="0"/>
              </a:spcAft>
              <a:buSzPts val="1700"/>
              <a:buFont typeface="Lexend"/>
              <a:buChar char="●"/>
            </a:pPr>
            <a:r>
              <a:rPr lang="en" sz="1700">
                <a:latin typeface="Lexend"/>
                <a:ea typeface="Lexend"/>
                <a:cs typeface="Lexend"/>
                <a:sym typeface="Lexend"/>
              </a:rPr>
              <a:t>After coming home from the war, many Hispanics/Latinos got involved in the Latino and Chicano Civil Rights movements to fight for justice at home</a:t>
            </a:r>
            <a:endParaRPr sz="1700">
              <a:latin typeface="Lexend"/>
              <a:ea typeface="Lexend"/>
              <a:cs typeface="Lexend"/>
              <a:sym typeface="Lexend"/>
            </a:endParaRPr>
          </a:p>
          <a:p>
            <a:pPr indent="-336550" lvl="0" marL="457200" rtl="0" algn="l">
              <a:spcBef>
                <a:spcPts val="0"/>
              </a:spcBef>
              <a:spcAft>
                <a:spcPts val="0"/>
              </a:spcAft>
              <a:buSzPts val="1700"/>
              <a:buFont typeface="Lexend"/>
              <a:buChar char="●"/>
            </a:pPr>
            <a:r>
              <a:rPr lang="en" sz="1700">
                <a:latin typeface="Lexend"/>
                <a:ea typeface="Lexend"/>
                <a:cs typeface="Lexend"/>
                <a:sym typeface="Lexend"/>
              </a:rPr>
              <a:t>We celebrate the impact the Hispanic/Latino community has had on our democracy by observing their fight for freedom and equality</a:t>
            </a:r>
            <a:endParaRPr sz="1700">
              <a:latin typeface="Lexend"/>
              <a:ea typeface="Lexend"/>
              <a:cs typeface="Lexend"/>
              <a:sym typeface="Lexend"/>
            </a:endParaRPr>
          </a:p>
        </p:txBody>
      </p:sp>
      <p:pic>
        <p:nvPicPr>
          <p:cNvPr id="160" name="Google Shape;160;p27"/>
          <p:cNvPicPr preferRelativeResize="0"/>
          <p:nvPr/>
        </p:nvPicPr>
        <p:blipFill>
          <a:blip r:embed="rId3">
            <a:alphaModFix/>
          </a:blip>
          <a:stretch>
            <a:fillRect/>
          </a:stretch>
        </p:blipFill>
        <p:spPr>
          <a:xfrm>
            <a:off x="38750" y="1270286"/>
            <a:ext cx="4533250" cy="3399916"/>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4" name="Shape 164"/>
        <p:cNvGrpSpPr/>
        <p:nvPr/>
      </p:nvGrpSpPr>
      <p:grpSpPr>
        <a:xfrm>
          <a:off x="0" y="0"/>
          <a:ext cx="0" cy="0"/>
          <a:chOff x="0" y="0"/>
          <a:chExt cx="0" cy="0"/>
        </a:xfrm>
      </p:grpSpPr>
      <p:sp>
        <p:nvSpPr>
          <p:cNvPr id="165" name="Google Shape;165;p28"/>
          <p:cNvSpPr txBox="1"/>
          <p:nvPr/>
        </p:nvSpPr>
        <p:spPr>
          <a:xfrm>
            <a:off x="894250" y="1157675"/>
            <a:ext cx="7865400" cy="2232000"/>
          </a:xfrm>
          <a:prstGeom prst="rect">
            <a:avLst/>
          </a:prstGeom>
          <a:noFill/>
          <a:ln>
            <a:noFill/>
          </a:ln>
        </p:spPr>
        <p:txBody>
          <a:bodyPr anchorCtr="0" anchor="t" bIns="91425" lIns="91425" spcFirstLastPara="1" rIns="91425" wrap="square" tIns="91425">
            <a:spAutoFit/>
          </a:bodyPr>
          <a:lstStyle/>
          <a:p>
            <a:pPr indent="-349250" lvl="0" marL="457200" rtl="0" algn="l">
              <a:spcBef>
                <a:spcPts val="0"/>
              </a:spcBef>
              <a:spcAft>
                <a:spcPts val="0"/>
              </a:spcAft>
              <a:buSzPts val="1900"/>
              <a:buFont typeface="Lexend"/>
              <a:buChar char="●"/>
            </a:pPr>
            <a:r>
              <a:rPr lang="en" sz="1900">
                <a:solidFill>
                  <a:schemeClr val="dk1"/>
                </a:solidFill>
                <a:latin typeface="Lexend"/>
                <a:ea typeface="Lexend"/>
                <a:cs typeface="Lexend"/>
                <a:sym typeface="Lexend"/>
              </a:rPr>
              <a:t>Ocoee Remembrance Day (November 2)</a:t>
            </a:r>
            <a:endParaRPr sz="1900">
              <a:latin typeface="Lexend"/>
              <a:ea typeface="Lexend"/>
              <a:cs typeface="Lexend"/>
              <a:sym typeface="Lexend"/>
            </a:endParaRPr>
          </a:p>
          <a:p>
            <a:pPr indent="-349250" lvl="0" marL="457200" marR="0" rtl="0" algn="l">
              <a:lnSpc>
                <a:spcPct val="100000"/>
              </a:lnSpc>
              <a:spcBef>
                <a:spcPts val="0"/>
              </a:spcBef>
              <a:spcAft>
                <a:spcPts val="0"/>
              </a:spcAft>
              <a:buClr>
                <a:srgbClr val="000000"/>
              </a:buClr>
              <a:buSzPts val="1900"/>
              <a:buFont typeface="Lexend"/>
              <a:buChar char="●"/>
            </a:pPr>
            <a:r>
              <a:rPr b="0" i="0" lang="en" sz="1900" u="none" cap="none" strike="noStrike">
                <a:solidFill>
                  <a:srgbClr val="000000"/>
                </a:solidFill>
                <a:latin typeface="Lexend"/>
                <a:ea typeface="Lexend"/>
                <a:cs typeface="Lexend"/>
                <a:sym typeface="Lexend"/>
              </a:rPr>
              <a:t>Election Day (1st Tuesday after the 1st Monday of November)</a:t>
            </a:r>
            <a:endParaRPr sz="1900">
              <a:latin typeface="Lexend"/>
              <a:ea typeface="Lexend"/>
              <a:cs typeface="Lexend"/>
              <a:sym typeface="Lexend"/>
            </a:endParaRPr>
          </a:p>
          <a:p>
            <a:pPr indent="-349250" lvl="0" marL="457200" marR="0" rtl="0" algn="l">
              <a:lnSpc>
                <a:spcPct val="100000"/>
              </a:lnSpc>
              <a:spcBef>
                <a:spcPts val="0"/>
              </a:spcBef>
              <a:spcAft>
                <a:spcPts val="0"/>
              </a:spcAft>
              <a:buClr>
                <a:srgbClr val="000000"/>
              </a:buClr>
              <a:buSzPts val="1900"/>
              <a:buFont typeface="Lexend"/>
              <a:buChar char="●"/>
            </a:pPr>
            <a:r>
              <a:rPr b="0" i="0" lang="en" sz="1900" u="none" cap="none" strike="noStrike">
                <a:solidFill>
                  <a:srgbClr val="000000"/>
                </a:solidFill>
                <a:latin typeface="Lexend"/>
                <a:ea typeface="Lexend"/>
                <a:cs typeface="Lexend"/>
                <a:sym typeface="Lexend"/>
              </a:rPr>
              <a:t>Victims of Communism Day (November 7)</a:t>
            </a:r>
            <a:endParaRPr b="0" i="0" sz="1900" u="none" cap="none" strike="noStrike">
              <a:solidFill>
                <a:srgbClr val="000000"/>
              </a:solidFill>
              <a:latin typeface="Lexend"/>
              <a:ea typeface="Lexend"/>
              <a:cs typeface="Lexend"/>
              <a:sym typeface="Lexend"/>
            </a:endParaRPr>
          </a:p>
          <a:p>
            <a:pPr indent="-349250" lvl="0" marL="457200" marR="0" rtl="0" algn="l">
              <a:lnSpc>
                <a:spcPct val="100000"/>
              </a:lnSpc>
              <a:spcBef>
                <a:spcPts val="0"/>
              </a:spcBef>
              <a:spcAft>
                <a:spcPts val="0"/>
              </a:spcAft>
              <a:buClr>
                <a:srgbClr val="000000"/>
              </a:buClr>
              <a:buSzPts val="1900"/>
              <a:buFont typeface="Lexend"/>
              <a:buChar char="●"/>
            </a:pPr>
            <a:r>
              <a:rPr b="0" i="0" lang="en" sz="1900" u="none" cap="none" strike="noStrike">
                <a:solidFill>
                  <a:srgbClr val="000000"/>
                </a:solidFill>
                <a:latin typeface="Lexend"/>
                <a:ea typeface="Lexend"/>
                <a:cs typeface="Lexend"/>
                <a:sym typeface="Lexend"/>
              </a:rPr>
              <a:t>Holocaust Education Week (2nd Week of November)</a:t>
            </a:r>
            <a:endParaRPr b="0" i="0" sz="1900" u="none" cap="none" strike="noStrike">
              <a:solidFill>
                <a:srgbClr val="000000"/>
              </a:solidFill>
              <a:latin typeface="Lexend"/>
              <a:ea typeface="Lexend"/>
              <a:cs typeface="Lexend"/>
              <a:sym typeface="Lexend"/>
            </a:endParaRPr>
          </a:p>
          <a:p>
            <a:pPr indent="-349250" lvl="0" marL="457200" marR="0" rtl="0" algn="l">
              <a:lnSpc>
                <a:spcPct val="100000"/>
              </a:lnSpc>
              <a:spcBef>
                <a:spcPts val="0"/>
              </a:spcBef>
              <a:spcAft>
                <a:spcPts val="0"/>
              </a:spcAft>
              <a:buClr>
                <a:srgbClr val="000000"/>
              </a:buClr>
              <a:buSzPts val="1900"/>
              <a:buFont typeface="Lexend"/>
              <a:buChar char="●"/>
            </a:pPr>
            <a:r>
              <a:rPr b="0" i="0" lang="en" sz="1900" u="none" cap="none" strike="noStrike">
                <a:solidFill>
                  <a:srgbClr val="000000"/>
                </a:solidFill>
                <a:latin typeface="Lexend"/>
                <a:ea typeface="Lexend"/>
                <a:cs typeface="Lexend"/>
                <a:sym typeface="Lexend"/>
              </a:rPr>
              <a:t>Veterans Day (November 11)</a:t>
            </a:r>
            <a:endParaRPr b="0" i="0" sz="1900" u="none" cap="none" strike="noStrike">
              <a:solidFill>
                <a:srgbClr val="000000"/>
              </a:solidFill>
              <a:latin typeface="Lexend"/>
              <a:ea typeface="Lexend"/>
              <a:cs typeface="Lexend"/>
              <a:sym typeface="Lexend"/>
            </a:endParaRPr>
          </a:p>
          <a:p>
            <a:pPr indent="-349250" lvl="0" marL="457200" marR="0" rtl="0" algn="l">
              <a:lnSpc>
                <a:spcPct val="100000"/>
              </a:lnSpc>
              <a:spcBef>
                <a:spcPts val="0"/>
              </a:spcBef>
              <a:spcAft>
                <a:spcPts val="0"/>
              </a:spcAft>
              <a:buClr>
                <a:srgbClr val="000000"/>
              </a:buClr>
              <a:buSzPts val="1900"/>
              <a:buFont typeface="Lexend"/>
              <a:buChar char="●"/>
            </a:pPr>
            <a:r>
              <a:rPr b="0" i="0" lang="en" sz="1900" u="none" cap="none" strike="noStrike">
                <a:solidFill>
                  <a:srgbClr val="000000"/>
                </a:solidFill>
                <a:latin typeface="Lexend"/>
                <a:ea typeface="Lexend"/>
                <a:cs typeface="Lexend"/>
                <a:sym typeface="Lexend"/>
              </a:rPr>
              <a:t>Thanksgiving Day (4th Thursday of November)</a:t>
            </a:r>
            <a:endParaRPr b="0" i="0" sz="1900" u="none" cap="none" strike="noStrike">
              <a:solidFill>
                <a:srgbClr val="000000"/>
              </a:solidFill>
              <a:latin typeface="Lexend"/>
              <a:ea typeface="Lexend"/>
              <a:cs typeface="Lexend"/>
              <a:sym typeface="Lexend"/>
            </a:endParaRPr>
          </a:p>
          <a:p>
            <a:pPr indent="-349250" lvl="0" marL="457200" marR="0" rtl="0" algn="l">
              <a:lnSpc>
                <a:spcPct val="100000"/>
              </a:lnSpc>
              <a:spcBef>
                <a:spcPts val="0"/>
              </a:spcBef>
              <a:spcAft>
                <a:spcPts val="0"/>
              </a:spcAft>
              <a:buClr>
                <a:srgbClr val="000000"/>
              </a:buClr>
              <a:buSzPts val="1900"/>
              <a:buFont typeface="Lexend"/>
              <a:buChar char="●"/>
            </a:pPr>
            <a:r>
              <a:rPr b="0" i="0" lang="en" sz="1900" u="none" cap="none" strike="noStrike">
                <a:solidFill>
                  <a:srgbClr val="000000"/>
                </a:solidFill>
                <a:latin typeface="Lexend"/>
                <a:ea typeface="Lexend"/>
                <a:cs typeface="Lexend"/>
                <a:sym typeface="Lexend"/>
              </a:rPr>
              <a:t>Bill of Rights Day (December 15)</a:t>
            </a:r>
            <a:endParaRPr b="0" i="0" sz="1900" u="none" cap="none" strike="noStrike">
              <a:solidFill>
                <a:srgbClr val="000000"/>
              </a:solidFill>
              <a:latin typeface="Lexend"/>
              <a:ea typeface="Lexend"/>
              <a:cs typeface="Lexend"/>
              <a:sym typeface="Lexend"/>
            </a:endParaRPr>
          </a:p>
        </p:txBody>
      </p:sp>
      <p:sp>
        <p:nvSpPr>
          <p:cNvPr id="166" name="Google Shape;166;p28"/>
          <p:cNvSpPr txBox="1"/>
          <p:nvPr>
            <p:ph type="title"/>
          </p:nvPr>
        </p:nvSpPr>
        <p:spPr>
          <a:xfrm>
            <a:off x="0" y="0"/>
            <a:ext cx="9196800" cy="829200"/>
          </a:xfrm>
          <a:prstGeom prst="rect">
            <a:avLst/>
          </a:prstGeom>
          <a:solidFill>
            <a:srgbClr val="0000FF"/>
          </a:solidFill>
          <a:ln>
            <a:noFill/>
          </a:ln>
        </p:spPr>
        <p:txBody>
          <a:bodyPr anchorCtr="0" anchor="ctr" bIns="91425" lIns="91425" spcFirstLastPara="1" rIns="91425" wrap="square" tIns="91425">
            <a:noAutofit/>
          </a:bodyPr>
          <a:lstStyle/>
          <a:p>
            <a:pPr indent="0" lvl="0" marL="0" rtl="0" algn="ctr">
              <a:lnSpc>
                <a:spcPct val="100000"/>
              </a:lnSpc>
              <a:spcBef>
                <a:spcPts val="0"/>
              </a:spcBef>
              <a:spcAft>
                <a:spcPts val="0"/>
              </a:spcAft>
              <a:buSzPts val="990"/>
              <a:buNone/>
            </a:pPr>
            <a:r>
              <a:rPr b="1" lang="en" sz="4000">
                <a:solidFill>
                  <a:schemeClr val="lt1"/>
                </a:solidFill>
                <a:latin typeface="Lexend"/>
                <a:ea typeface="Lexend"/>
                <a:cs typeface="Lexend"/>
                <a:sym typeface="Lexend"/>
              </a:rPr>
              <a:t>Quarter 2</a:t>
            </a:r>
            <a:endParaRPr b="1" sz="4000">
              <a:solidFill>
                <a:schemeClr val="lt1"/>
              </a:solidFill>
              <a:latin typeface="Lexend"/>
              <a:ea typeface="Lexend"/>
              <a:cs typeface="Lexend"/>
              <a:sym typeface="Lexend"/>
            </a:endParaRP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170" name="Shape 170"/>
        <p:cNvGrpSpPr/>
        <p:nvPr/>
      </p:nvGrpSpPr>
      <p:grpSpPr>
        <a:xfrm>
          <a:off x="0" y="0"/>
          <a:ext cx="0" cy="0"/>
          <a:chOff x="0" y="0"/>
          <a:chExt cx="0" cy="0"/>
        </a:xfrm>
      </p:grpSpPr>
      <p:sp>
        <p:nvSpPr>
          <p:cNvPr id="171" name="Google Shape;171;p29"/>
          <p:cNvSpPr txBox="1"/>
          <p:nvPr>
            <p:ph type="title"/>
          </p:nvPr>
        </p:nvSpPr>
        <p:spPr>
          <a:xfrm>
            <a:off x="0" y="0"/>
            <a:ext cx="9196800" cy="829200"/>
          </a:xfrm>
          <a:prstGeom prst="rect">
            <a:avLst/>
          </a:prstGeom>
          <a:solidFill>
            <a:schemeClr val="lt2"/>
          </a:solidFill>
          <a:ln>
            <a:noFill/>
          </a:ln>
        </p:spPr>
        <p:txBody>
          <a:bodyPr anchorCtr="0" anchor="ctr" bIns="91425" lIns="91425" spcFirstLastPara="1" rIns="91425" wrap="square" tIns="91425">
            <a:noAutofit/>
          </a:bodyPr>
          <a:lstStyle/>
          <a:p>
            <a:pPr indent="0" lvl="0" marL="0" rtl="0" algn="ctr">
              <a:lnSpc>
                <a:spcPct val="100000"/>
              </a:lnSpc>
              <a:spcBef>
                <a:spcPts val="0"/>
              </a:spcBef>
              <a:spcAft>
                <a:spcPts val="0"/>
              </a:spcAft>
              <a:buSzPts val="990"/>
              <a:buNone/>
            </a:pPr>
            <a:r>
              <a:rPr b="1" lang="en" sz="4020">
                <a:solidFill>
                  <a:srgbClr val="0000FF"/>
                </a:solidFill>
              </a:rPr>
              <a:t>Ocoee Remembrance Day</a:t>
            </a:r>
            <a:endParaRPr b="1" sz="4020">
              <a:solidFill>
                <a:srgbClr val="0000FF"/>
              </a:solidFill>
            </a:endParaRPr>
          </a:p>
        </p:txBody>
      </p:sp>
      <p:pic>
        <p:nvPicPr>
          <p:cNvPr id="172" name="Google Shape;172;p29"/>
          <p:cNvPicPr preferRelativeResize="0"/>
          <p:nvPr/>
        </p:nvPicPr>
        <p:blipFill>
          <a:blip r:embed="rId3">
            <a:alphaModFix/>
          </a:blip>
          <a:stretch>
            <a:fillRect/>
          </a:stretch>
        </p:blipFill>
        <p:spPr>
          <a:xfrm>
            <a:off x="2438113" y="886875"/>
            <a:ext cx="4267774" cy="2851650"/>
          </a:xfrm>
          <a:prstGeom prst="rect">
            <a:avLst/>
          </a:prstGeom>
          <a:noFill/>
          <a:ln>
            <a:noFill/>
          </a:ln>
        </p:spPr>
      </p:pic>
      <p:sp>
        <p:nvSpPr>
          <p:cNvPr id="173" name="Google Shape;173;p29"/>
          <p:cNvSpPr txBox="1"/>
          <p:nvPr/>
        </p:nvSpPr>
        <p:spPr>
          <a:xfrm>
            <a:off x="997050" y="3937775"/>
            <a:ext cx="7202700" cy="8292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2200">
                <a:solidFill>
                  <a:schemeClr val="dk1"/>
                </a:solidFill>
                <a:latin typeface="Lexend"/>
                <a:ea typeface="Lexend"/>
                <a:cs typeface="Lexend"/>
                <a:sym typeface="Lexend"/>
              </a:rPr>
              <a:t>What do you know about this image? What do you think is happening? What do you wonder?</a:t>
            </a:r>
            <a:endParaRPr sz="2200">
              <a:solidFill>
                <a:schemeClr val="dk1"/>
              </a:solidFill>
              <a:latin typeface="Lexend"/>
              <a:ea typeface="Lexend"/>
              <a:cs typeface="Lexend"/>
              <a:sym typeface="Lexend"/>
            </a:endParaRPr>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177" name="Shape 177"/>
        <p:cNvGrpSpPr/>
        <p:nvPr/>
      </p:nvGrpSpPr>
      <p:grpSpPr>
        <a:xfrm>
          <a:off x="0" y="0"/>
          <a:ext cx="0" cy="0"/>
          <a:chOff x="0" y="0"/>
          <a:chExt cx="0" cy="0"/>
        </a:xfrm>
      </p:grpSpPr>
      <p:sp>
        <p:nvSpPr>
          <p:cNvPr id="178" name="Google Shape;178;p30"/>
          <p:cNvSpPr txBox="1"/>
          <p:nvPr>
            <p:ph type="title"/>
          </p:nvPr>
        </p:nvSpPr>
        <p:spPr>
          <a:xfrm>
            <a:off x="0" y="0"/>
            <a:ext cx="9196800" cy="829200"/>
          </a:xfrm>
          <a:prstGeom prst="rect">
            <a:avLst/>
          </a:prstGeom>
          <a:solidFill>
            <a:schemeClr val="lt2"/>
          </a:solidFill>
          <a:ln>
            <a:noFill/>
          </a:ln>
        </p:spPr>
        <p:txBody>
          <a:bodyPr anchorCtr="0" anchor="ctr" bIns="91425" lIns="91425" spcFirstLastPara="1" rIns="91425" wrap="square" tIns="91425">
            <a:noAutofit/>
          </a:bodyPr>
          <a:lstStyle/>
          <a:p>
            <a:pPr indent="0" lvl="0" marL="0" rtl="0" algn="ctr">
              <a:lnSpc>
                <a:spcPct val="100000"/>
              </a:lnSpc>
              <a:spcBef>
                <a:spcPts val="0"/>
              </a:spcBef>
              <a:spcAft>
                <a:spcPts val="0"/>
              </a:spcAft>
              <a:buSzPts val="990"/>
              <a:buNone/>
            </a:pPr>
            <a:r>
              <a:rPr b="1" lang="en" sz="4020">
                <a:solidFill>
                  <a:srgbClr val="0000FF"/>
                </a:solidFill>
              </a:rPr>
              <a:t>Ocoee Remembrance Day</a:t>
            </a:r>
            <a:endParaRPr b="1" sz="4020">
              <a:solidFill>
                <a:srgbClr val="0000FF"/>
              </a:solidFill>
            </a:endParaRPr>
          </a:p>
        </p:txBody>
      </p:sp>
      <p:sp>
        <p:nvSpPr>
          <p:cNvPr id="179" name="Google Shape;179;p30"/>
          <p:cNvSpPr txBox="1"/>
          <p:nvPr/>
        </p:nvSpPr>
        <p:spPr>
          <a:xfrm>
            <a:off x="195600" y="862025"/>
            <a:ext cx="4376400" cy="2862300"/>
          </a:xfrm>
          <a:prstGeom prst="rect">
            <a:avLst/>
          </a:prstGeom>
          <a:noFill/>
          <a:ln>
            <a:noFill/>
          </a:ln>
        </p:spPr>
        <p:txBody>
          <a:bodyPr anchorCtr="0" anchor="t" bIns="91425" lIns="91425" spcFirstLastPara="1" rIns="91425" wrap="square" tIns="91425">
            <a:noAutofit/>
          </a:bodyPr>
          <a:lstStyle/>
          <a:p>
            <a:pPr indent="-311150" lvl="0" marL="457200" marR="0" rtl="0" algn="l">
              <a:lnSpc>
                <a:spcPct val="120000"/>
              </a:lnSpc>
              <a:spcBef>
                <a:spcPts val="0"/>
              </a:spcBef>
              <a:spcAft>
                <a:spcPts val="0"/>
              </a:spcAft>
              <a:buSzPts val="1300"/>
              <a:buFont typeface="Lexend"/>
              <a:buChar char="●"/>
            </a:pPr>
            <a:r>
              <a:rPr lang="en" sz="1300">
                <a:latin typeface="Lexend"/>
                <a:ea typeface="Lexend"/>
                <a:cs typeface="Lexend"/>
                <a:sym typeface="Lexend"/>
              </a:rPr>
              <a:t>Pictured is Julius “July” Perry and his gravesite</a:t>
            </a:r>
            <a:endParaRPr sz="1000">
              <a:latin typeface="Lexend"/>
              <a:ea typeface="Lexend"/>
              <a:cs typeface="Lexend"/>
              <a:sym typeface="Lexend"/>
            </a:endParaRPr>
          </a:p>
          <a:p>
            <a:pPr indent="-311150" lvl="0" marL="457200" marR="0" rtl="0" algn="l">
              <a:lnSpc>
                <a:spcPct val="120000"/>
              </a:lnSpc>
              <a:spcBef>
                <a:spcPts val="0"/>
              </a:spcBef>
              <a:spcAft>
                <a:spcPts val="0"/>
              </a:spcAft>
              <a:buSzPts val="1300"/>
              <a:buFont typeface="Lexend"/>
              <a:buChar char="●"/>
            </a:pPr>
            <a:r>
              <a:rPr lang="en" sz="1300">
                <a:latin typeface="Lexend"/>
                <a:ea typeface="Lexend"/>
                <a:cs typeface="Lexend"/>
                <a:sym typeface="Lexend"/>
              </a:rPr>
              <a:t>Perry was an African American man that was killed by a white mob after encouraging black residents of Ocoee, FL to vote in the 1920 election</a:t>
            </a:r>
            <a:endParaRPr sz="1300">
              <a:latin typeface="Lexend"/>
              <a:ea typeface="Lexend"/>
              <a:cs typeface="Lexend"/>
              <a:sym typeface="Lexend"/>
            </a:endParaRPr>
          </a:p>
          <a:p>
            <a:pPr indent="-311150" lvl="0" marL="457200" marR="0" rtl="0" algn="l">
              <a:lnSpc>
                <a:spcPct val="120000"/>
              </a:lnSpc>
              <a:spcBef>
                <a:spcPts val="0"/>
              </a:spcBef>
              <a:spcAft>
                <a:spcPts val="0"/>
              </a:spcAft>
              <a:buSzPts val="1300"/>
              <a:buFont typeface="Lexend"/>
              <a:buChar char="●"/>
            </a:pPr>
            <a:r>
              <a:rPr lang="en" sz="1300">
                <a:latin typeface="Lexend"/>
                <a:ea typeface="Lexend"/>
                <a:cs typeface="Lexend"/>
                <a:sym typeface="Lexend"/>
              </a:rPr>
              <a:t>On November 2, 1920, the black residents of Ocoee were chased from the city and encouraged to not return</a:t>
            </a:r>
            <a:endParaRPr sz="1300">
              <a:latin typeface="Lexend"/>
              <a:ea typeface="Lexend"/>
              <a:cs typeface="Lexend"/>
              <a:sym typeface="Lexend"/>
            </a:endParaRPr>
          </a:p>
          <a:p>
            <a:pPr indent="-311150" lvl="0" marL="457200" marR="0" rtl="0" algn="l">
              <a:lnSpc>
                <a:spcPct val="120000"/>
              </a:lnSpc>
              <a:spcBef>
                <a:spcPts val="0"/>
              </a:spcBef>
              <a:spcAft>
                <a:spcPts val="0"/>
              </a:spcAft>
              <a:buSzPts val="1300"/>
              <a:buFont typeface="Lexend"/>
              <a:buChar char="●"/>
            </a:pPr>
            <a:r>
              <a:rPr lang="en" sz="1300">
                <a:latin typeface="Lexend"/>
                <a:ea typeface="Lexend"/>
                <a:cs typeface="Lexend"/>
                <a:sym typeface="Lexend"/>
              </a:rPr>
              <a:t>Around 60 black men and women were killed by the mobs and the black neighborhood of Ocoee was burned to the ground</a:t>
            </a:r>
            <a:endParaRPr sz="1300">
              <a:latin typeface="Lexend"/>
              <a:ea typeface="Lexend"/>
              <a:cs typeface="Lexend"/>
              <a:sym typeface="Lexend"/>
            </a:endParaRPr>
          </a:p>
          <a:p>
            <a:pPr indent="-311150" lvl="0" marL="457200" marR="0" rtl="0" algn="l">
              <a:lnSpc>
                <a:spcPct val="120000"/>
              </a:lnSpc>
              <a:spcBef>
                <a:spcPts val="0"/>
              </a:spcBef>
              <a:spcAft>
                <a:spcPts val="0"/>
              </a:spcAft>
              <a:buSzPts val="1300"/>
              <a:buFont typeface="Lexend"/>
              <a:buChar char="●"/>
            </a:pPr>
            <a:r>
              <a:rPr lang="en" sz="1300">
                <a:latin typeface="Lexend"/>
                <a:ea typeface="Lexend"/>
                <a:cs typeface="Lexend"/>
                <a:sym typeface="Lexend"/>
              </a:rPr>
              <a:t>Today, we remember the victims of the Ocoee Election Day Massacre</a:t>
            </a:r>
            <a:endParaRPr sz="1300">
              <a:latin typeface="Lexend"/>
              <a:ea typeface="Lexend"/>
              <a:cs typeface="Lexend"/>
              <a:sym typeface="Lexend"/>
            </a:endParaRPr>
          </a:p>
          <a:p>
            <a:pPr indent="-311150" lvl="0" marL="457200" marR="0" rtl="0" algn="l">
              <a:lnSpc>
                <a:spcPct val="120000"/>
              </a:lnSpc>
              <a:spcBef>
                <a:spcPts val="0"/>
              </a:spcBef>
              <a:spcAft>
                <a:spcPts val="0"/>
              </a:spcAft>
              <a:buSzPts val="1300"/>
              <a:buFont typeface="Lexend"/>
              <a:buChar char="●"/>
            </a:pPr>
            <a:r>
              <a:rPr lang="en" sz="1300">
                <a:latin typeface="Lexend"/>
                <a:ea typeface="Lexend"/>
                <a:cs typeface="Lexend"/>
                <a:sym typeface="Lexend"/>
              </a:rPr>
              <a:t>Perry’s grave features “I Voted” stickers from current residents of the Orlando area for the memory and sacrifice of this tragedy</a:t>
            </a:r>
            <a:endParaRPr sz="1300">
              <a:latin typeface="Lexend"/>
              <a:ea typeface="Lexend"/>
              <a:cs typeface="Lexend"/>
              <a:sym typeface="Lexend"/>
            </a:endParaRPr>
          </a:p>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latin typeface="Arial"/>
              <a:ea typeface="Arial"/>
              <a:cs typeface="Arial"/>
              <a:sym typeface="Arial"/>
            </a:endParaRPr>
          </a:p>
        </p:txBody>
      </p:sp>
      <p:pic>
        <p:nvPicPr>
          <p:cNvPr id="180" name="Google Shape;180;p30"/>
          <p:cNvPicPr preferRelativeResize="0"/>
          <p:nvPr/>
        </p:nvPicPr>
        <p:blipFill rotWithShape="1">
          <a:blip r:embed="rId3">
            <a:alphaModFix/>
          </a:blip>
          <a:srcRect b="0" l="0" r="0" t="0"/>
          <a:stretch/>
        </p:blipFill>
        <p:spPr>
          <a:xfrm>
            <a:off x="4640950" y="829200"/>
            <a:ext cx="2535200" cy="3077575"/>
          </a:xfrm>
          <a:prstGeom prst="rect">
            <a:avLst/>
          </a:prstGeom>
          <a:noFill/>
          <a:ln>
            <a:noFill/>
          </a:ln>
        </p:spPr>
      </p:pic>
      <p:pic>
        <p:nvPicPr>
          <p:cNvPr id="181" name="Google Shape;181;p30"/>
          <p:cNvPicPr preferRelativeResize="0"/>
          <p:nvPr/>
        </p:nvPicPr>
        <p:blipFill>
          <a:blip r:embed="rId4">
            <a:alphaModFix/>
          </a:blip>
          <a:stretch>
            <a:fillRect/>
          </a:stretch>
        </p:blipFill>
        <p:spPr>
          <a:xfrm>
            <a:off x="6378620" y="3299025"/>
            <a:ext cx="2720400" cy="1817725"/>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185" name="Shape 185"/>
        <p:cNvGrpSpPr/>
        <p:nvPr/>
      </p:nvGrpSpPr>
      <p:grpSpPr>
        <a:xfrm>
          <a:off x="0" y="0"/>
          <a:ext cx="0" cy="0"/>
          <a:chOff x="0" y="0"/>
          <a:chExt cx="0" cy="0"/>
        </a:xfrm>
      </p:grpSpPr>
      <p:sp>
        <p:nvSpPr>
          <p:cNvPr id="186" name="Google Shape;186;p31"/>
          <p:cNvSpPr txBox="1"/>
          <p:nvPr>
            <p:ph type="title"/>
          </p:nvPr>
        </p:nvSpPr>
        <p:spPr>
          <a:xfrm>
            <a:off x="0" y="0"/>
            <a:ext cx="9196800" cy="829200"/>
          </a:xfrm>
          <a:prstGeom prst="rect">
            <a:avLst/>
          </a:prstGeom>
          <a:solidFill>
            <a:schemeClr val="lt2"/>
          </a:solidFill>
          <a:ln>
            <a:noFill/>
          </a:ln>
        </p:spPr>
        <p:txBody>
          <a:bodyPr anchorCtr="0" anchor="ctr" bIns="91425" lIns="91425" spcFirstLastPara="1" rIns="91425" wrap="square" tIns="91425">
            <a:noAutofit/>
          </a:bodyPr>
          <a:lstStyle/>
          <a:p>
            <a:pPr indent="0" lvl="0" marL="0" rtl="0" algn="ctr">
              <a:lnSpc>
                <a:spcPct val="100000"/>
              </a:lnSpc>
              <a:spcBef>
                <a:spcPts val="0"/>
              </a:spcBef>
              <a:spcAft>
                <a:spcPts val="0"/>
              </a:spcAft>
              <a:buSzPts val="990"/>
              <a:buNone/>
            </a:pPr>
            <a:r>
              <a:rPr b="1" lang="en" sz="4020">
                <a:solidFill>
                  <a:srgbClr val="FF0000"/>
                </a:solidFill>
              </a:rPr>
              <a:t>Election Day</a:t>
            </a:r>
            <a:endParaRPr b="1" sz="4020">
              <a:solidFill>
                <a:srgbClr val="FF0000"/>
              </a:solidFill>
            </a:endParaRPr>
          </a:p>
        </p:txBody>
      </p:sp>
      <p:sp>
        <p:nvSpPr>
          <p:cNvPr id="187" name="Google Shape;187;p31"/>
          <p:cNvSpPr txBox="1"/>
          <p:nvPr/>
        </p:nvSpPr>
        <p:spPr>
          <a:xfrm>
            <a:off x="970650" y="4103075"/>
            <a:ext cx="7202700" cy="8292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2200">
                <a:solidFill>
                  <a:srgbClr val="000000"/>
                </a:solidFill>
                <a:latin typeface="Lexend"/>
                <a:ea typeface="Lexend"/>
                <a:cs typeface="Lexend"/>
                <a:sym typeface="Lexend"/>
              </a:rPr>
              <a:t>What do you know about this image? What do you think is happening? What do you wonder?</a:t>
            </a:r>
            <a:endParaRPr sz="2200">
              <a:solidFill>
                <a:srgbClr val="000000"/>
              </a:solidFill>
              <a:latin typeface="Lexend"/>
              <a:ea typeface="Lexend"/>
              <a:cs typeface="Lexend"/>
              <a:sym typeface="Lexend"/>
            </a:endParaRPr>
          </a:p>
        </p:txBody>
      </p:sp>
      <p:pic>
        <p:nvPicPr>
          <p:cNvPr id="188" name="Google Shape;188;p31"/>
          <p:cNvPicPr preferRelativeResize="0"/>
          <p:nvPr/>
        </p:nvPicPr>
        <p:blipFill>
          <a:blip r:embed="rId3">
            <a:alphaModFix/>
          </a:blip>
          <a:stretch>
            <a:fillRect/>
          </a:stretch>
        </p:blipFill>
        <p:spPr>
          <a:xfrm>
            <a:off x="384213" y="981600"/>
            <a:ext cx="8375572" cy="2969075"/>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1" name="Shape 61"/>
        <p:cNvGrpSpPr/>
        <p:nvPr/>
      </p:nvGrpSpPr>
      <p:grpSpPr>
        <a:xfrm>
          <a:off x="0" y="0"/>
          <a:ext cx="0" cy="0"/>
          <a:chOff x="0" y="0"/>
          <a:chExt cx="0" cy="0"/>
        </a:xfrm>
      </p:grpSpPr>
      <p:sp>
        <p:nvSpPr>
          <p:cNvPr id="62" name="Google Shape;62;p14"/>
          <p:cNvSpPr txBox="1"/>
          <p:nvPr>
            <p:ph type="title"/>
          </p:nvPr>
        </p:nvSpPr>
        <p:spPr>
          <a:xfrm>
            <a:off x="0" y="0"/>
            <a:ext cx="9196800" cy="829200"/>
          </a:xfrm>
          <a:prstGeom prst="rect">
            <a:avLst/>
          </a:prstGeom>
          <a:solidFill>
            <a:schemeClr val="lt2"/>
          </a:solidFill>
          <a:ln>
            <a:noFill/>
          </a:ln>
        </p:spPr>
        <p:txBody>
          <a:bodyPr anchorCtr="0" anchor="ctr" bIns="91425" lIns="91425" spcFirstLastPara="1" rIns="91425" wrap="square" tIns="91425">
            <a:noAutofit/>
          </a:bodyPr>
          <a:lstStyle/>
          <a:p>
            <a:pPr indent="0" lvl="0" marL="0" rtl="0" algn="ctr">
              <a:lnSpc>
                <a:spcPct val="100000"/>
              </a:lnSpc>
              <a:spcBef>
                <a:spcPts val="0"/>
              </a:spcBef>
              <a:spcAft>
                <a:spcPts val="0"/>
              </a:spcAft>
              <a:buSzPts val="990"/>
              <a:buNone/>
            </a:pPr>
            <a:r>
              <a:rPr b="1" lang="en" sz="4000">
                <a:solidFill>
                  <a:srgbClr val="FF0000"/>
                </a:solidFill>
              </a:rPr>
              <a:t>Primary &amp; Secondary Sources</a:t>
            </a:r>
            <a:endParaRPr b="1" sz="4000">
              <a:solidFill>
                <a:srgbClr val="FF0000"/>
              </a:solidFill>
            </a:endParaRPr>
          </a:p>
        </p:txBody>
      </p:sp>
      <p:sp>
        <p:nvSpPr>
          <p:cNvPr id="63" name="Google Shape;63;p14"/>
          <p:cNvSpPr txBox="1"/>
          <p:nvPr/>
        </p:nvSpPr>
        <p:spPr>
          <a:xfrm>
            <a:off x="206925" y="975500"/>
            <a:ext cx="4138500" cy="4042500"/>
          </a:xfrm>
          <a:prstGeom prst="rect">
            <a:avLst/>
          </a:prstGeom>
          <a:noFill/>
          <a:ln cap="flat" cmpd="sng" w="952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ctr">
              <a:spcBef>
                <a:spcPts val="0"/>
              </a:spcBef>
              <a:spcAft>
                <a:spcPts val="0"/>
              </a:spcAft>
              <a:buNone/>
            </a:pPr>
            <a:r>
              <a:rPr b="1" lang="en" sz="1800" u="sng">
                <a:solidFill>
                  <a:schemeClr val="dk1"/>
                </a:solidFill>
                <a:latin typeface="Lexend"/>
                <a:ea typeface="Lexend"/>
                <a:cs typeface="Lexend"/>
                <a:sym typeface="Lexend"/>
              </a:rPr>
              <a:t>Primary Sources:</a:t>
            </a:r>
            <a:endParaRPr b="1" sz="1800" u="sng">
              <a:solidFill>
                <a:schemeClr val="dk1"/>
              </a:solidFill>
              <a:latin typeface="Lexend"/>
              <a:ea typeface="Lexend"/>
              <a:cs typeface="Lexend"/>
              <a:sym typeface="Lexend"/>
            </a:endParaRPr>
          </a:p>
          <a:p>
            <a:pPr indent="0" lvl="0" marL="0" rtl="0" algn="l">
              <a:spcBef>
                <a:spcPts val="0"/>
              </a:spcBef>
              <a:spcAft>
                <a:spcPts val="0"/>
              </a:spcAft>
              <a:buNone/>
            </a:pPr>
            <a:r>
              <a:rPr lang="en" sz="1800">
                <a:solidFill>
                  <a:schemeClr val="dk1"/>
                </a:solidFill>
                <a:latin typeface="Lexend"/>
                <a:ea typeface="Lexend"/>
                <a:cs typeface="Lexend"/>
                <a:sym typeface="Lexend"/>
              </a:rPr>
              <a:t>A firsthand account of information gathered by someone who was present at the event</a:t>
            </a:r>
            <a:endParaRPr sz="1800">
              <a:solidFill>
                <a:schemeClr val="dk1"/>
              </a:solidFill>
              <a:latin typeface="Lexend"/>
              <a:ea typeface="Lexend"/>
              <a:cs typeface="Lexend"/>
              <a:sym typeface="Lexend"/>
            </a:endParaRPr>
          </a:p>
          <a:p>
            <a:pPr indent="0" lvl="0" marL="0" rtl="0" algn="l">
              <a:spcBef>
                <a:spcPts val="0"/>
              </a:spcBef>
              <a:spcAft>
                <a:spcPts val="0"/>
              </a:spcAft>
              <a:buNone/>
            </a:pPr>
            <a:r>
              <a:t/>
            </a:r>
            <a:endParaRPr sz="1800">
              <a:solidFill>
                <a:schemeClr val="dk1"/>
              </a:solidFill>
              <a:latin typeface="Lexend"/>
              <a:ea typeface="Lexend"/>
              <a:cs typeface="Lexend"/>
              <a:sym typeface="Lexend"/>
            </a:endParaRPr>
          </a:p>
          <a:p>
            <a:pPr indent="-342900" lvl="0" marL="457200" rtl="0" algn="l">
              <a:spcBef>
                <a:spcPts val="0"/>
              </a:spcBef>
              <a:spcAft>
                <a:spcPts val="0"/>
              </a:spcAft>
              <a:buClr>
                <a:schemeClr val="dk1"/>
              </a:buClr>
              <a:buSzPts val="1800"/>
              <a:buFont typeface="Lexend"/>
              <a:buChar char="●"/>
            </a:pPr>
            <a:r>
              <a:rPr lang="en" sz="1800">
                <a:solidFill>
                  <a:schemeClr val="dk1"/>
                </a:solidFill>
                <a:latin typeface="Lexend"/>
                <a:ea typeface="Lexend"/>
                <a:cs typeface="Lexend"/>
                <a:sym typeface="Lexend"/>
              </a:rPr>
              <a:t>Diaries/Letters</a:t>
            </a:r>
            <a:endParaRPr sz="1800">
              <a:solidFill>
                <a:schemeClr val="dk1"/>
              </a:solidFill>
              <a:latin typeface="Lexend"/>
              <a:ea typeface="Lexend"/>
              <a:cs typeface="Lexend"/>
              <a:sym typeface="Lexend"/>
            </a:endParaRPr>
          </a:p>
          <a:p>
            <a:pPr indent="-342900" lvl="0" marL="457200" rtl="0" algn="l">
              <a:spcBef>
                <a:spcPts val="0"/>
              </a:spcBef>
              <a:spcAft>
                <a:spcPts val="0"/>
              </a:spcAft>
              <a:buClr>
                <a:schemeClr val="dk1"/>
              </a:buClr>
              <a:buSzPts val="1800"/>
              <a:buFont typeface="Lexend"/>
              <a:buChar char="●"/>
            </a:pPr>
            <a:r>
              <a:rPr lang="en" sz="1800">
                <a:solidFill>
                  <a:schemeClr val="dk1"/>
                </a:solidFill>
                <a:latin typeface="Lexend"/>
                <a:ea typeface="Lexend"/>
                <a:cs typeface="Lexend"/>
                <a:sym typeface="Lexend"/>
              </a:rPr>
              <a:t>Photographs/Paintings</a:t>
            </a:r>
            <a:endParaRPr sz="1800">
              <a:solidFill>
                <a:schemeClr val="dk1"/>
              </a:solidFill>
              <a:latin typeface="Lexend"/>
              <a:ea typeface="Lexend"/>
              <a:cs typeface="Lexend"/>
              <a:sym typeface="Lexend"/>
            </a:endParaRPr>
          </a:p>
          <a:p>
            <a:pPr indent="-342900" lvl="0" marL="457200" rtl="0" algn="l">
              <a:spcBef>
                <a:spcPts val="0"/>
              </a:spcBef>
              <a:spcAft>
                <a:spcPts val="0"/>
              </a:spcAft>
              <a:buClr>
                <a:schemeClr val="dk1"/>
              </a:buClr>
              <a:buSzPts val="1800"/>
              <a:buFont typeface="Lexend"/>
              <a:buChar char="●"/>
            </a:pPr>
            <a:r>
              <a:rPr lang="en" sz="1800">
                <a:solidFill>
                  <a:schemeClr val="dk1"/>
                </a:solidFill>
                <a:latin typeface="Lexend"/>
                <a:ea typeface="Lexend"/>
                <a:cs typeface="Lexend"/>
                <a:sym typeface="Lexend"/>
              </a:rPr>
              <a:t>Official documents</a:t>
            </a:r>
            <a:endParaRPr sz="1800">
              <a:solidFill>
                <a:schemeClr val="dk1"/>
              </a:solidFill>
              <a:latin typeface="Lexend"/>
              <a:ea typeface="Lexend"/>
              <a:cs typeface="Lexend"/>
              <a:sym typeface="Lexend"/>
            </a:endParaRPr>
          </a:p>
          <a:p>
            <a:pPr indent="-342900" lvl="0" marL="457200" rtl="0" algn="l">
              <a:spcBef>
                <a:spcPts val="0"/>
              </a:spcBef>
              <a:spcAft>
                <a:spcPts val="0"/>
              </a:spcAft>
              <a:buClr>
                <a:schemeClr val="dk1"/>
              </a:buClr>
              <a:buSzPts val="1800"/>
              <a:buFont typeface="Lexend"/>
              <a:buChar char="●"/>
            </a:pPr>
            <a:r>
              <a:rPr lang="en" sz="1800">
                <a:solidFill>
                  <a:schemeClr val="dk1"/>
                </a:solidFill>
                <a:latin typeface="Lexend"/>
                <a:ea typeface="Lexend"/>
                <a:cs typeface="Lexend"/>
                <a:sym typeface="Lexend"/>
              </a:rPr>
              <a:t>Newspapers</a:t>
            </a:r>
            <a:endParaRPr sz="1800">
              <a:solidFill>
                <a:schemeClr val="dk1"/>
              </a:solidFill>
              <a:latin typeface="Lexend"/>
              <a:ea typeface="Lexend"/>
              <a:cs typeface="Lexend"/>
              <a:sym typeface="Lexend"/>
            </a:endParaRPr>
          </a:p>
          <a:p>
            <a:pPr indent="-342900" lvl="0" marL="457200" rtl="0" algn="l">
              <a:spcBef>
                <a:spcPts val="0"/>
              </a:spcBef>
              <a:spcAft>
                <a:spcPts val="0"/>
              </a:spcAft>
              <a:buClr>
                <a:schemeClr val="dk1"/>
              </a:buClr>
              <a:buSzPts val="1800"/>
              <a:buFont typeface="Lexend"/>
              <a:buChar char="●"/>
            </a:pPr>
            <a:r>
              <a:rPr lang="en" sz="1800">
                <a:solidFill>
                  <a:schemeClr val="dk1"/>
                </a:solidFill>
                <a:latin typeface="Lexend"/>
                <a:ea typeface="Lexend"/>
                <a:cs typeface="Lexend"/>
                <a:sym typeface="Lexend"/>
              </a:rPr>
              <a:t>Political Cartoons</a:t>
            </a:r>
            <a:endParaRPr sz="1800">
              <a:solidFill>
                <a:schemeClr val="dk1"/>
              </a:solidFill>
              <a:latin typeface="Lexend"/>
              <a:ea typeface="Lexend"/>
              <a:cs typeface="Lexend"/>
              <a:sym typeface="Lexend"/>
            </a:endParaRPr>
          </a:p>
        </p:txBody>
      </p:sp>
      <p:sp>
        <p:nvSpPr>
          <p:cNvPr id="64" name="Google Shape;64;p14"/>
          <p:cNvSpPr txBox="1"/>
          <p:nvPr/>
        </p:nvSpPr>
        <p:spPr>
          <a:xfrm>
            <a:off x="4830325" y="975500"/>
            <a:ext cx="4138500" cy="4042500"/>
          </a:xfrm>
          <a:prstGeom prst="rect">
            <a:avLst/>
          </a:prstGeom>
          <a:noFill/>
          <a:ln cap="flat" cmpd="sng" w="9525">
            <a:solidFill>
              <a:srgbClr val="000000"/>
            </a:solidFill>
            <a:prstDash val="solid"/>
            <a:round/>
            <a:headEnd len="sm" w="sm" type="none"/>
            <a:tailEnd len="sm" w="sm" type="none"/>
          </a:ln>
        </p:spPr>
        <p:txBody>
          <a:bodyPr anchorCtr="0" anchor="t" bIns="91425" lIns="91425" spcFirstLastPara="1" rIns="91425" wrap="square" tIns="91425">
            <a:noAutofit/>
          </a:bodyPr>
          <a:lstStyle/>
          <a:p>
            <a:pPr indent="0" lvl="0" marL="0" rtl="0" algn="ctr">
              <a:spcBef>
                <a:spcPts val="0"/>
              </a:spcBef>
              <a:spcAft>
                <a:spcPts val="0"/>
              </a:spcAft>
              <a:buNone/>
            </a:pPr>
            <a:r>
              <a:rPr b="1" lang="en" sz="1800" u="sng">
                <a:solidFill>
                  <a:schemeClr val="dk1"/>
                </a:solidFill>
                <a:latin typeface="Lexend"/>
                <a:ea typeface="Lexend"/>
                <a:cs typeface="Lexend"/>
                <a:sym typeface="Lexend"/>
              </a:rPr>
              <a:t>Secondary </a:t>
            </a:r>
            <a:r>
              <a:rPr b="1" lang="en" sz="1800" u="sng">
                <a:solidFill>
                  <a:schemeClr val="dk1"/>
                </a:solidFill>
                <a:latin typeface="Lexend"/>
                <a:ea typeface="Lexend"/>
                <a:cs typeface="Lexend"/>
                <a:sym typeface="Lexend"/>
              </a:rPr>
              <a:t>Sources:</a:t>
            </a:r>
            <a:endParaRPr b="1" sz="1800" u="sng">
              <a:solidFill>
                <a:schemeClr val="dk1"/>
              </a:solidFill>
              <a:latin typeface="Lexend"/>
              <a:ea typeface="Lexend"/>
              <a:cs typeface="Lexend"/>
              <a:sym typeface="Lexend"/>
            </a:endParaRPr>
          </a:p>
          <a:p>
            <a:pPr indent="0" lvl="0" marL="0" rtl="0" algn="l">
              <a:spcBef>
                <a:spcPts val="0"/>
              </a:spcBef>
              <a:spcAft>
                <a:spcPts val="0"/>
              </a:spcAft>
              <a:buNone/>
            </a:pPr>
            <a:r>
              <a:rPr lang="en" sz="1800">
                <a:solidFill>
                  <a:schemeClr val="dk1"/>
                </a:solidFill>
                <a:latin typeface="Lexend"/>
                <a:ea typeface="Lexend"/>
                <a:cs typeface="Lexend"/>
                <a:sym typeface="Lexend"/>
              </a:rPr>
              <a:t>Information gathered by </a:t>
            </a:r>
            <a:r>
              <a:rPr lang="en" sz="1800">
                <a:solidFill>
                  <a:schemeClr val="dk1"/>
                </a:solidFill>
                <a:latin typeface="Lexend"/>
                <a:ea typeface="Lexend"/>
                <a:cs typeface="Lexend"/>
                <a:sym typeface="Lexend"/>
              </a:rPr>
              <a:t>someone</a:t>
            </a:r>
            <a:r>
              <a:rPr lang="en" sz="1800">
                <a:solidFill>
                  <a:schemeClr val="dk1"/>
                </a:solidFill>
                <a:latin typeface="Lexend"/>
                <a:ea typeface="Lexend"/>
                <a:cs typeface="Lexend"/>
                <a:sym typeface="Lexend"/>
              </a:rPr>
              <a:t> who was not present at the event</a:t>
            </a:r>
            <a:endParaRPr sz="1800">
              <a:solidFill>
                <a:schemeClr val="dk1"/>
              </a:solidFill>
              <a:latin typeface="Lexend"/>
              <a:ea typeface="Lexend"/>
              <a:cs typeface="Lexend"/>
              <a:sym typeface="Lexend"/>
            </a:endParaRPr>
          </a:p>
          <a:p>
            <a:pPr indent="0" lvl="0" marL="0" rtl="0" algn="l">
              <a:spcBef>
                <a:spcPts val="0"/>
              </a:spcBef>
              <a:spcAft>
                <a:spcPts val="0"/>
              </a:spcAft>
              <a:buNone/>
            </a:pPr>
            <a:r>
              <a:t/>
            </a:r>
            <a:endParaRPr sz="1800">
              <a:solidFill>
                <a:schemeClr val="dk1"/>
              </a:solidFill>
              <a:latin typeface="Lexend"/>
              <a:ea typeface="Lexend"/>
              <a:cs typeface="Lexend"/>
              <a:sym typeface="Lexend"/>
            </a:endParaRPr>
          </a:p>
          <a:p>
            <a:pPr indent="-342900" lvl="0" marL="457200" rtl="0" algn="l">
              <a:spcBef>
                <a:spcPts val="0"/>
              </a:spcBef>
              <a:spcAft>
                <a:spcPts val="0"/>
              </a:spcAft>
              <a:buClr>
                <a:schemeClr val="dk1"/>
              </a:buClr>
              <a:buSzPts val="1800"/>
              <a:buFont typeface="Lexend"/>
              <a:buChar char="●"/>
            </a:pPr>
            <a:r>
              <a:rPr lang="en" sz="1800">
                <a:solidFill>
                  <a:schemeClr val="dk1"/>
                </a:solidFill>
                <a:latin typeface="Lexend"/>
                <a:ea typeface="Lexend"/>
                <a:cs typeface="Lexend"/>
                <a:sym typeface="Lexend"/>
              </a:rPr>
              <a:t>Books (biographies, textbooks)</a:t>
            </a:r>
            <a:endParaRPr sz="1800">
              <a:solidFill>
                <a:schemeClr val="dk1"/>
              </a:solidFill>
              <a:latin typeface="Lexend"/>
              <a:ea typeface="Lexend"/>
              <a:cs typeface="Lexend"/>
              <a:sym typeface="Lexend"/>
            </a:endParaRPr>
          </a:p>
          <a:p>
            <a:pPr indent="-342900" lvl="0" marL="457200" rtl="0" algn="l">
              <a:spcBef>
                <a:spcPts val="0"/>
              </a:spcBef>
              <a:spcAft>
                <a:spcPts val="0"/>
              </a:spcAft>
              <a:buClr>
                <a:schemeClr val="dk1"/>
              </a:buClr>
              <a:buSzPts val="1800"/>
              <a:buFont typeface="Lexend"/>
              <a:buChar char="●"/>
            </a:pPr>
            <a:r>
              <a:rPr lang="en" sz="1800">
                <a:solidFill>
                  <a:schemeClr val="dk1"/>
                </a:solidFill>
                <a:latin typeface="Lexend"/>
                <a:ea typeface="Lexend"/>
                <a:cs typeface="Lexend"/>
                <a:sym typeface="Lexend"/>
              </a:rPr>
              <a:t>Paintings</a:t>
            </a:r>
            <a:endParaRPr sz="1800">
              <a:solidFill>
                <a:schemeClr val="dk1"/>
              </a:solidFill>
              <a:latin typeface="Lexend"/>
              <a:ea typeface="Lexend"/>
              <a:cs typeface="Lexend"/>
              <a:sym typeface="Lexend"/>
            </a:endParaRPr>
          </a:p>
          <a:p>
            <a:pPr indent="-342900" lvl="0" marL="457200" rtl="0" algn="l">
              <a:spcBef>
                <a:spcPts val="0"/>
              </a:spcBef>
              <a:spcAft>
                <a:spcPts val="0"/>
              </a:spcAft>
              <a:buClr>
                <a:schemeClr val="dk1"/>
              </a:buClr>
              <a:buSzPts val="1800"/>
              <a:buFont typeface="Lexend"/>
              <a:buChar char="●"/>
            </a:pPr>
            <a:r>
              <a:rPr lang="en" sz="1800">
                <a:solidFill>
                  <a:schemeClr val="dk1"/>
                </a:solidFill>
                <a:latin typeface="Lexend"/>
                <a:ea typeface="Lexend"/>
                <a:cs typeface="Lexend"/>
                <a:sym typeface="Lexend"/>
              </a:rPr>
              <a:t>Documentaries</a:t>
            </a:r>
            <a:endParaRPr sz="1800">
              <a:solidFill>
                <a:schemeClr val="dk1"/>
              </a:solidFill>
              <a:latin typeface="Lexend"/>
              <a:ea typeface="Lexend"/>
              <a:cs typeface="Lexend"/>
              <a:sym typeface="Lexend"/>
            </a:endParaRPr>
          </a:p>
          <a:p>
            <a:pPr indent="-342900" lvl="0" marL="457200" rtl="0" algn="l">
              <a:spcBef>
                <a:spcPts val="0"/>
              </a:spcBef>
              <a:spcAft>
                <a:spcPts val="0"/>
              </a:spcAft>
              <a:buClr>
                <a:schemeClr val="dk1"/>
              </a:buClr>
              <a:buSzPts val="1800"/>
              <a:buFont typeface="Lexend"/>
              <a:buChar char="●"/>
            </a:pPr>
            <a:r>
              <a:rPr lang="en" sz="1800">
                <a:solidFill>
                  <a:schemeClr val="dk1"/>
                </a:solidFill>
                <a:latin typeface="Lexend"/>
                <a:ea typeface="Lexend"/>
                <a:cs typeface="Lexend"/>
                <a:sym typeface="Lexend"/>
              </a:rPr>
              <a:t>Websites</a:t>
            </a:r>
            <a:endParaRPr sz="1800">
              <a:solidFill>
                <a:schemeClr val="dk1"/>
              </a:solidFill>
              <a:latin typeface="Lexend"/>
              <a:ea typeface="Lexend"/>
              <a:cs typeface="Lexend"/>
              <a:sym typeface="Lexend"/>
            </a:endParaRPr>
          </a:p>
        </p:txBody>
      </p:sp>
      <p:pic>
        <p:nvPicPr>
          <p:cNvPr descr="Diary Illustration Free Stock Photo - Public Domain Pictures" id="65" name="Google Shape;65;p14"/>
          <p:cNvPicPr preferRelativeResize="0"/>
          <p:nvPr/>
        </p:nvPicPr>
        <p:blipFill>
          <a:blip r:embed="rId3">
            <a:alphaModFix/>
          </a:blip>
          <a:stretch>
            <a:fillRect/>
          </a:stretch>
        </p:blipFill>
        <p:spPr>
          <a:xfrm>
            <a:off x="349815" y="3916740"/>
            <a:ext cx="1257850" cy="873350"/>
          </a:xfrm>
          <a:prstGeom prst="rect">
            <a:avLst/>
          </a:prstGeom>
          <a:noFill/>
          <a:ln>
            <a:noFill/>
          </a:ln>
        </p:spPr>
      </p:pic>
      <p:pic>
        <p:nvPicPr>
          <p:cNvPr descr="Thanks for the ride Sheppard &gt; Sheppard Air Force Base &gt; Article ..." id="66" name="Google Shape;66;p14"/>
          <p:cNvPicPr preferRelativeResize="0"/>
          <p:nvPr/>
        </p:nvPicPr>
        <p:blipFill>
          <a:blip r:embed="rId4">
            <a:alphaModFix/>
          </a:blip>
          <a:stretch>
            <a:fillRect/>
          </a:stretch>
        </p:blipFill>
        <p:spPr>
          <a:xfrm>
            <a:off x="2539125" y="3806493"/>
            <a:ext cx="1448225" cy="1070955"/>
          </a:xfrm>
          <a:prstGeom prst="rect">
            <a:avLst/>
          </a:prstGeom>
          <a:noFill/>
          <a:ln>
            <a:noFill/>
          </a:ln>
        </p:spPr>
      </p:pic>
      <p:pic>
        <p:nvPicPr>
          <p:cNvPr descr="A Pile Of Books Free Stock Photo - Public Domain Pictures" id="67" name="Google Shape;67;p14"/>
          <p:cNvPicPr preferRelativeResize="0"/>
          <p:nvPr/>
        </p:nvPicPr>
        <p:blipFill>
          <a:blip r:embed="rId5">
            <a:alphaModFix/>
          </a:blip>
          <a:stretch>
            <a:fillRect/>
          </a:stretch>
        </p:blipFill>
        <p:spPr>
          <a:xfrm>
            <a:off x="5307499" y="3780025"/>
            <a:ext cx="1155691" cy="1097425"/>
          </a:xfrm>
          <a:prstGeom prst="rect">
            <a:avLst/>
          </a:prstGeom>
          <a:noFill/>
          <a:ln>
            <a:noFill/>
          </a:ln>
        </p:spPr>
      </p:pic>
      <p:pic>
        <p:nvPicPr>
          <p:cNvPr descr="Royalty-Free photo: MacBook Pro | PickPik" id="68" name="Google Shape;68;p14"/>
          <p:cNvPicPr preferRelativeResize="0"/>
          <p:nvPr/>
        </p:nvPicPr>
        <p:blipFill>
          <a:blip r:embed="rId6">
            <a:alphaModFix/>
          </a:blip>
          <a:stretch>
            <a:fillRect/>
          </a:stretch>
        </p:blipFill>
        <p:spPr>
          <a:xfrm>
            <a:off x="6972625" y="3739365"/>
            <a:ext cx="1448232" cy="964825"/>
          </a:xfrm>
          <a:prstGeom prst="rect">
            <a:avLst/>
          </a:prstGeom>
          <a:noFill/>
          <a:ln>
            <a:noFill/>
          </a:ln>
        </p:spPr>
      </p:pic>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192" name="Shape 192"/>
        <p:cNvGrpSpPr/>
        <p:nvPr/>
      </p:nvGrpSpPr>
      <p:grpSpPr>
        <a:xfrm>
          <a:off x="0" y="0"/>
          <a:ext cx="0" cy="0"/>
          <a:chOff x="0" y="0"/>
          <a:chExt cx="0" cy="0"/>
        </a:xfrm>
      </p:grpSpPr>
      <p:sp>
        <p:nvSpPr>
          <p:cNvPr id="193" name="Google Shape;193;p32"/>
          <p:cNvSpPr txBox="1"/>
          <p:nvPr>
            <p:ph type="title"/>
          </p:nvPr>
        </p:nvSpPr>
        <p:spPr>
          <a:xfrm>
            <a:off x="0" y="0"/>
            <a:ext cx="9196800" cy="829200"/>
          </a:xfrm>
          <a:prstGeom prst="rect">
            <a:avLst/>
          </a:prstGeom>
          <a:solidFill>
            <a:schemeClr val="lt2"/>
          </a:solidFill>
          <a:ln>
            <a:noFill/>
          </a:ln>
        </p:spPr>
        <p:txBody>
          <a:bodyPr anchorCtr="0" anchor="ctr" bIns="91425" lIns="91425" spcFirstLastPara="1" rIns="91425" wrap="square" tIns="91425">
            <a:noAutofit/>
          </a:bodyPr>
          <a:lstStyle/>
          <a:p>
            <a:pPr indent="0" lvl="0" marL="0" rtl="0" algn="ctr">
              <a:lnSpc>
                <a:spcPct val="100000"/>
              </a:lnSpc>
              <a:spcBef>
                <a:spcPts val="0"/>
              </a:spcBef>
              <a:spcAft>
                <a:spcPts val="0"/>
              </a:spcAft>
              <a:buSzPts val="990"/>
              <a:buNone/>
            </a:pPr>
            <a:r>
              <a:rPr b="1" lang="en" sz="4020">
                <a:solidFill>
                  <a:srgbClr val="FF0000"/>
                </a:solidFill>
              </a:rPr>
              <a:t>Election Day</a:t>
            </a:r>
            <a:endParaRPr b="1" sz="4020">
              <a:solidFill>
                <a:srgbClr val="FF0000"/>
              </a:solidFill>
            </a:endParaRPr>
          </a:p>
        </p:txBody>
      </p:sp>
      <p:sp>
        <p:nvSpPr>
          <p:cNvPr id="194" name="Google Shape;194;p32"/>
          <p:cNvSpPr txBox="1"/>
          <p:nvPr/>
        </p:nvSpPr>
        <p:spPr>
          <a:xfrm>
            <a:off x="752950" y="3391700"/>
            <a:ext cx="8059200" cy="1575000"/>
          </a:xfrm>
          <a:prstGeom prst="rect">
            <a:avLst/>
          </a:prstGeom>
          <a:noFill/>
          <a:ln>
            <a:noFill/>
          </a:ln>
        </p:spPr>
        <p:txBody>
          <a:bodyPr anchorCtr="0" anchor="t" bIns="91425" lIns="91425" spcFirstLastPara="1" rIns="91425" wrap="square" tIns="91425">
            <a:noAutofit/>
          </a:bodyPr>
          <a:lstStyle/>
          <a:p>
            <a:pPr indent="-323850" lvl="0" marL="457200" marR="0" rtl="0" algn="l">
              <a:lnSpc>
                <a:spcPct val="100000"/>
              </a:lnSpc>
              <a:spcBef>
                <a:spcPts val="0"/>
              </a:spcBef>
              <a:spcAft>
                <a:spcPts val="0"/>
              </a:spcAft>
              <a:buClr>
                <a:schemeClr val="dk1"/>
              </a:buClr>
              <a:buSzPts val="1500"/>
              <a:buFont typeface="Lexend"/>
              <a:buChar char="●"/>
            </a:pPr>
            <a:r>
              <a:rPr lang="en" sz="1500">
                <a:solidFill>
                  <a:schemeClr val="dk1"/>
                </a:solidFill>
                <a:latin typeface="Lexend"/>
                <a:ea typeface="Lexend"/>
                <a:cs typeface="Lexend"/>
                <a:sym typeface="Lexend"/>
              </a:rPr>
              <a:t>In this photo, there are multiple generations of voters</a:t>
            </a:r>
            <a:endParaRPr sz="1500">
              <a:solidFill>
                <a:schemeClr val="dk1"/>
              </a:solidFill>
              <a:latin typeface="Lexend"/>
              <a:ea typeface="Lexend"/>
              <a:cs typeface="Lexend"/>
              <a:sym typeface="Lexend"/>
            </a:endParaRPr>
          </a:p>
          <a:p>
            <a:pPr indent="-323850" lvl="0" marL="457200" marR="0" rtl="0" algn="l">
              <a:lnSpc>
                <a:spcPct val="100000"/>
              </a:lnSpc>
              <a:spcBef>
                <a:spcPts val="0"/>
              </a:spcBef>
              <a:spcAft>
                <a:spcPts val="0"/>
              </a:spcAft>
              <a:buClr>
                <a:schemeClr val="dk1"/>
              </a:buClr>
              <a:buSzPts val="1500"/>
              <a:buFont typeface="Lexend"/>
              <a:buChar char="●"/>
            </a:pPr>
            <a:r>
              <a:rPr lang="en" sz="1500">
                <a:solidFill>
                  <a:schemeClr val="dk1"/>
                </a:solidFill>
                <a:latin typeface="Lexend"/>
                <a:ea typeface="Lexend"/>
                <a:cs typeface="Lexend"/>
                <a:sym typeface="Lexend"/>
              </a:rPr>
              <a:t>The 26th Amendment granted 18 year olds the right to vote (1971)</a:t>
            </a:r>
            <a:endParaRPr sz="1500">
              <a:solidFill>
                <a:schemeClr val="dk1"/>
              </a:solidFill>
              <a:latin typeface="Lexend"/>
              <a:ea typeface="Lexend"/>
              <a:cs typeface="Lexend"/>
              <a:sym typeface="Lexend"/>
            </a:endParaRPr>
          </a:p>
          <a:p>
            <a:pPr indent="-323850" lvl="0" marL="457200" marR="0" rtl="0" algn="l">
              <a:lnSpc>
                <a:spcPct val="100000"/>
              </a:lnSpc>
              <a:spcBef>
                <a:spcPts val="0"/>
              </a:spcBef>
              <a:spcAft>
                <a:spcPts val="0"/>
              </a:spcAft>
              <a:buClr>
                <a:schemeClr val="dk1"/>
              </a:buClr>
              <a:buSzPts val="1500"/>
              <a:buFont typeface="Lexend"/>
              <a:buChar char="●"/>
            </a:pPr>
            <a:r>
              <a:rPr lang="en" sz="1500">
                <a:solidFill>
                  <a:schemeClr val="dk1"/>
                </a:solidFill>
                <a:latin typeface="Lexend"/>
                <a:ea typeface="Lexend"/>
                <a:cs typeface="Lexend"/>
                <a:sym typeface="Lexend"/>
              </a:rPr>
              <a:t>The United States is a constitutional republic, meaning we follow a written constitution and vote for representatives to serve in government and make decisions on our behalf</a:t>
            </a:r>
            <a:endParaRPr sz="1500">
              <a:solidFill>
                <a:schemeClr val="dk1"/>
              </a:solidFill>
              <a:latin typeface="Lexend"/>
              <a:ea typeface="Lexend"/>
              <a:cs typeface="Lexend"/>
              <a:sym typeface="Lexend"/>
            </a:endParaRPr>
          </a:p>
          <a:p>
            <a:pPr indent="-323850" lvl="0" marL="457200" marR="0" rtl="0" algn="l">
              <a:lnSpc>
                <a:spcPct val="100000"/>
              </a:lnSpc>
              <a:spcBef>
                <a:spcPts val="0"/>
              </a:spcBef>
              <a:spcAft>
                <a:spcPts val="0"/>
              </a:spcAft>
              <a:buClr>
                <a:schemeClr val="dk1"/>
              </a:buClr>
              <a:buSzPts val="1500"/>
              <a:buFont typeface="Lexend"/>
              <a:buChar char="●"/>
            </a:pPr>
            <a:r>
              <a:rPr lang="en" sz="1500">
                <a:solidFill>
                  <a:schemeClr val="dk1"/>
                </a:solidFill>
                <a:latin typeface="Lexend"/>
                <a:ea typeface="Lexend"/>
                <a:cs typeface="Lexend"/>
                <a:sym typeface="Lexend"/>
              </a:rPr>
              <a:t>It is important that citizens exercise their right to vote in all elections</a:t>
            </a:r>
            <a:endParaRPr sz="1500">
              <a:solidFill>
                <a:schemeClr val="dk1"/>
              </a:solidFill>
              <a:latin typeface="Lexend"/>
              <a:ea typeface="Lexend"/>
              <a:cs typeface="Lexend"/>
              <a:sym typeface="Lexend"/>
            </a:endParaRPr>
          </a:p>
        </p:txBody>
      </p:sp>
      <p:pic>
        <p:nvPicPr>
          <p:cNvPr id="195" name="Google Shape;195;p32"/>
          <p:cNvPicPr preferRelativeResize="0"/>
          <p:nvPr/>
        </p:nvPicPr>
        <p:blipFill>
          <a:blip r:embed="rId3">
            <a:alphaModFix/>
          </a:blip>
          <a:stretch>
            <a:fillRect/>
          </a:stretch>
        </p:blipFill>
        <p:spPr>
          <a:xfrm>
            <a:off x="923176" y="869000"/>
            <a:ext cx="7297649" cy="2586976"/>
          </a:xfrm>
          <a:prstGeom prst="rect">
            <a:avLst/>
          </a:prstGeom>
          <a:noFill/>
          <a:ln>
            <a:noFill/>
          </a:ln>
        </p:spPr>
      </p:pic>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199" name="Shape 199"/>
        <p:cNvGrpSpPr/>
        <p:nvPr/>
      </p:nvGrpSpPr>
      <p:grpSpPr>
        <a:xfrm>
          <a:off x="0" y="0"/>
          <a:ext cx="0" cy="0"/>
          <a:chOff x="0" y="0"/>
          <a:chExt cx="0" cy="0"/>
        </a:xfrm>
      </p:grpSpPr>
      <p:sp>
        <p:nvSpPr>
          <p:cNvPr id="200" name="Google Shape;200;p33"/>
          <p:cNvSpPr txBox="1"/>
          <p:nvPr>
            <p:ph type="title"/>
          </p:nvPr>
        </p:nvSpPr>
        <p:spPr>
          <a:xfrm>
            <a:off x="0" y="0"/>
            <a:ext cx="9196800" cy="829200"/>
          </a:xfrm>
          <a:prstGeom prst="rect">
            <a:avLst/>
          </a:prstGeom>
          <a:solidFill>
            <a:schemeClr val="lt2"/>
          </a:solidFill>
          <a:ln>
            <a:noFill/>
          </a:ln>
        </p:spPr>
        <p:txBody>
          <a:bodyPr anchorCtr="0" anchor="ctr" bIns="91425" lIns="91425" spcFirstLastPara="1" rIns="91425" wrap="square" tIns="91425">
            <a:noAutofit/>
          </a:bodyPr>
          <a:lstStyle/>
          <a:p>
            <a:pPr indent="0" lvl="0" marL="0" rtl="0" algn="ctr">
              <a:lnSpc>
                <a:spcPct val="100000"/>
              </a:lnSpc>
              <a:spcBef>
                <a:spcPts val="0"/>
              </a:spcBef>
              <a:spcAft>
                <a:spcPts val="0"/>
              </a:spcAft>
              <a:buSzPts val="990"/>
              <a:buNone/>
            </a:pPr>
            <a:r>
              <a:rPr b="1" lang="en" sz="4020">
                <a:solidFill>
                  <a:srgbClr val="0000FF"/>
                </a:solidFill>
              </a:rPr>
              <a:t>Victims of Communism Day</a:t>
            </a:r>
            <a:endParaRPr b="1" sz="4020">
              <a:solidFill>
                <a:srgbClr val="0000FF"/>
              </a:solidFill>
            </a:endParaRPr>
          </a:p>
        </p:txBody>
      </p:sp>
      <p:sp>
        <p:nvSpPr>
          <p:cNvPr id="201" name="Google Shape;201;p33"/>
          <p:cNvSpPr txBox="1"/>
          <p:nvPr/>
        </p:nvSpPr>
        <p:spPr>
          <a:xfrm>
            <a:off x="970650" y="4250525"/>
            <a:ext cx="7202700" cy="8292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2200">
                <a:solidFill>
                  <a:srgbClr val="000000"/>
                </a:solidFill>
                <a:latin typeface="Lexend"/>
                <a:ea typeface="Lexend"/>
                <a:cs typeface="Lexend"/>
                <a:sym typeface="Lexend"/>
              </a:rPr>
              <a:t>What do you know about this image? What do you think is happening? What do you wonder?</a:t>
            </a:r>
            <a:endParaRPr sz="2200">
              <a:solidFill>
                <a:srgbClr val="000000"/>
              </a:solidFill>
              <a:latin typeface="Lexend"/>
              <a:ea typeface="Lexend"/>
              <a:cs typeface="Lexend"/>
              <a:sym typeface="Lexend"/>
            </a:endParaRPr>
          </a:p>
        </p:txBody>
      </p:sp>
      <p:pic>
        <p:nvPicPr>
          <p:cNvPr id="202" name="Google Shape;202;p33"/>
          <p:cNvPicPr preferRelativeResize="0"/>
          <p:nvPr/>
        </p:nvPicPr>
        <p:blipFill>
          <a:blip r:embed="rId3">
            <a:alphaModFix/>
          </a:blip>
          <a:stretch>
            <a:fillRect/>
          </a:stretch>
        </p:blipFill>
        <p:spPr>
          <a:xfrm>
            <a:off x="2505750" y="919200"/>
            <a:ext cx="4037275" cy="3281325"/>
          </a:xfrm>
          <a:prstGeom prst="rect">
            <a:avLst/>
          </a:prstGeom>
          <a:noFill/>
          <a:ln cap="flat" cmpd="sng" w="9525">
            <a:solidFill>
              <a:schemeClr val="dk2"/>
            </a:solidFill>
            <a:prstDash val="solid"/>
            <a:round/>
            <a:headEnd len="sm" w="sm" type="none"/>
            <a:tailEnd len="sm" w="sm" type="none"/>
          </a:ln>
        </p:spPr>
      </p:pic>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06" name="Shape 206"/>
        <p:cNvGrpSpPr/>
        <p:nvPr/>
      </p:nvGrpSpPr>
      <p:grpSpPr>
        <a:xfrm>
          <a:off x="0" y="0"/>
          <a:ext cx="0" cy="0"/>
          <a:chOff x="0" y="0"/>
          <a:chExt cx="0" cy="0"/>
        </a:xfrm>
      </p:grpSpPr>
      <p:sp>
        <p:nvSpPr>
          <p:cNvPr id="207" name="Google Shape;207;p34"/>
          <p:cNvSpPr txBox="1"/>
          <p:nvPr>
            <p:ph type="title"/>
          </p:nvPr>
        </p:nvSpPr>
        <p:spPr>
          <a:xfrm>
            <a:off x="0" y="0"/>
            <a:ext cx="9196800" cy="829200"/>
          </a:xfrm>
          <a:prstGeom prst="rect">
            <a:avLst/>
          </a:prstGeom>
          <a:solidFill>
            <a:schemeClr val="lt2"/>
          </a:solidFill>
          <a:ln>
            <a:noFill/>
          </a:ln>
        </p:spPr>
        <p:txBody>
          <a:bodyPr anchorCtr="0" anchor="ctr" bIns="91425" lIns="91425" spcFirstLastPara="1" rIns="91425" wrap="square" tIns="91425">
            <a:noAutofit/>
          </a:bodyPr>
          <a:lstStyle/>
          <a:p>
            <a:pPr indent="0" lvl="0" marL="0" rtl="0" algn="ctr">
              <a:lnSpc>
                <a:spcPct val="100000"/>
              </a:lnSpc>
              <a:spcBef>
                <a:spcPts val="0"/>
              </a:spcBef>
              <a:spcAft>
                <a:spcPts val="0"/>
              </a:spcAft>
              <a:buSzPts val="990"/>
              <a:buNone/>
            </a:pPr>
            <a:r>
              <a:rPr b="1" lang="en" sz="4020">
                <a:solidFill>
                  <a:srgbClr val="0000FF"/>
                </a:solidFill>
              </a:rPr>
              <a:t>Victims of Communism Day</a:t>
            </a:r>
            <a:endParaRPr b="1" sz="4020">
              <a:solidFill>
                <a:srgbClr val="0000FF"/>
              </a:solidFill>
            </a:endParaRPr>
          </a:p>
        </p:txBody>
      </p:sp>
      <p:sp>
        <p:nvSpPr>
          <p:cNvPr id="208" name="Google Shape;208;p34"/>
          <p:cNvSpPr txBox="1"/>
          <p:nvPr/>
        </p:nvSpPr>
        <p:spPr>
          <a:xfrm>
            <a:off x="3519650" y="3996900"/>
            <a:ext cx="3000000" cy="400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pic>
        <p:nvPicPr>
          <p:cNvPr id="209" name="Google Shape;209;p34"/>
          <p:cNvPicPr preferRelativeResize="0"/>
          <p:nvPr/>
        </p:nvPicPr>
        <p:blipFill>
          <a:blip r:embed="rId3">
            <a:alphaModFix/>
          </a:blip>
          <a:stretch>
            <a:fillRect/>
          </a:stretch>
        </p:blipFill>
        <p:spPr>
          <a:xfrm>
            <a:off x="232625" y="1195550"/>
            <a:ext cx="4037275" cy="3281325"/>
          </a:xfrm>
          <a:prstGeom prst="rect">
            <a:avLst/>
          </a:prstGeom>
          <a:noFill/>
          <a:ln cap="flat" cmpd="sng" w="9525">
            <a:solidFill>
              <a:schemeClr val="dk2"/>
            </a:solidFill>
            <a:prstDash val="solid"/>
            <a:round/>
            <a:headEnd len="sm" w="sm" type="none"/>
            <a:tailEnd len="sm" w="sm" type="none"/>
          </a:ln>
        </p:spPr>
      </p:pic>
      <p:sp>
        <p:nvSpPr>
          <p:cNvPr id="210" name="Google Shape;210;p34"/>
          <p:cNvSpPr txBox="1"/>
          <p:nvPr/>
        </p:nvSpPr>
        <p:spPr>
          <a:xfrm>
            <a:off x="4765975" y="852013"/>
            <a:ext cx="4037400" cy="3968400"/>
          </a:xfrm>
          <a:prstGeom prst="rect">
            <a:avLst/>
          </a:prstGeom>
          <a:noFill/>
          <a:ln>
            <a:noFill/>
          </a:ln>
        </p:spPr>
        <p:txBody>
          <a:bodyPr anchorCtr="0" anchor="t" bIns="91425" lIns="91425" spcFirstLastPara="1" rIns="91425" wrap="square" tIns="91425">
            <a:noAutofit/>
          </a:bodyPr>
          <a:lstStyle/>
          <a:p>
            <a:pPr indent="-330200" lvl="0" marL="457200" marR="0" rtl="0" algn="l">
              <a:lnSpc>
                <a:spcPct val="100000"/>
              </a:lnSpc>
              <a:spcBef>
                <a:spcPts val="0"/>
              </a:spcBef>
              <a:spcAft>
                <a:spcPts val="0"/>
              </a:spcAft>
              <a:buClr>
                <a:schemeClr val="dk1"/>
              </a:buClr>
              <a:buSzPts val="1600"/>
              <a:buFont typeface="Lexend"/>
              <a:buChar char="●"/>
            </a:pPr>
            <a:r>
              <a:rPr lang="en" sz="1600">
                <a:solidFill>
                  <a:schemeClr val="dk1"/>
                </a:solidFill>
                <a:latin typeface="Lexend"/>
                <a:ea typeface="Lexend"/>
                <a:cs typeface="Lexend"/>
                <a:sym typeface="Lexend"/>
              </a:rPr>
              <a:t>This is a photo of one of the </a:t>
            </a:r>
            <a:r>
              <a:rPr lang="en" sz="1600">
                <a:solidFill>
                  <a:schemeClr val="dk1"/>
                </a:solidFill>
                <a:latin typeface="Lexend"/>
                <a:ea typeface="Lexend"/>
                <a:cs typeface="Lexend"/>
                <a:sym typeface="Lexend"/>
              </a:rPr>
              <a:t>forced labor camps and prisons known as the Gulag in the Soviet Union</a:t>
            </a:r>
            <a:endParaRPr sz="1600">
              <a:solidFill>
                <a:schemeClr val="dk1"/>
              </a:solidFill>
              <a:latin typeface="Lexend"/>
              <a:ea typeface="Lexend"/>
              <a:cs typeface="Lexend"/>
              <a:sym typeface="Lexend"/>
            </a:endParaRPr>
          </a:p>
          <a:p>
            <a:pPr indent="-330200" lvl="0" marL="457200" marR="0" rtl="0" algn="l">
              <a:lnSpc>
                <a:spcPct val="100000"/>
              </a:lnSpc>
              <a:spcBef>
                <a:spcPts val="0"/>
              </a:spcBef>
              <a:spcAft>
                <a:spcPts val="0"/>
              </a:spcAft>
              <a:buClr>
                <a:schemeClr val="dk1"/>
              </a:buClr>
              <a:buSzPts val="1600"/>
              <a:buFont typeface="Lexend"/>
              <a:buChar char="●"/>
            </a:pPr>
            <a:r>
              <a:rPr lang="en" sz="1600">
                <a:solidFill>
                  <a:schemeClr val="dk1"/>
                </a:solidFill>
                <a:latin typeface="Lexend"/>
                <a:ea typeface="Lexend"/>
                <a:cs typeface="Lexend"/>
                <a:sym typeface="Lexend"/>
              </a:rPr>
              <a:t>The Gulag </a:t>
            </a:r>
            <a:r>
              <a:rPr lang="en" sz="1600">
                <a:solidFill>
                  <a:schemeClr val="dk1"/>
                </a:solidFill>
                <a:latin typeface="Lexend"/>
                <a:ea typeface="Lexend"/>
                <a:cs typeface="Lexend"/>
                <a:sym typeface="Lexend"/>
              </a:rPr>
              <a:t>imprisoned</a:t>
            </a:r>
            <a:r>
              <a:rPr lang="en" sz="1600">
                <a:solidFill>
                  <a:schemeClr val="dk1"/>
                </a:solidFill>
                <a:latin typeface="Lexend"/>
                <a:ea typeface="Lexend"/>
                <a:cs typeface="Lexend"/>
                <a:sym typeface="Lexend"/>
              </a:rPr>
              <a:t> millions of people from the 1920s to the mid-1950s</a:t>
            </a:r>
            <a:endParaRPr sz="1600">
              <a:solidFill>
                <a:schemeClr val="dk1"/>
              </a:solidFill>
              <a:latin typeface="Lexend"/>
              <a:ea typeface="Lexend"/>
              <a:cs typeface="Lexend"/>
              <a:sym typeface="Lexend"/>
            </a:endParaRPr>
          </a:p>
          <a:p>
            <a:pPr indent="-330200" lvl="0" marL="457200" marR="0" rtl="0" algn="l">
              <a:lnSpc>
                <a:spcPct val="100000"/>
              </a:lnSpc>
              <a:spcBef>
                <a:spcPts val="0"/>
              </a:spcBef>
              <a:spcAft>
                <a:spcPts val="0"/>
              </a:spcAft>
              <a:buClr>
                <a:schemeClr val="dk1"/>
              </a:buClr>
              <a:buSzPts val="1600"/>
              <a:buFont typeface="Lexend"/>
              <a:buChar char="●"/>
            </a:pPr>
            <a:r>
              <a:rPr lang="en" sz="1600">
                <a:solidFill>
                  <a:schemeClr val="dk1"/>
                </a:solidFill>
                <a:latin typeface="Lexend"/>
                <a:ea typeface="Lexend"/>
                <a:cs typeface="Lexend"/>
                <a:sym typeface="Lexend"/>
              </a:rPr>
              <a:t>It’s estimated there were 1</a:t>
            </a:r>
            <a:r>
              <a:rPr lang="en" sz="1600">
                <a:solidFill>
                  <a:schemeClr val="dk1"/>
                </a:solidFill>
                <a:latin typeface="Lexend"/>
                <a:ea typeface="Lexend"/>
                <a:cs typeface="Lexend"/>
                <a:sym typeface="Lexend"/>
              </a:rPr>
              <a:t>.2 to 1.7 m</a:t>
            </a:r>
            <a:r>
              <a:rPr lang="en" sz="1600">
                <a:solidFill>
                  <a:schemeClr val="dk1"/>
                </a:solidFill>
                <a:latin typeface="Lexend"/>
                <a:ea typeface="Lexend"/>
                <a:cs typeface="Lexend"/>
                <a:sym typeface="Lexend"/>
              </a:rPr>
              <a:t>illion deaths in the Gulag’s camps during this time</a:t>
            </a:r>
            <a:endParaRPr sz="1600">
              <a:solidFill>
                <a:schemeClr val="dk1"/>
              </a:solidFill>
              <a:latin typeface="Lexend"/>
              <a:ea typeface="Lexend"/>
              <a:cs typeface="Lexend"/>
              <a:sym typeface="Lexend"/>
            </a:endParaRPr>
          </a:p>
          <a:p>
            <a:pPr indent="-330200" lvl="0" marL="457200" marR="0" rtl="0" algn="l">
              <a:lnSpc>
                <a:spcPct val="100000"/>
              </a:lnSpc>
              <a:spcBef>
                <a:spcPts val="0"/>
              </a:spcBef>
              <a:spcAft>
                <a:spcPts val="0"/>
              </a:spcAft>
              <a:buClr>
                <a:schemeClr val="dk1"/>
              </a:buClr>
              <a:buSzPts val="1600"/>
              <a:buFont typeface="Lexend"/>
              <a:buChar char="●"/>
            </a:pPr>
            <a:r>
              <a:rPr lang="en" sz="1600">
                <a:solidFill>
                  <a:schemeClr val="dk1"/>
                </a:solidFill>
                <a:latin typeface="Lexend"/>
                <a:ea typeface="Lexend"/>
                <a:cs typeface="Lexend"/>
                <a:sym typeface="Lexend"/>
              </a:rPr>
              <a:t>The individuals placed in these camps were determined by one communist leader</a:t>
            </a:r>
            <a:endParaRPr sz="1600">
              <a:solidFill>
                <a:schemeClr val="dk1"/>
              </a:solidFill>
              <a:latin typeface="Lexend"/>
              <a:ea typeface="Lexend"/>
              <a:cs typeface="Lexend"/>
              <a:sym typeface="Lexend"/>
            </a:endParaRPr>
          </a:p>
          <a:p>
            <a:pPr indent="-330200" lvl="0" marL="457200" marR="0" rtl="0" algn="l">
              <a:lnSpc>
                <a:spcPct val="100000"/>
              </a:lnSpc>
              <a:spcBef>
                <a:spcPts val="0"/>
              </a:spcBef>
              <a:spcAft>
                <a:spcPts val="0"/>
              </a:spcAft>
              <a:buClr>
                <a:schemeClr val="dk1"/>
              </a:buClr>
              <a:buSzPts val="1600"/>
              <a:buFont typeface="Lexend"/>
              <a:buChar char="●"/>
            </a:pPr>
            <a:r>
              <a:rPr lang="en" sz="1600">
                <a:solidFill>
                  <a:schemeClr val="dk1"/>
                </a:solidFill>
                <a:latin typeface="Lexend"/>
                <a:ea typeface="Lexend"/>
                <a:cs typeface="Lexend"/>
                <a:sym typeface="Lexend"/>
              </a:rPr>
              <a:t>They were forced to work long hours, in harsh climates, with little food</a:t>
            </a:r>
            <a:endParaRPr sz="1600">
              <a:solidFill>
                <a:schemeClr val="dk1"/>
              </a:solidFill>
              <a:latin typeface="Lexend"/>
              <a:ea typeface="Lexend"/>
              <a:cs typeface="Lexend"/>
              <a:sym typeface="Lexend"/>
            </a:endParaRPr>
          </a:p>
        </p:txBody>
      </p:sp>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14" name="Shape 214"/>
        <p:cNvGrpSpPr/>
        <p:nvPr/>
      </p:nvGrpSpPr>
      <p:grpSpPr>
        <a:xfrm>
          <a:off x="0" y="0"/>
          <a:ext cx="0" cy="0"/>
          <a:chOff x="0" y="0"/>
          <a:chExt cx="0" cy="0"/>
        </a:xfrm>
      </p:grpSpPr>
      <p:sp>
        <p:nvSpPr>
          <p:cNvPr id="215" name="Google Shape;215;p35"/>
          <p:cNvSpPr txBox="1"/>
          <p:nvPr>
            <p:ph type="title"/>
          </p:nvPr>
        </p:nvSpPr>
        <p:spPr>
          <a:xfrm>
            <a:off x="0" y="0"/>
            <a:ext cx="9196800" cy="829200"/>
          </a:xfrm>
          <a:prstGeom prst="rect">
            <a:avLst/>
          </a:prstGeom>
          <a:solidFill>
            <a:schemeClr val="lt2"/>
          </a:solidFill>
          <a:ln>
            <a:noFill/>
          </a:ln>
        </p:spPr>
        <p:txBody>
          <a:bodyPr anchorCtr="0" anchor="ctr" bIns="91425" lIns="91425" spcFirstLastPara="1" rIns="91425" wrap="square" tIns="91425">
            <a:noAutofit/>
          </a:bodyPr>
          <a:lstStyle/>
          <a:p>
            <a:pPr indent="0" lvl="0" marL="0" rtl="0" algn="ctr">
              <a:lnSpc>
                <a:spcPct val="100000"/>
              </a:lnSpc>
              <a:spcBef>
                <a:spcPts val="0"/>
              </a:spcBef>
              <a:spcAft>
                <a:spcPts val="0"/>
              </a:spcAft>
              <a:buSzPts val="990"/>
              <a:buNone/>
            </a:pPr>
            <a:r>
              <a:rPr b="1" lang="en" sz="4020">
                <a:solidFill>
                  <a:srgbClr val="FF0000"/>
                </a:solidFill>
              </a:rPr>
              <a:t>Holocaust Education Week</a:t>
            </a:r>
            <a:endParaRPr b="1" sz="4020">
              <a:solidFill>
                <a:srgbClr val="FF0000"/>
              </a:solidFill>
            </a:endParaRPr>
          </a:p>
        </p:txBody>
      </p:sp>
      <p:sp>
        <p:nvSpPr>
          <p:cNvPr id="216" name="Google Shape;216;p35"/>
          <p:cNvSpPr txBox="1"/>
          <p:nvPr/>
        </p:nvSpPr>
        <p:spPr>
          <a:xfrm>
            <a:off x="970650" y="4271725"/>
            <a:ext cx="7202700" cy="8292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2200">
                <a:solidFill>
                  <a:srgbClr val="000000"/>
                </a:solidFill>
                <a:latin typeface="Lexend"/>
                <a:ea typeface="Lexend"/>
                <a:cs typeface="Lexend"/>
                <a:sym typeface="Lexend"/>
              </a:rPr>
              <a:t>What do you know about this image? What do you think is happening? What do you wonder?</a:t>
            </a:r>
            <a:endParaRPr sz="2200">
              <a:solidFill>
                <a:srgbClr val="000000"/>
              </a:solidFill>
              <a:latin typeface="Lexend"/>
              <a:ea typeface="Lexend"/>
              <a:cs typeface="Lexend"/>
              <a:sym typeface="Lexend"/>
            </a:endParaRPr>
          </a:p>
        </p:txBody>
      </p:sp>
      <p:pic>
        <p:nvPicPr>
          <p:cNvPr id="217" name="Google Shape;217;p35"/>
          <p:cNvPicPr preferRelativeResize="0"/>
          <p:nvPr/>
        </p:nvPicPr>
        <p:blipFill>
          <a:blip r:embed="rId3">
            <a:alphaModFix/>
          </a:blip>
          <a:stretch>
            <a:fillRect/>
          </a:stretch>
        </p:blipFill>
        <p:spPr>
          <a:xfrm>
            <a:off x="2362200" y="942375"/>
            <a:ext cx="4582698" cy="3378999"/>
          </a:xfrm>
          <a:prstGeom prst="rect">
            <a:avLst/>
          </a:prstGeom>
          <a:noFill/>
          <a:ln cap="flat" cmpd="sng" w="9525">
            <a:solidFill>
              <a:schemeClr val="dk2"/>
            </a:solidFill>
            <a:prstDash val="solid"/>
            <a:round/>
            <a:headEnd len="sm" w="sm" type="none"/>
            <a:tailEnd len="sm" w="sm" type="none"/>
          </a:ln>
        </p:spPr>
      </p:pic>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21" name="Shape 221"/>
        <p:cNvGrpSpPr/>
        <p:nvPr/>
      </p:nvGrpSpPr>
      <p:grpSpPr>
        <a:xfrm>
          <a:off x="0" y="0"/>
          <a:ext cx="0" cy="0"/>
          <a:chOff x="0" y="0"/>
          <a:chExt cx="0" cy="0"/>
        </a:xfrm>
      </p:grpSpPr>
      <p:sp>
        <p:nvSpPr>
          <p:cNvPr id="222" name="Google Shape;222;p36"/>
          <p:cNvSpPr txBox="1"/>
          <p:nvPr>
            <p:ph type="title"/>
          </p:nvPr>
        </p:nvSpPr>
        <p:spPr>
          <a:xfrm>
            <a:off x="0" y="0"/>
            <a:ext cx="9196800" cy="829200"/>
          </a:xfrm>
          <a:prstGeom prst="rect">
            <a:avLst/>
          </a:prstGeom>
          <a:solidFill>
            <a:schemeClr val="lt2"/>
          </a:solidFill>
          <a:ln>
            <a:noFill/>
          </a:ln>
        </p:spPr>
        <p:txBody>
          <a:bodyPr anchorCtr="0" anchor="ctr" bIns="91425" lIns="91425" spcFirstLastPara="1" rIns="91425" wrap="square" tIns="91425">
            <a:noAutofit/>
          </a:bodyPr>
          <a:lstStyle/>
          <a:p>
            <a:pPr indent="0" lvl="0" marL="0" rtl="0" algn="ctr">
              <a:lnSpc>
                <a:spcPct val="100000"/>
              </a:lnSpc>
              <a:spcBef>
                <a:spcPts val="0"/>
              </a:spcBef>
              <a:spcAft>
                <a:spcPts val="0"/>
              </a:spcAft>
              <a:buSzPts val="990"/>
              <a:buNone/>
            </a:pPr>
            <a:r>
              <a:rPr b="1" lang="en" sz="4020">
                <a:solidFill>
                  <a:srgbClr val="FF0000"/>
                </a:solidFill>
              </a:rPr>
              <a:t>Holocaust Education Week</a:t>
            </a:r>
            <a:endParaRPr b="1" sz="4020">
              <a:solidFill>
                <a:srgbClr val="FF0000"/>
              </a:solidFill>
            </a:endParaRPr>
          </a:p>
        </p:txBody>
      </p:sp>
      <p:pic>
        <p:nvPicPr>
          <p:cNvPr id="223" name="Google Shape;223;p36"/>
          <p:cNvPicPr preferRelativeResize="0"/>
          <p:nvPr/>
        </p:nvPicPr>
        <p:blipFill>
          <a:blip r:embed="rId3">
            <a:alphaModFix/>
          </a:blip>
          <a:stretch>
            <a:fillRect/>
          </a:stretch>
        </p:blipFill>
        <p:spPr>
          <a:xfrm>
            <a:off x="5013825" y="882250"/>
            <a:ext cx="4049599" cy="2985924"/>
          </a:xfrm>
          <a:prstGeom prst="rect">
            <a:avLst/>
          </a:prstGeom>
          <a:noFill/>
          <a:ln cap="flat" cmpd="sng" w="9525">
            <a:solidFill>
              <a:schemeClr val="dk2"/>
            </a:solidFill>
            <a:prstDash val="solid"/>
            <a:round/>
            <a:headEnd len="sm" w="sm" type="none"/>
            <a:tailEnd len="sm" w="sm" type="none"/>
          </a:ln>
        </p:spPr>
      </p:pic>
      <p:pic>
        <p:nvPicPr>
          <p:cNvPr id="224" name="Google Shape;224;p36"/>
          <p:cNvPicPr preferRelativeResize="0"/>
          <p:nvPr/>
        </p:nvPicPr>
        <p:blipFill>
          <a:blip r:embed="rId4">
            <a:alphaModFix/>
          </a:blip>
          <a:stretch>
            <a:fillRect/>
          </a:stretch>
        </p:blipFill>
        <p:spPr>
          <a:xfrm>
            <a:off x="6920300" y="2899875"/>
            <a:ext cx="2143125" cy="2143125"/>
          </a:xfrm>
          <a:prstGeom prst="rect">
            <a:avLst/>
          </a:prstGeom>
          <a:noFill/>
          <a:ln>
            <a:noFill/>
          </a:ln>
        </p:spPr>
      </p:pic>
      <p:sp>
        <p:nvSpPr>
          <p:cNvPr id="225" name="Google Shape;225;p36"/>
          <p:cNvSpPr txBox="1"/>
          <p:nvPr/>
        </p:nvSpPr>
        <p:spPr>
          <a:xfrm>
            <a:off x="236225" y="882250"/>
            <a:ext cx="4410000" cy="3968400"/>
          </a:xfrm>
          <a:prstGeom prst="rect">
            <a:avLst/>
          </a:prstGeom>
          <a:noFill/>
          <a:ln>
            <a:noFill/>
          </a:ln>
        </p:spPr>
        <p:txBody>
          <a:bodyPr anchorCtr="0" anchor="t" bIns="91425" lIns="91425" spcFirstLastPara="1" rIns="91425" wrap="square" tIns="91425">
            <a:noAutofit/>
          </a:bodyPr>
          <a:lstStyle/>
          <a:p>
            <a:pPr indent="-317500" lvl="0" marL="457200" marR="0" rtl="0" algn="l">
              <a:lnSpc>
                <a:spcPct val="100000"/>
              </a:lnSpc>
              <a:spcBef>
                <a:spcPts val="0"/>
              </a:spcBef>
              <a:spcAft>
                <a:spcPts val="0"/>
              </a:spcAft>
              <a:buClr>
                <a:schemeClr val="dk1"/>
              </a:buClr>
              <a:buSzPts val="1400"/>
              <a:buFont typeface="Lexend"/>
              <a:buChar char="●"/>
            </a:pPr>
            <a:r>
              <a:rPr lang="en">
                <a:solidFill>
                  <a:schemeClr val="dk1"/>
                </a:solidFill>
                <a:latin typeface="Lexend"/>
                <a:ea typeface="Lexend"/>
                <a:cs typeface="Lexend"/>
                <a:sym typeface="Lexend"/>
              </a:rPr>
              <a:t>In this photo, you’ll see Jews wearing yellow stars in a concentration camp in Hungary in 1944</a:t>
            </a:r>
            <a:endParaRPr>
              <a:solidFill>
                <a:schemeClr val="dk1"/>
              </a:solidFill>
              <a:latin typeface="Lexend"/>
              <a:ea typeface="Lexend"/>
              <a:cs typeface="Lexend"/>
              <a:sym typeface="Lexend"/>
            </a:endParaRPr>
          </a:p>
          <a:p>
            <a:pPr indent="-317500" lvl="0" marL="457200" marR="0" rtl="0" algn="l">
              <a:lnSpc>
                <a:spcPct val="100000"/>
              </a:lnSpc>
              <a:spcBef>
                <a:spcPts val="0"/>
              </a:spcBef>
              <a:spcAft>
                <a:spcPts val="0"/>
              </a:spcAft>
              <a:buClr>
                <a:schemeClr val="dk1"/>
              </a:buClr>
              <a:buSzPts val="1400"/>
              <a:buFont typeface="Lexend"/>
              <a:buChar char="●"/>
            </a:pPr>
            <a:r>
              <a:rPr lang="en">
                <a:solidFill>
                  <a:schemeClr val="dk1"/>
                </a:solidFill>
                <a:latin typeface="Lexend"/>
                <a:ea typeface="Lexend"/>
                <a:cs typeface="Lexend"/>
                <a:sym typeface="Lexend"/>
              </a:rPr>
              <a:t>Nazis used these identifying badges on those with Jewish beliefs in western and eastern Europe</a:t>
            </a:r>
            <a:endParaRPr>
              <a:solidFill>
                <a:schemeClr val="dk1"/>
              </a:solidFill>
              <a:latin typeface="Lexend"/>
              <a:ea typeface="Lexend"/>
              <a:cs typeface="Lexend"/>
              <a:sym typeface="Lexend"/>
            </a:endParaRPr>
          </a:p>
          <a:p>
            <a:pPr indent="-317500" lvl="0" marL="457200" marR="0" rtl="0" algn="l">
              <a:lnSpc>
                <a:spcPct val="100000"/>
              </a:lnSpc>
              <a:spcBef>
                <a:spcPts val="0"/>
              </a:spcBef>
              <a:spcAft>
                <a:spcPts val="0"/>
              </a:spcAft>
              <a:buClr>
                <a:schemeClr val="dk1"/>
              </a:buClr>
              <a:buSzPts val="1400"/>
              <a:buFont typeface="Lexend"/>
              <a:buChar char="●"/>
            </a:pPr>
            <a:r>
              <a:rPr lang="en">
                <a:solidFill>
                  <a:schemeClr val="dk1"/>
                </a:solidFill>
                <a:latin typeface="Lexend"/>
                <a:ea typeface="Lexend"/>
                <a:cs typeface="Lexend"/>
                <a:sym typeface="Lexend"/>
              </a:rPr>
              <a:t>These badges were used to segregate (separate), shame, and control an entire population of people based on their beliefs</a:t>
            </a:r>
            <a:endParaRPr>
              <a:solidFill>
                <a:schemeClr val="dk1"/>
              </a:solidFill>
              <a:latin typeface="Lexend"/>
              <a:ea typeface="Lexend"/>
              <a:cs typeface="Lexend"/>
              <a:sym typeface="Lexend"/>
            </a:endParaRPr>
          </a:p>
          <a:p>
            <a:pPr indent="-317500" lvl="0" marL="457200" marR="0" rtl="0" algn="l">
              <a:lnSpc>
                <a:spcPct val="100000"/>
              </a:lnSpc>
              <a:spcBef>
                <a:spcPts val="0"/>
              </a:spcBef>
              <a:spcAft>
                <a:spcPts val="0"/>
              </a:spcAft>
              <a:buClr>
                <a:schemeClr val="dk1"/>
              </a:buClr>
              <a:buSzPts val="1400"/>
              <a:buFont typeface="Lexend"/>
              <a:buChar char="●"/>
            </a:pPr>
            <a:r>
              <a:rPr lang="en">
                <a:solidFill>
                  <a:schemeClr val="dk1"/>
                </a:solidFill>
                <a:latin typeface="Lexend"/>
                <a:ea typeface="Lexend"/>
                <a:cs typeface="Lexend"/>
                <a:sym typeface="Lexend"/>
              </a:rPr>
              <a:t>Anti-Jewish measures were taken during this time</a:t>
            </a:r>
            <a:endParaRPr>
              <a:solidFill>
                <a:schemeClr val="dk1"/>
              </a:solidFill>
              <a:latin typeface="Lexend"/>
              <a:ea typeface="Lexend"/>
              <a:cs typeface="Lexend"/>
              <a:sym typeface="Lexend"/>
            </a:endParaRPr>
          </a:p>
          <a:p>
            <a:pPr indent="-317500" lvl="1" marL="914400" marR="0" rtl="0" algn="l">
              <a:lnSpc>
                <a:spcPct val="100000"/>
              </a:lnSpc>
              <a:spcBef>
                <a:spcPts val="0"/>
              </a:spcBef>
              <a:spcAft>
                <a:spcPts val="0"/>
              </a:spcAft>
              <a:buClr>
                <a:schemeClr val="dk1"/>
              </a:buClr>
              <a:buSzPts val="1400"/>
              <a:buFont typeface="Lexend"/>
              <a:buChar char="○"/>
            </a:pPr>
            <a:r>
              <a:rPr lang="en">
                <a:solidFill>
                  <a:schemeClr val="dk1"/>
                </a:solidFill>
                <a:latin typeface="Lexend"/>
                <a:ea typeface="Lexend"/>
                <a:cs typeface="Lexend"/>
                <a:sym typeface="Lexend"/>
              </a:rPr>
              <a:t>Many Jewish businesses were destroyed or closed</a:t>
            </a:r>
            <a:endParaRPr>
              <a:solidFill>
                <a:schemeClr val="dk1"/>
              </a:solidFill>
              <a:latin typeface="Lexend"/>
              <a:ea typeface="Lexend"/>
              <a:cs typeface="Lexend"/>
              <a:sym typeface="Lexend"/>
            </a:endParaRPr>
          </a:p>
          <a:p>
            <a:pPr indent="-317500" lvl="1" marL="914400" marR="0" rtl="0" algn="l">
              <a:lnSpc>
                <a:spcPct val="100000"/>
              </a:lnSpc>
              <a:spcBef>
                <a:spcPts val="0"/>
              </a:spcBef>
              <a:spcAft>
                <a:spcPts val="0"/>
              </a:spcAft>
              <a:buClr>
                <a:schemeClr val="dk1"/>
              </a:buClr>
              <a:buSzPts val="1400"/>
              <a:buFont typeface="Lexend"/>
              <a:buChar char="○"/>
            </a:pPr>
            <a:r>
              <a:rPr lang="en">
                <a:solidFill>
                  <a:schemeClr val="dk1"/>
                </a:solidFill>
                <a:latin typeface="Lexend"/>
                <a:ea typeface="Lexend"/>
                <a:cs typeface="Lexend"/>
                <a:sym typeface="Lexend"/>
              </a:rPr>
              <a:t>Many Jewish children were banned from entering their former schools </a:t>
            </a:r>
            <a:endParaRPr>
              <a:solidFill>
                <a:schemeClr val="dk1"/>
              </a:solidFill>
              <a:latin typeface="Lexend"/>
              <a:ea typeface="Lexend"/>
              <a:cs typeface="Lexend"/>
              <a:sym typeface="Lexend"/>
            </a:endParaRPr>
          </a:p>
          <a:p>
            <a:pPr indent="-317500" lvl="1" marL="914400" marR="0" rtl="0" algn="l">
              <a:lnSpc>
                <a:spcPct val="100000"/>
              </a:lnSpc>
              <a:spcBef>
                <a:spcPts val="0"/>
              </a:spcBef>
              <a:spcAft>
                <a:spcPts val="0"/>
              </a:spcAft>
              <a:buClr>
                <a:schemeClr val="dk1"/>
              </a:buClr>
              <a:buSzPts val="1400"/>
              <a:buFont typeface="Lexend"/>
              <a:buChar char="○"/>
            </a:pPr>
            <a:r>
              <a:rPr lang="en">
                <a:solidFill>
                  <a:schemeClr val="dk1"/>
                </a:solidFill>
                <a:latin typeface="Lexend"/>
                <a:ea typeface="Lexend"/>
                <a:cs typeface="Lexend"/>
                <a:sym typeface="Lexend"/>
              </a:rPr>
              <a:t>Many Jews were banned from entering/shopping certain businesses</a:t>
            </a:r>
            <a:endParaRPr>
              <a:solidFill>
                <a:schemeClr val="dk1"/>
              </a:solidFill>
              <a:latin typeface="Lexend"/>
              <a:ea typeface="Lexend"/>
              <a:cs typeface="Lexend"/>
              <a:sym typeface="Lexend"/>
            </a:endParaRPr>
          </a:p>
          <a:p>
            <a:pPr indent="-317500" lvl="1" marL="914400" marR="0" rtl="0" algn="l">
              <a:lnSpc>
                <a:spcPct val="100000"/>
              </a:lnSpc>
              <a:spcBef>
                <a:spcPts val="0"/>
              </a:spcBef>
              <a:spcAft>
                <a:spcPts val="0"/>
              </a:spcAft>
              <a:buClr>
                <a:schemeClr val="dk1"/>
              </a:buClr>
              <a:buSzPts val="1400"/>
              <a:buFont typeface="Lexend"/>
              <a:buChar char="○"/>
            </a:pPr>
            <a:r>
              <a:rPr lang="en">
                <a:solidFill>
                  <a:schemeClr val="dk1"/>
                </a:solidFill>
                <a:latin typeface="Lexend"/>
                <a:ea typeface="Lexend"/>
                <a:cs typeface="Lexend"/>
                <a:sym typeface="Lexend"/>
              </a:rPr>
              <a:t>Many Jews were sent to concentration camps and ultimately killed</a:t>
            </a:r>
            <a:endParaRPr>
              <a:solidFill>
                <a:schemeClr val="dk1"/>
              </a:solidFill>
              <a:latin typeface="Lexend"/>
              <a:ea typeface="Lexend"/>
              <a:cs typeface="Lexend"/>
              <a:sym typeface="Lexend"/>
            </a:endParaRPr>
          </a:p>
        </p:txBody>
      </p:sp>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29" name="Shape 229"/>
        <p:cNvGrpSpPr/>
        <p:nvPr/>
      </p:nvGrpSpPr>
      <p:grpSpPr>
        <a:xfrm>
          <a:off x="0" y="0"/>
          <a:ext cx="0" cy="0"/>
          <a:chOff x="0" y="0"/>
          <a:chExt cx="0" cy="0"/>
        </a:xfrm>
      </p:grpSpPr>
      <p:sp>
        <p:nvSpPr>
          <p:cNvPr id="230" name="Google Shape;230;p37"/>
          <p:cNvSpPr txBox="1"/>
          <p:nvPr>
            <p:ph type="title"/>
          </p:nvPr>
        </p:nvSpPr>
        <p:spPr>
          <a:xfrm>
            <a:off x="0" y="0"/>
            <a:ext cx="9196800" cy="829200"/>
          </a:xfrm>
          <a:prstGeom prst="rect">
            <a:avLst/>
          </a:prstGeom>
          <a:solidFill>
            <a:schemeClr val="lt2"/>
          </a:solidFill>
          <a:ln>
            <a:noFill/>
          </a:ln>
        </p:spPr>
        <p:txBody>
          <a:bodyPr anchorCtr="0" anchor="ctr" bIns="91425" lIns="91425" spcFirstLastPara="1" rIns="91425" wrap="square" tIns="91425">
            <a:noAutofit/>
          </a:bodyPr>
          <a:lstStyle/>
          <a:p>
            <a:pPr indent="0" lvl="0" marL="0" rtl="0" algn="ctr">
              <a:lnSpc>
                <a:spcPct val="100000"/>
              </a:lnSpc>
              <a:spcBef>
                <a:spcPts val="0"/>
              </a:spcBef>
              <a:spcAft>
                <a:spcPts val="0"/>
              </a:spcAft>
              <a:buSzPts val="990"/>
              <a:buNone/>
            </a:pPr>
            <a:r>
              <a:rPr b="1" lang="en" sz="4020">
                <a:solidFill>
                  <a:srgbClr val="0000FF"/>
                </a:solidFill>
              </a:rPr>
              <a:t>Veterans Day</a:t>
            </a:r>
            <a:endParaRPr b="1" sz="4020">
              <a:solidFill>
                <a:srgbClr val="0000FF"/>
              </a:solidFill>
            </a:endParaRPr>
          </a:p>
        </p:txBody>
      </p:sp>
      <p:pic>
        <p:nvPicPr>
          <p:cNvPr id="231" name="Google Shape;231;p37"/>
          <p:cNvPicPr preferRelativeResize="0"/>
          <p:nvPr/>
        </p:nvPicPr>
        <p:blipFill>
          <a:blip r:embed="rId3">
            <a:alphaModFix/>
          </a:blip>
          <a:stretch>
            <a:fillRect/>
          </a:stretch>
        </p:blipFill>
        <p:spPr>
          <a:xfrm>
            <a:off x="1220675" y="714525"/>
            <a:ext cx="6712176" cy="3775601"/>
          </a:xfrm>
          <a:prstGeom prst="rect">
            <a:avLst/>
          </a:prstGeom>
          <a:noFill/>
          <a:ln>
            <a:noFill/>
          </a:ln>
        </p:spPr>
      </p:pic>
      <p:sp>
        <p:nvSpPr>
          <p:cNvPr id="232" name="Google Shape;232;p37"/>
          <p:cNvSpPr txBox="1"/>
          <p:nvPr/>
        </p:nvSpPr>
        <p:spPr>
          <a:xfrm>
            <a:off x="997050" y="4390500"/>
            <a:ext cx="7202700" cy="8292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2200">
                <a:solidFill>
                  <a:srgbClr val="000000"/>
                </a:solidFill>
                <a:latin typeface="Lexend"/>
                <a:ea typeface="Lexend"/>
                <a:cs typeface="Lexend"/>
                <a:sym typeface="Lexend"/>
              </a:rPr>
              <a:t>What do you know about this image? What do you think is happening? What do you wonder?</a:t>
            </a:r>
            <a:endParaRPr sz="2200">
              <a:solidFill>
                <a:srgbClr val="000000"/>
              </a:solidFill>
              <a:latin typeface="Lexend"/>
              <a:ea typeface="Lexend"/>
              <a:cs typeface="Lexend"/>
              <a:sym typeface="Lexend"/>
            </a:endParaRPr>
          </a:p>
        </p:txBody>
      </p:sp>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36" name="Shape 236"/>
        <p:cNvGrpSpPr/>
        <p:nvPr/>
      </p:nvGrpSpPr>
      <p:grpSpPr>
        <a:xfrm>
          <a:off x="0" y="0"/>
          <a:ext cx="0" cy="0"/>
          <a:chOff x="0" y="0"/>
          <a:chExt cx="0" cy="0"/>
        </a:xfrm>
      </p:grpSpPr>
      <p:sp>
        <p:nvSpPr>
          <p:cNvPr id="237" name="Google Shape;237;p38"/>
          <p:cNvSpPr txBox="1"/>
          <p:nvPr>
            <p:ph type="title"/>
          </p:nvPr>
        </p:nvSpPr>
        <p:spPr>
          <a:xfrm>
            <a:off x="0" y="0"/>
            <a:ext cx="9196800" cy="829200"/>
          </a:xfrm>
          <a:prstGeom prst="rect">
            <a:avLst/>
          </a:prstGeom>
          <a:solidFill>
            <a:schemeClr val="lt2"/>
          </a:solidFill>
          <a:ln>
            <a:noFill/>
          </a:ln>
        </p:spPr>
        <p:txBody>
          <a:bodyPr anchorCtr="0" anchor="ctr" bIns="91425" lIns="91425" spcFirstLastPara="1" rIns="91425" wrap="square" tIns="91425">
            <a:noAutofit/>
          </a:bodyPr>
          <a:lstStyle/>
          <a:p>
            <a:pPr indent="0" lvl="0" marL="0" rtl="0" algn="ctr">
              <a:lnSpc>
                <a:spcPct val="100000"/>
              </a:lnSpc>
              <a:spcBef>
                <a:spcPts val="0"/>
              </a:spcBef>
              <a:spcAft>
                <a:spcPts val="0"/>
              </a:spcAft>
              <a:buSzPts val="990"/>
              <a:buNone/>
            </a:pPr>
            <a:r>
              <a:rPr b="1" lang="en" sz="4020">
                <a:solidFill>
                  <a:srgbClr val="0000FF"/>
                </a:solidFill>
              </a:rPr>
              <a:t>Veterans Day</a:t>
            </a:r>
            <a:endParaRPr b="1" sz="4020">
              <a:solidFill>
                <a:srgbClr val="0000FF"/>
              </a:solidFill>
            </a:endParaRPr>
          </a:p>
        </p:txBody>
      </p:sp>
      <p:pic>
        <p:nvPicPr>
          <p:cNvPr id="238" name="Google Shape;238;p38"/>
          <p:cNvPicPr preferRelativeResize="0"/>
          <p:nvPr/>
        </p:nvPicPr>
        <p:blipFill>
          <a:blip r:embed="rId3">
            <a:alphaModFix/>
          </a:blip>
          <a:stretch>
            <a:fillRect/>
          </a:stretch>
        </p:blipFill>
        <p:spPr>
          <a:xfrm>
            <a:off x="3861675" y="1088050"/>
            <a:ext cx="5116125" cy="2877825"/>
          </a:xfrm>
          <a:prstGeom prst="rect">
            <a:avLst/>
          </a:prstGeom>
          <a:noFill/>
          <a:ln>
            <a:noFill/>
          </a:ln>
        </p:spPr>
      </p:pic>
      <p:sp>
        <p:nvSpPr>
          <p:cNvPr id="239" name="Google Shape;239;p38"/>
          <p:cNvSpPr txBox="1"/>
          <p:nvPr/>
        </p:nvSpPr>
        <p:spPr>
          <a:xfrm>
            <a:off x="195850" y="829200"/>
            <a:ext cx="3483600" cy="3948000"/>
          </a:xfrm>
          <a:prstGeom prst="rect">
            <a:avLst/>
          </a:prstGeom>
          <a:noFill/>
          <a:ln>
            <a:noFill/>
          </a:ln>
        </p:spPr>
        <p:txBody>
          <a:bodyPr anchorCtr="0" anchor="t" bIns="91425" lIns="91425" spcFirstLastPara="1" rIns="91425" wrap="square" tIns="91425">
            <a:noAutofit/>
          </a:bodyPr>
          <a:lstStyle/>
          <a:p>
            <a:pPr indent="-361950" lvl="0" marL="457200" rtl="0" algn="l">
              <a:spcBef>
                <a:spcPts val="0"/>
              </a:spcBef>
              <a:spcAft>
                <a:spcPts val="0"/>
              </a:spcAft>
              <a:buClr>
                <a:srgbClr val="000000"/>
              </a:buClr>
              <a:buSzPts val="2100"/>
              <a:buFont typeface="Lexend"/>
              <a:buChar char="●"/>
            </a:pPr>
            <a:r>
              <a:rPr lang="en" sz="2100">
                <a:latin typeface="Lexend"/>
                <a:ea typeface="Lexend"/>
                <a:cs typeface="Lexend"/>
                <a:sym typeface="Lexend"/>
              </a:rPr>
              <a:t>These allied soldiers are celebrating the end of World War I, at 11 am on November 11, 1918</a:t>
            </a:r>
            <a:endParaRPr sz="2100">
              <a:latin typeface="Lexend"/>
              <a:ea typeface="Lexend"/>
              <a:cs typeface="Lexend"/>
              <a:sym typeface="Lexend"/>
            </a:endParaRPr>
          </a:p>
          <a:p>
            <a:pPr indent="-361950" lvl="0" marL="457200" rtl="0" algn="l">
              <a:spcBef>
                <a:spcPts val="0"/>
              </a:spcBef>
              <a:spcAft>
                <a:spcPts val="0"/>
              </a:spcAft>
              <a:buSzPts val="2100"/>
              <a:buFont typeface="Lexend"/>
              <a:buChar char="●"/>
            </a:pPr>
            <a:r>
              <a:rPr lang="en" sz="2100">
                <a:latin typeface="Lexend"/>
                <a:ea typeface="Lexend"/>
                <a:cs typeface="Lexend"/>
                <a:sym typeface="Lexend"/>
              </a:rPr>
              <a:t>Originally this day was called Armistice Day</a:t>
            </a:r>
            <a:endParaRPr sz="2100">
              <a:latin typeface="Lexend"/>
              <a:ea typeface="Lexend"/>
              <a:cs typeface="Lexend"/>
              <a:sym typeface="Lexend"/>
            </a:endParaRPr>
          </a:p>
          <a:p>
            <a:pPr indent="-361950" lvl="0" marL="457200" rtl="0" algn="l">
              <a:spcBef>
                <a:spcPts val="0"/>
              </a:spcBef>
              <a:spcAft>
                <a:spcPts val="0"/>
              </a:spcAft>
              <a:buSzPts val="2100"/>
              <a:buFont typeface="Lexend"/>
              <a:buChar char="●"/>
            </a:pPr>
            <a:r>
              <a:rPr lang="en" sz="2100">
                <a:latin typeface="Lexend"/>
                <a:ea typeface="Lexend"/>
                <a:cs typeface="Lexend"/>
                <a:sym typeface="Lexend"/>
              </a:rPr>
              <a:t>In 1954, President Eisenhower changed it to Veterans Day to honor veterans of all wars</a:t>
            </a:r>
            <a:endParaRPr sz="2100">
              <a:latin typeface="Lexend"/>
              <a:ea typeface="Lexend"/>
              <a:cs typeface="Lexend"/>
              <a:sym typeface="Lexend"/>
            </a:endParaRPr>
          </a:p>
        </p:txBody>
      </p:sp>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43" name="Shape 243"/>
        <p:cNvGrpSpPr/>
        <p:nvPr/>
      </p:nvGrpSpPr>
      <p:grpSpPr>
        <a:xfrm>
          <a:off x="0" y="0"/>
          <a:ext cx="0" cy="0"/>
          <a:chOff x="0" y="0"/>
          <a:chExt cx="0" cy="0"/>
        </a:xfrm>
      </p:grpSpPr>
      <p:sp>
        <p:nvSpPr>
          <p:cNvPr id="244" name="Google Shape;244;p39"/>
          <p:cNvSpPr txBox="1"/>
          <p:nvPr>
            <p:ph type="title"/>
          </p:nvPr>
        </p:nvSpPr>
        <p:spPr>
          <a:xfrm>
            <a:off x="0" y="0"/>
            <a:ext cx="9196800" cy="829200"/>
          </a:xfrm>
          <a:prstGeom prst="rect">
            <a:avLst/>
          </a:prstGeom>
          <a:solidFill>
            <a:schemeClr val="lt2"/>
          </a:solidFill>
          <a:ln>
            <a:noFill/>
          </a:ln>
        </p:spPr>
        <p:txBody>
          <a:bodyPr anchorCtr="0" anchor="ctr" bIns="91425" lIns="91425" spcFirstLastPara="1" rIns="91425" wrap="square" tIns="91425">
            <a:noAutofit/>
          </a:bodyPr>
          <a:lstStyle/>
          <a:p>
            <a:pPr indent="0" lvl="0" marL="0" rtl="0" algn="ctr">
              <a:lnSpc>
                <a:spcPct val="100000"/>
              </a:lnSpc>
              <a:spcBef>
                <a:spcPts val="0"/>
              </a:spcBef>
              <a:spcAft>
                <a:spcPts val="0"/>
              </a:spcAft>
              <a:buSzPts val="990"/>
              <a:buNone/>
            </a:pPr>
            <a:r>
              <a:rPr b="1" lang="en" sz="4020">
                <a:solidFill>
                  <a:srgbClr val="FF0000"/>
                </a:solidFill>
              </a:rPr>
              <a:t>Thanksgiving Day</a:t>
            </a:r>
            <a:endParaRPr b="1" sz="4020">
              <a:solidFill>
                <a:srgbClr val="FF0000"/>
              </a:solidFill>
            </a:endParaRPr>
          </a:p>
        </p:txBody>
      </p:sp>
      <p:sp>
        <p:nvSpPr>
          <p:cNvPr id="245" name="Google Shape;245;p39"/>
          <p:cNvSpPr txBox="1"/>
          <p:nvPr/>
        </p:nvSpPr>
        <p:spPr>
          <a:xfrm>
            <a:off x="720900" y="4225275"/>
            <a:ext cx="7755000" cy="8619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 sz="2200">
                <a:solidFill>
                  <a:schemeClr val="dk1"/>
                </a:solidFill>
                <a:latin typeface="Lexend"/>
                <a:ea typeface="Lexend"/>
                <a:cs typeface="Lexend"/>
                <a:sym typeface="Lexend"/>
              </a:rPr>
              <a:t>What do you know about this image? What do you think is happening? What do you wonder?</a:t>
            </a:r>
            <a:endParaRPr>
              <a:latin typeface="Lexend"/>
              <a:ea typeface="Lexend"/>
              <a:cs typeface="Lexend"/>
              <a:sym typeface="Lexend"/>
            </a:endParaRPr>
          </a:p>
        </p:txBody>
      </p:sp>
      <p:pic>
        <p:nvPicPr>
          <p:cNvPr id="246" name="Google Shape;246;p39"/>
          <p:cNvPicPr preferRelativeResize="0"/>
          <p:nvPr/>
        </p:nvPicPr>
        <p:blipFill>
          <a:blip r:embed="rId3">
            <a:alphaModFix/>
          </a:blip>
          <a:stretch>
            <a:fillRect/>
          </a:stretch>
        </p:blipFill>
        <p:spPr>
          <a:xfrm>
            <a:off x="1950563" y="1026113"/>
            <a:ext cx="5242873" cy="3091275"/>
          </a:xfrm>
          <a:prstGeom prst="rect">
            <a:avLst/>
          </a:prstGeom>
          <a:noFill/>
          <a:ln cap="flat" cmpd="sng" w="9525">
            <a:solidFill>
              <a:schemeClr val="dk2"/>
            </a:solidFill>
            <a:prstDash val="solid"/>
            <a:round/>
            <a:headEnd len="sm" w="sm" type="none"/>
            <a:tailEnd len="sm" w="sm" type="none"/>
          </a:ln>
        </p:spPr>
      </p:pic>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50" name="Shape 250"/>
        <p:cNvGrpSpPr/>
        <p:nvPr/>
      </p:nvGrpSpPr>
      <p:grpSpPr>
        <a:xfrm>
          <a:off x="0" y="0"/>
          <a:ext cx="0" cy="0"/>
          <a:chOff x="0" y="0"/>
          <a:chExt cx="0" cy="0"/>
        </a:xfrm>
      </p:grpSpPr>
      <p:sp>
        <p:nvSpPr>
          <p:cNvPr id="251" name="Google Shape;251;p40"/>
          <p:cNvSpPr txBox="1"/>
          <p:nvPr>
            <p:ph type="title"/>
          </p:nvPr>
        </p:nvSpPr>
        <p:spPr>
          <a:xfrm>
            <a:off x="0" y="0"/>
            <a:ext cx="9196800" cy="829200"/>
          </a:xfrm>
          <a:prstGeom prst="rect">
            <a:avLst/>
          </a:prstGeom>
          <a:solidFill>
            <a:schemeClr val="lt2"/>
          </a:solidFill>
          <a:ln>
            <a:noFill/>
          </a:ln>
        </p:spPr>
        <p:txBody>
          <a:bodyPr anchorCtr="0" anchor="ctr" bIns="91425" lIns="91425" spcFirstLastPara="1" rIns="91425" wrap="square" tIns="91425">
            <a:noAutofit/>
          </a:bodyPr>
          <a:lstStyle/>
          <a:p>
            <a:pPr indent="0" lvl="0" marL="0" rtl="0" algn="ctr">
              <a:lnSpc>
                <a:spcPct val="100000"/>
              </a:lnSpc>
              <a:spcBef>
                <a:spcPts val="0"/>
              </a:spcBef>
              <a:spcAft>
                <a:spcPts val="0"/>
              </a:spcAft>
              <a:buSzPts val="990"/>
              <a:buNone/>
            </a:pPr>
            <a:r>
              <a:rPr b="1" lang="en" sz="4020">
                <a:solidFill>
                  <a:srgbClr val="FF0000"/>
                </a:solidFill>
              </a:rPr>
              <a:t>Thanksgiving Day</a:t>
            </a:r>
            <a:endParaRPr b="1" sz="4020">
              <a:solidFill>
                <a:srgbClr val="FF0000"/>
              </a:solidFill>
            </a:endParaRPr>
          </a:p>
        </p:txBody>
      </p:sp>
      <p:sp>
        <p:nvSpPr>
          <p:cNvPr id="252" name="Google Shape;252;p40"/>
          <p:cNvSpPr txBox="1"/>
          <p:nvPr/>
        </p:nvSpPr>
        <p:spPr>
          <a:xfrm>
            <a:off x="5459700" y="937988"/>
            <a:ext cx="3566400" cy="3948000"/>
          </a:xfrm>
          <a:prstGeom prst="rect">
            <a:avLst/>
          </a:prstGeom>
          <a:noFill/>
          <a:ln>
            <a:noFill/>
          </a:ln>
        </p:spPr>
        <p:txBody>
          <a:bodyPr anchorCtr="0" anchor="t" bIns="91425" lIns="91425" spcFirstLastPara="1" rIns="91425" wrap="square" tIns="91425">
            <a:noAutofit/>
          </a:bodyPr>
          <a:lstStyle/>
          <a:p>
            <a:pPr indent="-349250" lvl="0" marL="457200" rtl="0" algn="l">
              <a:spcBef>
                <a:spcPts val="0"/>
              </a:spcBef>
              <a:spcAft>
                <a:spcPts val="0"/>
              </a:spcAft>
              <a:buClr>
                <a:srgbClr val="000000"/>
              </a:buClr>
              <a:buSzPts val="1900"/>
              <a:buFont typeface="Lexend"/>
              <a:buChar char="●"/>
            </a:pPr>
            <a:r>
              <a:rPr lang="en" sz="1900">
                <a:latin typeface="Lexend"/>
                <a:ea typeface="Lexend"/>
                <a:cs typeface="Lexend"/>
                <a:sym typeface="Lexend"/>
              </a:rPr>
              <a:t>Many historians believe St. Augustine, FL was the site of the first Thanksgiving feast in America</a:t>
            </a:r>
            <a:endParaRPr sz="1900">
              <a:latin typeface="Lexend"/>
              <a:ea typeface="Lexend"/>
              <a:cs typeface="Lexend"/>
              <a:sym typeface="Lexend"/>
            </a:endParaRPr>
          </a:p>
          <a:p>
            <a:pPr indent="-349250" lvl="0" marL="457200" rtl="0" algn="l">
              <a:spcBef>
                <a:spcPts val="0"/>
              </a:spcBef>
              <a:spcAft>
                <a:spcPts val="0"/>
              </a:spcAft>
              <a:buClr>
                <a:srgbClr val="000000"/>
              </a:buClr>
              <a:buSzPts val="1900"/>
              <a:buFont typeface="Lexend"/>
              <a:buChar char="●"/>
            </a:pPr>
            <a:r>
              <a:rPr lang="en" sz="1900">
                <a:latin typeface="Lexend"/>
                <a:ea typeface="Lexend"/>
                <a:cs typeface="Lexend"/>
                <a:sym typeface="Lexend"/>
              </a:rPr>
              <a:t>Spanish explorer Pedro </a:t>
            </a:r>
            <a:r>
              <a:rPr lang="en" sz="1900">
                <a:latin typeface="Lexend"/>
                <a:ea typeface="Lexend"/>
                <a:cs typeface="Lexend"/>
                <a:sym typeface="Lexend"/>
              </a:rPr>
              <a:t>Menéndez</a:t>
            </a:r>
            <a:r>
              <a:rPr lang="en" sz="1900">
                <a:latin typeface="Lexend"/>
                <a:ea typeface="Lexend"/>
                <a:cs typeface="Lexend"/>
                <a:sym typeface="Lexend"/>
              </a:rPr>
              <a:t> de </a:t>
            </a:r>
            <a:r>
              <a:rPr lang="en" sz="1900">
                <a:latin typeface="Lexend"/>
                <a:ea typeface="Lexend"/>
                <a:cs typeface="Lexend"/>
                <a:sym typeface="Lexend"/>
              </a:rPr>
              <a:t>Avilés and 800 settlers ate with the native Timucua people on September 8, 1565 (this was 56 years before the Plymouth Thanksgiving)</a:t>
            </a:r>
            <a:endParaRPr sz="1900">
              <a:latin typeface="Lexend"/>
              <a:ea typeface="Lexend"/>
              <a:cs typeface="Lexend"/>
              <a:sym typeface="Lexend"/>
            </a:endParaRPr>
          </a:p>
        </p:txBody>
      </p:sp>
      <p:pic>
        <p:nvPicPr>
          <p:cNvPr id="253" name="Google Shape;253;p40"/>
          <p:cNvPicPr preferRelativeResize="0"/>
          <p:nvPr/>
        </p:nvPicPr>
        <p:blipFill>
          <a:blip r:embed="rId3">
            <a:alphaModFix/>
          </a:blip>
          <a:stretch>
            <a:fillRect/>
          </a:stretch>
        </p:blipFill>
        <p:spPr>
          <a:xfrm>
            <a:off x="116588" y="1366350"/>
            <a:ext cx="5242873" cy="3091275"/>
          </a:xfrm>
          <a:prstGeom prst="rect">
            <a:avLst/>
          </a:prstGeom>
          <a:noFill/>
          <a:ln cap="flat" cmpd="sng" w="9525">
            <a:solidFill>
              <a:schemeClr val="dk2"/>
            </a:solidFill>
            <a:prstDash val="solid"/>
            <a:round/>
            <a:headEnd len="sm" w="sm" type="none"/>
            <a:tailEnd len="sm" w="sm" type="none"/>
          </a:ln>
        </p:spPr>
      </p:pic>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57" name="Shape 257"/>
        <p:cNvGrpSpPr/>
        <p:nvPr/>
      </p:nvGrpSpPr>
      <p:grpSpPr>
        <a:xfrm>
          <a:off x="0" y="0"/>
          <a:ext cx="0" cy="0"/>
          <a:chOff x="0" y="0"/>
          <a:chExt cx="0" cy="0"/>
        </a:xfrm>
      </p:grpSpPr>
      <p:sp>
        <p:nvSpPr>
          <p:cNvPr id="258" name="Google Shape;258;p41"/>
          <p:cNvSpPr txBox="1"/>
          <p:nvPr>
            <p:ph type="title"/>
          </p:nvPr>
        </p:nvSpPr>
        <p:spPr>
          <a:xfrm>
            <a:off x="0" y="0"/>
            <a:ext cx="9196800" cy="829200"/>
          </a:xfrm>
          <a:prstGeom prst="rect">
            <a:avLst/>
          </a:prstGeom>
          <a:solidFill>
            <a:schemeClr val="lt2"/>
          </a:solidFill>
          <a:ln>
            <a:noFill/>
          </a:ln>
        </p:spPr>
        <p:txBody>
          <a:bodyPr anchorCtr="0" anchor="ctr" bIns="91425" lIns="91425" spcFirstLastPara="1" rIns="91425" wrap="square" tIns="91425">
            <a:noAutofit/>
          </a:bodyPr>
          <a:lstStyle/>
          <a:p>
            <a:pPr indent="0" lvl="0" marL="0" rtl="0" algn="ctr">
              <a:lnSpc>
                <a:spcPct val="100000"/>
              </a:lnSpc>
              <a:spcBef>
                <a:spcPts val="0"/>
              </a:spcBef>
              <a:spcAft>
                <a:spcPts val="0"/>
              </a:spcAft>
              <a:buSzPts val="990"/>
              <a:buNone/>
            </a:pPr>
            <a:r>
              <a:rPr b="1" lang="en" sz="4020">
                <a:solidFill>
                  <a:srgbClr val="0000FF"/>
                </a:solidFill>
              </a:rPr>
              <a:t>Bill of Rights Day</a:t>
            </a:r>
            <a:endParaRPr b="1" sz="4020">
              <a:solidFill>
                <a:srgbClr val="0000FF"/>
              </a:solidFill>
            </a:endParaRPr>
          </a:p>
        </p:txBody>
      </p:sp>
      <p:sp>
        <p:nvSpPr>
          <p:cNvPr id="259" name="Google Shape;259;p41"/>
          <p:cNvSpPr txBox="1"/>
          <p:nvPr/>
        </p:nvSpPr>
        <p:spPr>
          <a:xfrm>
            <a:off x="997050" y="4226900"/>
            <a:ext cx="7202700" cy="8292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2200">
                <a:solidFill>
                  <a:srgbClr val="000000"/>
                </a:solidFill>
                <a:latin typeface="Lexend"/>
                <a:ea typeface="Lexend"/>
                <a:cs typeface="Lexend"/>
                <a:sym typeface="Lexend"/>
              </a:rPr>
              <a:t>What do you know about this image? What do you think is happening? What do you wonder?</a:t>
            </a:r>
            <a:endParaRPr sz="2200">
              <a:solidFill>
                <a:srgbClr val="000000"/>
              </a:solidFill>
              <a:latin typeface="Lexend"/>
              <a:ea typeface="Lexend"/>
              <a:cs typeface="Lexend"/>
              <a:sym typeface="Lexend"/>
            </a:endParaRPr>
          </a:p>
        </p:txBody>
      </p:sp>
      <p:pic>
        <p:nvPicPr>
          <p:cNvPr id="260" name="Google Shape;260;p41"/>
          <p:cNvPicPr preferRelativeResize="0"/>
          <p:nvPr/>
        </p:nvPicPr>
        <p:blipFill>
          <a:blip r:embed="rId3">
            <a:alphaModFix/>
          </a:blip>
          <a:stretch>
            <a:fillRect/>
          </a:stretch>
        </p:blipFill>
        <p:spPr>
          <a:xfrm>
            <a:off x="1752575" y="937900"/>
            <a:ext cx="5638830" cy="3180300"/>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2" name="Shape 72"/>
        <p:cNvGrpSpPr/>
        <p:nvPr/>
      </p:nvGrpSpPr>
      <p:grpSpPr>
        <a:xfrm>
          <a:off x="0" y="0"/>
          <a:ext cx="0" cy="0"/>
          <a:chOff x="0" y="0"/>
          <a:chExt cx="0" cy="0"/>
        </a:xfrm>
      </p:grpSpPr>
      <p:sp>
        <p:nvSpPr>
          <p:cNvPr id="73" name="Google Shape;73;p15"/>
          <p:cNvSpPr txBox="1"/>
          <p:nvPr/>
        </p:nvSpPr>
        <p:spPr>
          <a:xfrm>
            <a:off x="894250" y="1157675"/>
            <a:ext cx="7337700" cy="1939500"/>
          </a:xfrm>
          <a:prstGeom prst="rect">
            <a:avLst/>
          </a:prstGeom>
          <a:noFill/>
          <a:ln>
            <a:noFill/>
          </a:ln>
        </p:spPr>
        <p:txBody>
          <a:bodyPr anchorCtr="0" anchor="t" bIns="91425" lIns="91425" spcFirstLastPara="1" rIns="91425" wrap="square" tIns="91425">
            <a:spAutoFit/>
          </a:bodyPr>
          <a:lstStyle/>
          <a:p>
            <a:pPr indent="-349250" lvl="0" marL="457200" marR="0" rtl="0" algn="l">
              <a:lnSpc>
                <a:spcPct val="100000"/>
              </a:lnSpc>
              <a:spcBef>
                <a:spcPts val="0"/>
              </a:spcBef>
              <a:spcAft>
                <a:spcPts val="0"/>
              </a:spcAft>
              <a:buClr>
                <a:srgbClr val="000000"/>
              </a:buClr>
              <a:buSzPts val="1900"/>
              <a:buFont typeface="Lexend"/>
              <a:buChar char="●"/>
            </a:pPr>
            <a:r>
              <a:rPr b="0" i="0" lang="en" sz="1900" u="none" cap="none" strike="noStrike">
                <a:solidFill>
                  <a:srgbClr val="000000"/>
                </a:solidFill>
                <a:latin typeface="Lexend"/>
                <a:ea typeface="Lexend"/>
                <a:cs typeface="Lexend"/>
                <a:sym typeface="Lexend"/>
              </a:rPr>
              <a:t>American Founders</a:t>
            </a:r>
            <a:r>
              <a:rPr lang="en" sz="1900">
                <a:latin typeface="Lexend"/>
                <a:ea typeface="Lexend"/>
                <a:cs typeface="Lexend"/>
                <a:sym typeface="Lexend"/>
              </a:rPr>
              <a:t>’</a:t>
            </a:r>
            <a:r>
              <a:rPr b="0" i="0" lang="en" sz="1900" u="none" cap="none" strike="noStrike">
                <a:solidFill>
                  <a:srgbClr val="000000"/>
                </a:solidFill>
                <a:latin typeface="Lexend"/>
                <a:ea typeface="Lexend"/>
                <a:cs typeface="Lexend"/>
                <a:sym typeface="Lexend"/>
              </a:rPr>
              <a:t> Month (September all month)</a:t>
            </a:r>
            <a:endParaRPr b="0" i="0" sz="1900" u="none" cap="none" strike="noStrike">
              <a:solidFill>
                <a:srgbClr val="000000"/>
              </a:solidFill>
              <a:latin typeface="Lexend"/>
              <a:ea typeface="Lexend"/>
              <a:cs typeface="Lexend"/>
              <a:sym typeface="Lexend"/>
            </a:endParaRPr>
          </a:p>
          <a:p>
            <a:pPr indent="-349250" lvl="0" marL="457200" marR="0" rtl="0" algn="l">
              <a:lnSpc>
                <a:spcPct val="100000"/>
              </a:lnSpc>
              <a:spcBef>
                <a:spcPts val="0"/>
              </a:spcBef>
              <a:spcAft>
                <a:spcPts val="0"/>
              </a:spcAft>
              <a:buClr>
                <a:srgbClr val="000000"/>
              </a:buClr>
              <a:buSzPts val="1900"/>
              <a:buFont typeface="Lexend"/>
              <a:buChar char="●"/>
            </a:pPr>
            <a:r>
              <a:rPr b="0" i="0" lang="en" sz="1900" u="none" cap="none" strike="noStrike">
                <a:solidFill>
                  <a:srgbClr val="000000"/>
                </a:solidFill>
                <a:latin typeface="Lexend"/>
                <a:ea typeface="Lexend"/>
                <a:cs typeface="Lexend"/>
                <a:sym typeface="Lexend"/>
              </a:rPr>
              <a:t>Labor Day (1st Monday of September) </a:t>
            </a:r>
            <a:endParaRPr b="0" i="0" sz="1900" u="none" cap="none" strike="noStrike">
              <a:solidFill>
                <a:srgbClr val="000000"/>
              </a:solidFill>
              <a:latin typeface="Lexend"/>
              <a:ea typeface="Lexend"/>
              <a:cs typeface="Lexend"/>
              <a:sym typeface="Lexend"/>
            </a:endParaRPr>
          </a:p>
          <a:p>
            <a:pPr indent="-349250" lvl="0" marL="457200" marR="0" rtl="0" algn="l">
              <a:lnSpc>
                <a:spcPct val="100000"/>
              </a:lnSpc>
              <a:spcBef>
                <a:spcPts val="0"/>
              </a:spcBef>
              <a:spcAft>
                <a:spcPts val="0"/>
              </a:spcAft>
              <a:buClr>
                <a:srgbClr val="000000"/>
              </a:buClr>
              <a:buSzPts val="1900"/>
              <a:buFont typeface="Lexend"/>
              <a:buChar char="●"/>
            </a:pPr>
            <a:r>
              <a:rPr b="0" i="0" lang="en" sz="1900" u="none" cap="none" strike="noStrike">
                <a:solidFill>
                  <a:srgbClr val="000000"/>
                </a:solidFill>
                <a:latin typeface="Lexend"/>
                <a:ea typeface="Lexend"/>
                <a:cs typeface="Lexend"/>
                <a:sym typeface="Lexend"/>
              </a:rPr>
              <a:t>Patriot Day (September 11th)</a:t>
            </a:r>
            <a:endParaRPr b="0" i="0" sz="1900" u="none" cap="none" strike="noStrike">
              <a:solidFill>
                <a:srgbClr val="000000"/>
              </a:solidFill>
              <a:latin typeface="Lexend"/>
              <a:ea typeface="Lexend"/>
              <a:cs typeface="Lexend"/>
              <a:sym typeface="Lexend"/>
            </a:endParaRPr>
          </a:p>
          <a:p>
            <a:pPr indent="-349250" lvl="0" marL="457200" marR="0" rtl="0" algn="l">
              <a:lnSpc>
                <a:spcPct val="100000"/>
              </a:lnSpc>
              <a:spcBef>
                <a:spcPts val="0"/>
              </a:spcBef>
              <a:spcAft>
                <a:spcPts val="0"/>
              </a:spcAft>
              <a:buClr>
                <a:srgbClr val="000000"/>
              </a:buClr>
              <a:buSzPts val="1900"/>
              <a:buFont typeface="Lexend"/>
              <a:buChar char="●"/>
            </a:pPr>
            <a:r>
              <a:rPr b="0" i="0" lang="en" sz="1900" u="none" cap="none" strike="noStrike">
                <a:solidFill>
                  <a:srgbClr val="000000"/>
                </a:solidFill>
                <a:latin typeface="Lexend"/>
                <a:ea typeface="Lexend"/>
                <a:cs typeface="Lexend"/>
                <a:sym typeface="Lexend"/>
              </a:rPr>
              <a:t>Constitution Day (September 17th)</a:t>
            </a:r>
            <a:endParaRPr b="0" i="0" sz="1900" u="none" cap="none" strike="noStrike">
              <a:solidFill>
                <a:srgbClr val="000000"/>
              </a:solidFill>
              <a:latin typeface="Lexend"/>
              <a:ea typeface="Lexend"/>
              <a:cs typeface="Lexend"/>
              <a:sym typeface="Lexend"/>
            </a:endParaRPr>
          </a:p>
          <a:p>
            <a:pPr indent="-349250" lvl="0" marL="457200" marR="0" rtl="0" algn="l">
              <a:lnSpc>
                <a:spcPct val="100000"/>
              </a:lnSpc>
              <a:spcBef>
                <a:spcPts val="0"/>
              </a:spcBef>
              <a:spcAft>
                <a:spcPts val="0"/>
              </a:spcAft>
              <a:buClr>
                <a:srgbClr val="000000"/>
              </a:buClr>
              <a:buSzPts val="1900"/>
              <a:buFont typeface="Lexend"/>
              <a:buChar char="●"/>
            </a:pPr>
            <a:r>
              <a:rPr b="0" i="0" lang="en" sz="1900" u="none" cap="none" strike="noStrike">
                <a:solidFill>
                  <a:srgbClr val="000000"/>
                </a:solidFill>
                <a:latin typeface="Lexend"/>
                <a:ea typeface="Lexend"/>
                <a:cs typeface="Lexend"/>
                <a:sym typeface="Lexend"/>
              </a:rPr>
              <a:t>Celebrate Freedom Week (Last full week of September)</a:t>
            </a:r>
            <a:endParaRPr b="0" i="0" sz="1900" u="none" cap="none" strike="noStrike">
              <a:solidFill>
                <a:srgbClr val="000000"/>
              </a:solidFill>
              <a:latin typeface="Lexend"/>
              <a:ea typeface="Lexend"/>
              <a:cs typeface="Lexend"/>
              <a:sym typeface="Lexend"/>
            </a:endParaRPr>
          </a:p>
          <a:p>
            <a:pPr indent="-349250" lvl="0" marL="457200" marR="0" rtl="0" algn="l">
              <a:lnSpc>
                <a:spcPct val="100000"/>
              </a:lnSpc>
              <a:spcBef>
                <a:spcPts val="0"/>
              </a:spcBef>
              <a:spcAft>
                <a:spcPts val="0"/>
              </a:spcAft>
              <a:buClr>
                <a:srgbClr val="000000"/>
              </a:buClr>
              <a:buSzPts val="1900"/>
              <a:buFont typeface="Lexend"/>
              <a:buChar char="●"/>
            </a:pPr>
            <a:r>
              <a:rPr b="0" i="0" lang="en" sz="1900" u="none" cap="none" strike="noStrike">
                <a:solidFill>
                  <a:srgbClr val="000000"/>
                </a:solidFill>
                <a:latin typeface="Lexend"/>
                <a:ea typeface="Lexend"/>
                <a:cs typeface="Lexend"/>
                <a:sym typeface="Lexend"/>
              </a:rPr>
              <a:t>Hispanic Heritage Month (September 15th-October 15th)</a:t>
            </a:r>
            <a:endParaRPr b="0" i="0" sz="1900" u="none" cap="none" strike="noStrike">
              <a:solidFill>
                <a:srgbClr val="000000"/>
              </a:solidFill>
              <a:latin typeface="Lexend"/>
              <a:ea typeface="Lexend"/>
              <a:cs typeface="Lexend"/>
              <a:sym typeface="Lexend"/>
            </a:endParaRPr>
          </a:p>
        </p:txBody>
      </p:sp>
      <p:sp>
        <p:nvSpPr>
          <p:cNvPr id="74" name="Google Shape;74;p15"/>
          <p:cNvSpPr txBox="1"/>
          <p:nvPr>
            <p:ph type="title"/>
          </p:nvPr>
        </p:nvSpPr>
        <p:spPr>
          <a:xfrm>
            <a:off x="0" y="0"/>
            <a:ext cx="9196800" cy="829200"/>
          </a:xfrm>
          <a:prstGeom prst="rect">
            <a:avLst/>
          </a:prstGeom>
          <a:solidFill>
            <a:srgbClr val="0000FF"/>
          </a:solidFill>
          <a:ln>
            <a:noFill/>
          </a:ln>
        </p:spPr>
        <p:txBody>
          <a:bodyPr anchorCtr="0" anchor="ctr" bIns="91425" lIns="91425" spcFirstLastPara="1" rIns="91425" wrap="square" tIns="91425">
            <a:noAutofit/>
          </a:bodyPr>
          <a:lstStyle/>
          <a:p>
            <a:pPr indent="0" lvl="0" marL="0" rtl="0" algn="ctr">
              <a:lnSpc>
                <a:spcPct val="100000"/>
              </a:lnSpc>
              <a:spcBef>
                <a:spcPts val="0"/>
              </a:spcBef>
              <a:spcAft>
                <a:spcPts val="0"/>
              </a:spcAft>
              <a:buSzPts val="990"/>
              <a:buNone/>
            </a:pPr>
            <a:r>
              <a:rPr b="1" lang="en" sz="4000">
                <a:solidFill>
                  <a:schemeClr val="lt1"/>
                </a:solidFill>
                <a:latin typeface="Lexend"/>
                <a:ea typeface="Lexend"/>
                <a:cs typeface="Lexend"/>
                <a:sym typeface="Lexend"/>
              </a:rPr>
              <a:t>Quarter 1</a:t>
            </a:r>
            <a:endParaRPr b="1" sz="4000">
              <a:solidFill>
                <a:schemeClr val="lt1"/>
              </a:solidFill>
              <a:latin typeface="Lexend"/>
              <a:ea typeface="Lexend"/>
              <a:cs typeface="Lexend"/>
              <a:sym typeface="Lexend"/>
            </a:endParaRPr>
          </a:p>
        </p:txBody>
      </p:sp>
    </p:spTree>
  </p:cSld>
  <p:clrMapOvr>
    <a:masterClrMapping/>
  </p:clrMapOvr>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64" name="Shape 264"/>
        <p:cNvGrpSpPr/>
        <p:nvPr/>
      </p:nvGrpSpPr>
      <p:grpSpPr>
        <a:xfrm>
          <a:off x="0" y="0"/>
          <a:ext cx="0" cy="0"/>
          <a:chOff x="0" y="0"/>
          <a:chExt cx="0" cy="0"/>
        </a:xfrm>
      </p:grpSpPr>
      <p:sp>
        <p:nvSpPr>
          <p:cNvPr id="265" name="Google Shape;265;p42"/>
          <p:cNvSpPr txBox="1"/>
          <p:nvPr>
            <p:ph type="title"/>
          </p:nvPr>
        </p:nvSpPr>
        <p:spPr>
          <a:xfrm>
            <a:off x="0" y="0"/>
            <a:ext cx="9196800" cy="829200"/>
          </a:xfrm>
          <a:prstGeom prst="rect">
            <a:avLst/>
          </a:prstGeom>
          <a:solidFill>
            <a:schemeClr val="lt2"/>
          </a:solidFill>
          <a:ln>
            <a:noFill/>
          </a:ln>
        </p:spPr>
        <p:txBody>
          <a:bodyPr anchorCtr="0" anchor="ctr" bIns="91425" lIns="91425" spcFirstLastPara="1" rIns="91425" wrap="square" tIns="91425">
            <a:noAutofit/>
          </a:bodyPr>
          <a:lstStyle/>
          <a:p>
            <a:pPr indent="0" lvl="0" marL="0" rtl="0" algn="ctr">
              <a:lnSpc>
                <a:spcPct val="100000"/>
              </a:lnSpc>
              <a:spcBef>
                <a:spcPts val="0"/>
              </a:spcBef>
              <a:spcAft>
                <a:spcPts val="0"/>
              </a:spcAft>
              <a:buSzPts val="990"/>
              <a:buNone/>
            </a:pPr>
            <a:r>
              <a:rPr b="1" lang="en" sz="4020">
                <a:solidFill>
                  <a:srgbClr val="0000FF"/>
                </a:solidFill>
              </a:rPr>
              <a:t>Bill of Rights Day</a:t>
            </a:r>
            <a:endParaRPr b="1" sz="4020">
              <a:solidFill>
                <a:srgbClr val="0000FF"/>
              </a:solidFill>
            </a:endParaRPr>
          </a:p>
        </p:txBody>
      </p:sp>
      <p:pic>
        <p:nvPicPr>
          <p:cNvPr id="266" name="Google Shape;266;p42"/>
          <p:cNvPicPr preferRelativeResize="0"/>
          <p:nvPr/>
        </p:nvPicPr>
        <p:blipFill>
          <a:blip r:embed="rId3">
            <a:alphaModFix/>
          </a:blip>
          <a:stretch>
            <a:fillRect/>
          </a:stretch>
        </p:blipFill>
        <p:spPr>
          <a:xfrm>
            <a:off x="3682075" y="1365025"/>
            <a:ext cx="5461925" cy="3080526"/>
          </a:xfrm>
          <a:prstGeom prst="rect">
            <a:avLst/>
          </a:prstGeom>
          <a:noFill/>
          <a:ln>
            <a:noFill/>
          </a:ln>
        </p:spPr>
      </p:pic>
      <p:sp>
        <p:nvSpPr>
          <p:cNvPr id="267" name="Google Shape;267;p42"/>
          <p:cNvSpPr txBox="1"/>
          <p:nvPr/>
        </p:nvSpPr>
        <p:spPr>
          <a:xfrm>
            <a:off x="112425" y="829188"/>
            <a:ext cx="3483600" cy="3948000"/>
          </a:xfrm>
          <a:prstGeom prst="rect">
            <a:avLst/>
          </a:prstGeom>
          <a:noFill/>
          <a:ln>
            <a:noFill/>
          </a:ln>
        </p:spPr>
        <p:txBody>
          <a:bodyPr anchorCtr="0" anchor="t" bIns="91425" lIns="91425" spcFirstLastPara="1" rIns="91425" wrap="square" tIns="91425">
            <a:noAutofit/>
          </a:bodyPr>
          <a:lstStyle/>
          <a:p>
            <a:pPr indent="-342900" lvl="0" marL="457200" rtl="0" algn="l">
              <a:spcBef>
                <a:spcPts val="0"/>
              </a:spcBef>
              <a:spcAft>
                <a:spcPts val="0"/>
              </a:spcAft>
              <a:buClr>
                <a:srgbClr val="000000"/>
              </a:buClr>
              <a:buSzPts val="1800"/>
              <a:buFont typeface="Lexend"/>
              <a:buChar char="●"/>
            </a:pPr>
            <a:r>
              <a:rPr lang="en" sz="1800">
                <a:latin typeface="Lexend"/>
                <a:ea typeface="Lexend"/>
                <a:cs typeface="Lexend"/>
                <a:sym typeface="Lexend"/>
              </a:rPr>
              <a:t>These people are exercising their right to speech, assembly, and petition guaranteed in the First Amendment</a:t>
            </a:r>
            <a:endParaRPr sz="1800">
              <a:latin typeface="Lexend"/>
              <a:ea typeface="Lexend"/>
              <a:cs typeface="Lexend"/>
              <a:sym typeface="Lexend"/>
            </a:endParaRPr>
          </a:p>
          <a:p>
            <a:pPr indent="-342900" lvl="0" marL="457200" rtl="0" algn="l">
              <a:spcBef>
                <a:spcPts val="0"/>
              </a:spcBef>
              <a:spcAft>
                <a:spcPts val="0"/>
              </a:spcAft>
              <a:buClr>
                <a:schemeClr val="dk1"/>
              </a:buClr>
              <a:buSzPts val="1800"/>
              <a:buFont typeface="Lexend"/>
              <a:buChar char="●"/>
            </a:pPr>
            <a:r>
              <a:rPr lang="en" sz="1800">
                <a:solidFill>
                  <a:schemeClr val="dk1"/>
                </a:solidFill>
                <a:latin typeface="Lexend"/>
                <a:ea typeface="Lexend"/>
                <a:cs typeface="Lexend"/>
                <a:sym typeface="Lexend"/>
              </a:rPr>
              <a:t>The Bill of Rights (first 10 amendments) keep people’s rights and liberties protected</a:t>
            </a:r>
            <a:endParaRPr sz="1800">
              <a:solidFill>
                <a:schemeClr val="dk1"/>
              </a:solidFill>
              <a:latin typeface="Lexend"/>
              <a:ea typeface="Lexend"/>
              <a:cs typeface="Lexend"/>
              <a:sym typeface="Lexend"/>
            </a:endParaRPr>
          </a:p>
          <a:p>
            <a:pPr indent="-342900" lvl="0" marL="457200" rtl="0" algn="l">
              <a:spcBef>
                <a:spcPts val="0"/>
              </a:spcBef>
              <a:spcAft>
                <a:spcPts val="0"/>
              </a:spcAft>
              <a:buClr>
                <a:schemeClr val="dk1"/>
              </a:buClr>
              <a:buSzPts val="1800"/>
              <a:buFont typeface="Lexend"/>
              <a:buChar char="●"/>
            </a:pPr>
            <a:r>
              <a:rPr lang="en" sz="1800">
                <a:solidFill>
                  <a:schemeClr val="dk1"/>
                </a:solidFill>
                <a:latin typeface="Lexend"/>
                <a:ea typeface="Lexend"/>
                <a:cs typeface="Lexend"/>
                <a:sym typeface="Lexend"/>
              </a:rPr>
              <a:t>Many other rights are protected in the Bill of Rights, including freedom of press &amp; religion, and right to a jury trial</a:t>
            </a:r>
            <a:endParaRPr sz="2200">
              <a:latin typeface="Lexend"/>
              <a:ea typeface="Lexend"/>
              <a:cs typeface="Lexend"/>
              <a:sym typeface="Lexend"/>
            </a:endParaRPr>
          </a:p>
        </p:txBody>
      </p:sp>
    </p:spTree>
  </p:cSld>
  <p:clrMapOvr>
    <a:masterClrMapping/>
  </p:clrMapOvr>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1" name="Shape 271"/>
        <p:cNvGrpSpPr/>
        <p:nvPr/>
      </p:nvGrpSpPr>
      <p:grpSpPr>
        <a:xfrm>
          <a:off x="0" y="0"/>
          <a:ext cx="0" cy="0"/>
          <a:chOff x="0" y="0"/>
          <a:chExt cx="0" cy="0"/>
        </a:xfrm>
      </p:grpSpPr>
      <p:sp>
        <p:nvSpPr>
          <p:cNvPr id="272" name="Google Shape;272;p43"/>
          <p:cNvSpPr txBox="1"/>
          <p:nvPr/>
        </p:nvSpPr>
        <p:spPr>
          <a:xfrm>
            <a:off x="894250" y="1157675"/>
            <a:ext cx="7573500" cy="1939500"/>
          </a:xfrm>
          <a:prstGeom prst="rect">
            <a:avLst/>
          </a:prstGeom>
          <a:noFill/>
          <a:ln>
            <a:noFill/>
          </a:ln>
        </p:spPr>
        <p:txBody>
          <a:bodyPr anchorCtr="0" anchor="t" bIns="91425" lIns="91425" spcFirstLastPara="1" rIns="91425" wrap="square" tIns="91425">
            <a:spAutoFit/>
          </a:bodyPr>
          <a:lstStyle/>
          <a:p>
            <a:pPr indent="-349250" lvl="0" marL="457200" marR="0" rtl="0" algn="l">
              <a:lnSpc>
                <a:spcPct val="100000"/>
              </a:lnSpc>
              <a:spcBef>
                <a:spcPts val="0"/>
              </a:spcBef>
              <a:spcAft>
                <a:spcPts val="0"/>
              </a:spcAft>
              <a:buClr>
                <a:srgbClr val="000000"/>
              </a:buClr>
              <a:buSzPts val="1900"/>
              <a:buFont typeface="Lexend"/>
              <a:buChar char="●"/>
            </a:pPr>
            <a:r>
              <a:rPr b="0" i="0" lang="en" sz="1900" u="none" cap="none" strike="noStrike">
                <a:solidFill>
                  <a:srgbClr val="000000"/>
                </a:solidFill>
                <a:latin typeface="Lexend"/>
                <a:ea typeface="Lexend"/>
                <a:cs typeface="Lexend"/>
                <a:sym typeface="Lexend"/>
              </a:rPr>
              <a:t>Martin Luther King Jr. Day (3rd Monday of January) </a:t>
            </a:r>
            <a:endParaRPr b="0" i="0" sz="1900" u="none" cap="none" strike="noStrike">
              <a:solidFill>
                <a:srgbClr val="000000"/>
              </a:solidFill>
              <a:latin typeface="Lexend"/>
              <a:ea typeface="Lexend"/>
              <a:cs typeface="Lexend"/>
              <a:sym typeface="Lexend"/>
            </a:endParaRPr>
          </a:p>
          <a:p>
            <a:pPr indent="-349250" lvl="0" marL="457200" marR="0" rtl="0" algn="l">
              <a:lnSpc>
                <a:spcPct val="100000"/>
              </a:lnSpc>
              <a:spcBef>
                <a:spcPts val="0"/>
              </a:spcBef>
              <a:spcAft>
                <a:spcPts val="0"/>
              </a:spcAft>
              <a:buClr>
                <a:srgbClr val="000000"/>
              </a:buClr>
              <a:buSzPts val="1900"/>
              <a:buFont typeface="Lexend"/>
              <a:buChar char="●"/>
            </a:pPr>
            <a:r>
              <a:rPr b="0" i="0" lang="en" sz="1900" u="none" cap="none" strike="noStrike">
                <a:solidFill>
                  <a:srgbClr val="000000"/>
                </a:solidFill>
                <a:latin typeface="Lexend"/>
                <a:ea typeface="Lexend"/>
                <a:cs typeface="Lexend"/>
                <a:sym typeface="Lexend"/>
              </a:rPr>
              <a:t>Black History Month (February all month)</a:t>
            </a:r>
            <a:endParaRPr b="0" i="0" sz="1900" u="none" cap="none" strike="noStrike">
              <a:solidFill>
                <a:srgbClr val="000000"/>
              </a:solidFill>
              <a:latin typeface="Lexend"/>
              <a:ea typeface="Lexend"/>
              <a:cs typeface="Lexend"/>
              <a:sym typeface="Lexend"/>
            </a:endParaRPr>
          </a:p>
          <a:p>
            <a:pPr indent="-349250" lvl="0" marL="457200" marR="0" rtl="0" algn="l">
              <a:lnSpc>
                <a:spcPct val="100000"/>
              </a:lnSpc>
              <a:spcBef>
                <a:spcPts val="0"/>
              </a:spcBef>
              <a:spcAft>
                <a:spcPts val="0"/>
              </a:spcAft>
              <a:buClr>
                <a:srgbClr val="000000"/>
              </a:buClr>
              <a:buSzPts val="1900"/>
              <a:buFont typeface="Lexend"/>
              <a:buChar char="●"/>
            </a:pPr>
            <a:r>
              <a:rPr b="0" i="0" lang="en" sz="1900" u="none" cap="none" strike="noStrike">
                <a:solidFill>
                  <a:srgbClr val="000000"/>
                </a:solidFill>
                <a:latin typeface="Lexend"/>
                <a:ea typeface="Lexend"/>
                <a:cs typeface="Lexend"/>
                <a:sym typeface="Lexend"/>
              </a:rPr>
              <a:t>Women’s History Month (March all month)</a:t>
            </a:r>
            <a:endParaRPr b="0" i="0" sz="1900" u="none" cap="none" strike="noStrike">
              <a:solidFill>
                <a:srgbClr val="000000"/>
              </a:solidFill>
              <a:latin typeface="Lexend"/>
              <a:ea typeface="Lexend"/>
              <a:cs typeface="Lexend"/>
              <a:sym typeface="Lexend"/>
            </a:endParaRPr>
          </a:p>
          <a:p>
            <a:pPr indent="-349250" lvl="0" marL="457200" marR="0" rtl="0" algn="l">
              <a:lnSpc>
                <a:spcPct val="100000"/>
              </a:lnSpc>
              <a:spcBef>
                <a:spcPts val="0"/>
              </a:spcBef>
              <a:spcAft>
                <a:spcPts val="0"/>
              </a:spcAft>
              <a:buClr>
                <a:srgbClr val="000000"/>
              </a:buClr>
              <a:buSzPts val="1900"/>
              <a:buFont typeface="Lexend"/>
              <a:buChar char="●"/>
            </a:pPr>
            <a:r>
              <a:rPr b="0" i="0" lang="en" sz="1900" u="none" cap="none" strike="noStrike">
                <a:solidFill>
                  <a:srgbClr val="000000"/>
                </a:solidFill>
                <a:latin typeface="Lexend"/>
                <a:ea typeface="Lexend"/>
                <a:cs typeface="Lexend"/>
                <a:sym typeface="Lexend"/>
              </a:rPr>
              <a:t>Medal of Honor Day (March 25)</a:t>
            </a:r>
            <a:endParaRPr b="0" i="0" sz="1900" u="none" cap="none" strike="noStrike">
              <a:solidFill>
                <a:srgbClr val="000000"/>
              </a:solidFill>
              <a:latin typeface="Lexend"/>
              <a:ea typeface="Lexend"/>
              <a:cs typeface="Lexend"/>
              <a:sym typeface="Lexend"/>
            </a:endParaRPr>
          </a:p>
          <a:p>
            <a:pPr indent="-349250" lvl="0" marL="457200" marR="0" rtl="0" algn="l">
              <a:lnSpc>
                <a:spcPct val="100000"/>
              </a:lnSpc>
              <a:spcBef>
                <a:spcPts val="0"/>
              </a:spcBef>
              <a:spcAft>
                <a:spcPts val="0"/>
              </a:spcAft>
              <a:buSzPts val="1900"/>
              <a:buFont typeface="Lexend"/>
              <a:buChar char="●"/>
            </a:pPr>
            <a:r>
              <a:rPr lang="en" sz="1900">
                <a:latin typeface="Lexend"/>
                <a:ea typeface="Lexend"/>
                <a:cs typeface="Lexend"/>
                <a:sym typeface="Lexend"/>
              </a:rPr>
              <a:t>Tuskegee Airmen Commemoration Day (4th Thursday of March)</a:t>
            </a:r>
            <a:endParaRPr sz="1900">
              <a:latin typeface="Lexend"/>
              <a:ea typeface="Lexend"/>
              <a:cs typeface="Lexend"/>
              <a:sym typeface="Lexend"/>
            </a:endParaRPr>
          </a:p>
        </p:txBody>
      </p:sp>
      <p:sp>
        <p:nvSpPr>
          <p:cNvPr id="273" name="Google Shape;273;p43"/>
          <p:cNvSpPr txBox="1"/>
          <p:nvPr>
            <p:ph type="title"/>
          </p:nvPr>
        </p:nvSpPr>
        <p:spPr>
          <a:xfrm>
            <a:off x="0" y="0"/>
            <a:ext cx="9196800" cy="829200"/>
          </a:xfrm>
          <a:prstGeom prst="rect">
            <a:avLst/>
          </a:prstGeom>
          <a:solidFill>
            <a:srgbClr val="0000FF"/>
          </a:solidFill>
          <a:ln>
            <a:noFill/>
          </a:ln>
        </p:spPr>
        <p:txBody>
          <a:bodyPr anchorCtr="0" anchor="ctr" bIns="91425" lIns="91425" spcFirstLastPara="1" rIns="91425" wrap="square" tIns="91425">
            <a:noAutofit/>
          </a:bodyPr>
          <a:lstStyle/>
          <a:p>
            <a:pPr indent="0" lvl="0" marL="0" rtl="0" algn="ctr">
              <a:lnSpc>
                <a:spcPct val="100000"/>
              </a:lnSpc>
              <a:spcBef>
                <a:spcPts val="0"/>
              </a:spcBef>
              <a:spcAft>
                <a:spcPts val="0"/>
              </a:spcAft>
              <a:buSzPts val="990"/>
              <a:buNone/>
            </a:pPr>
            <a:r>
              <a:rPr b="1" lang="en" sz="4000">
                <a:solidFill>
                  <a:schemeClr val="lt1"/>
                </a:solidFill>
                <a:latin typeface="Lexend"/>
                <a:ea typeface="Lexend"/>
                <a:cs typeface="Lexend"/>
                <a:sym typeface="Lexend"/>
              </a:rPr>
              <a:t>Quarter 3</a:t>
            </a:r>
            <a:endParaRPr b="1" sz="4000">
              <a:solidFill>
                <a:schemeClr val="lt1"/>
              </a:solidFill>
              <a:latin typeface="Lexend"/>
              <a:ea typeface="Lexend"/>
              <a:cs typeface="Lexend"/>
              <a:sym typeface="Lexend"/>
            </a:endParaRPr>
          </a:p>
        </p:txBody>
      </p:sp>
    </p:spTree>
  </p:cSld>
  <p:clrMapOvr>
    <a:masterClrMapping/>
  </p:clrMapOvr>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77" name="Shape 277"/>
        <p:cNvGrpSpPr/>
        <p:nvPr/>
      </p:nvGrpSpPr>
      <p:grpSpPr>
        <a:xfrm>
          <a:off x="0" y="0"/>
          <a:ext cx="0" cy="0"/>
          <a:chOff x="0" y="0"/>
          <a:chExt cx="0" cy="0"/>
        </a:xfrm>
      </p:grpSpPr>
      <p:sp>
        <p:nvSpPr>
          <p:cNvPr id="278" name="Google Shape;278;p44"/>
          <p:cNvSpPr txBox="1"/>
          <p:nvPr>
            <p:ph type="title"/>
          </p:nvPr>
        </p:nvSpPr>
        <p:spPr>
          <a:xfrm>
            <a:off x="0" y="0"/>
            <a:ext cx="9196800" cy="829200"/>
          </a:xfrm>
          <a:prstGeom prst="rect">
            <a:avLst/>
          </a:prstGeom>
          <a:solidFill>
            <a:schemeClr val="lt2"/>
          </a:solidFill>
          <a:ln>
            <a:noFill/>
          </a:ln>
        </p:spPr>
        <p:txBody>
          <a:bodyPr anchorCtr="0" anchor="ctr" bIns="91425" lIns="91425" spcFirstLastPara="1" rIns="91425" wrap="square" tIns="91425">
            <a:noAutofit/>
          </a:bodyPr>
          <a:lstStyle/>
          <a:p>
            <a:pPr indent="0" lvl="0" marL="0" rtl="0" algn="ctr">
              <a:lnSpc>
                <a:spcPct val="100000"/>
              </a:lnSpc>
              <a:spcBef>
                <a:spcPts val="0"/>
              </a:spcBef>
              <a:spcAft>
                <a:spcPts val="0"/>
              </a:spcAft>
              <a:buSzPts val="990"/>
              <a:buNone/>
            </a:pPr>
            <a:r>
              <a:rPr b="1" lang="en" sz="4020">
                <a:solidFill>
                  <a:srgbClr val="FF0000"/>
                </a:solidFill>
              </a:rPr>
              <a:t>Martin Luther King, Jr. Day</a:t>
            </a:r>
            <a:endParaRPr sz="4020">
              <a:solidFill>
                <a:srgbClr val="FF0000"/>
              </a:solidFill>
            </a:endParaRPr>
          </a:p>
        </p:txBody>
      </p:sp>
      <p:pic>
        <p:nvPicPr>
          <p:cNvPr id="279" name="Google Shape;279;p44"/>
          <p:cNvPicPr preferRelativeResize="0"/>
          <p:nvPr/>
        </p:nvPicPr>
        <p:blipFill>
          <a:blip r:embed="rId3">
            <a:alphaModFix/>
          </a:blip>
          <a:stretch>
            <a:fillRect/>
          </a:stretch>
        </p:blipFill>
        <p:spPr>
          <a:xfrm>
            <a:off x="1032650" y="720175"/>
            <a:ext cx="7131501" cy="3703150"/>
          </a:xfrm>
          <a:prstGeom prst="rect">
            <a:avLst/>
          </a:prstGeom>
          <a:noFill/>
          <a:ln cap="flat" cmpd="sng" w="9525">
            <a:solidFill>
              <a:schemeClr val="dk2"/>
            </a:solidFill>
            <a:prstDash val="solid"/>
            <a:round/>
            <a:headEnd len="sm" w="sm" type="none"/>
            <a:tailEnd len="sm" w="sm" type="none"/>
          </a:ln>
        </p:spPr>
      </p:pic>
      <p:sp>
        <p:nvSpPr>
          <p:cNvPr id="280" name="Google Shape;280;p44"/>
          <p:cNvSpPr txBox="1"/>
          <p:nvPr/>
        </p:nvSpPr>
        <p:spPr>
          <a:xfrm>
            <a:off x="997050" y="4314300"/>
            <a:ext cx="7202700" cy="8292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2200">
                <a:solidFill>
                  <a:srgbClr val="000000"/>
                </a:solidFill>
                <a:latin typeface="Lexend"/>
                <a:ea typeface="Lexend"/>
                <a:cs typeface="Lexend"/>
                <a:sym typeface="Lexend"/>
              </a:rPr>
              <a:t>What do you know about this image? What do you think is happening? What do you wonder?</a:t>
            </a:r>
            <a:endParaRPr sz="2200">
              <a:solidFill>
                <a:srgbClr val="000000"/>
              </a:solidFill>
              <a:latin typeface="Lexend"/>
              <a:ea typeface="Lexend"/>
              <a:cs typeface="Lexend"/>
              <a:sym typeface="Lexend"/>
            </a:endParaRPr>
          </a:p>
        </p:txBody>
      </p:sp>
    </p:spTree>
  </p:cSld>
  <p:clrMapOvr>
    <a:masterClrMapping/>
  </p:clrMapOvr>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84" name="Shape 284"/>
        <p:cNvGrpSpPr/>
        <p:nvPr/>
      </p:nvGrpSpPr>
      <p:grpSpPr>
        <a:xfrm>
          <a:off x="0" y="0"/>
          <a:ext cx="0" cy="0"/>
          <a:chOff x="0" y="0"/>
          <a:chExt cx="0" cy="0"/>
        </a:xfrm>
      </p:grpSpPr>
      <p:sp>
        <p:nvSpPr>
          <p:cNvPr id="285" name="Google Shape;285;p45"/>
          <p:cNvSpPr txBox="1"/>
          <p:nvPr>
            <p:ph type="title"/>
          </p:nvPr>
        </p:nvSpPr>
        <p:spPr>
          <a:xfrm>
            <a:off x="0" y="0"/>
            <a:ext cx="9196800" cy="829200"/>
          </a:xfrm>
          <a:prstGeom prst="rect">
            <a:avLst/>
          </a:prstGeom>
          <a:solidFill>
            <a:schemeClr val="lt2"/>
          </a:solidFill>
          <a:ln>
            <a:noFill/>
          </a:ln>
        </p:spPr>
        <p:txBody>
          <a:bodyPr anchorCtr="0" anchor="ctr" bIns="91425" lIns="91425" spcFirstLastPara="1" rIns="91425" wrap="square" tIns="91425">
            <a:noAutofit/>
          </a:bodyPr>
          <a:lstStyle/>
          <a:p>
            <a:pPr indent="0" lvl="0" marL="0" rtl="0" algn="ctr">
              <a:lnSpc>
                <a:spcPct val="100000"/>
              </a:lnSpc>
              <a:spcBef>
                <a:spcPts val="0"/>
              </a:spcBef>
              <a:spcAft>
                <a:spcPts val="0"/>
              </a:spcAft>
              <a:buSzPts val="990"/>
              <a:buNone/>
            </a:pPr>
            <a:r>
              <a:rPr b="1" lang="en" sz="4020">
                <a:solidFill>
                  <a:srgbClr val="FF0000"/>
                </a:solidFill>
              </a:rPr>
              <a:t>Martin Luther King, Jr. Day</a:t>
            </a:r>
            <a:endParaRPr sz="4020">
              <a:solidFill>
                <a:srgbClr val="FF0000"/>
              </a:solidFill>
            </a:endParaRPr>
          </a:p>
        </p:txBody>
      </p:sp>
      <p:pic>
        <p:nvPicPr>
          <p:cNvPr id="286" name="Google Shape;286;p45"/>
          <p:cNvPicPr preferRelativeResize="0"/>
          <p:nvPr/>
        </p:nvPicPr>
        <p:blipFill>
          <a:blip r:embed="rId3">
            <a:alphaModFix/>
          </a:blip>
          <a:stretch>
            <a:fillRect/>
          </a:stretch>
        </p:blipFill>
        <p:spPr>
          <a:xfrm>
            <a:off x="76200" y="1507000"/>
            <a:ext cx="5131275" cy="2664499"/>
          </a:xfrm>
          <a:prstGeom prst="rect">
            <a:avLst/>
          </a:prstGeom>
          <a:noFill/>
          <a:ln cap="flat" cmpd="sng" w="9525">
            <a:solidFill>
              <a:schemeClr val="dk2"/>
            </a:solidFill>
            <a:prstDash val="solid"/>
            <a:round/>
            <a:headEnd len="sm" w="sm" type="none"/>
            <a:tailEnd len="sm" w="sm" type="none"/>
          </a:ln>
        </p:spPr>
      </p:pic>
      <p:sp>
        <p:nvSpPr>
          <p:cNvPr id="287" name="Google Shape;287;p45"/>
          <p:cNvSpPr txBox="1"/>
          <p:nvPr/>
        </p:nvSpPr>
        <p:spPr>
          <a:xfrm>
            <a:off x="5408825" y="970750"/>
            <a:ext cx="3483600" cy="3948000"/>
          </a:xfrm>
          <a:prstGeom prst="rect">
            <a:avLst/>
          </a:prstGeom>
          <a:noFill/>
          <a:ln>
            <a:noFill/>
          </a:ln>
        </p:spPr>
        <p:txBody>
          <a:bodyPr anchorCtr="0" anchor="t" bIns="91425" lIns="91425" spcFirstLastPara="1" rIns="91425" wrap="square" tIns="91425">
            <a:noAutofit/>
          </a:bodyPr>
          <a:lstStyle/>
          <a:p>
            <a:pPr indent="-349250" lvl="0" marL="457200" rtl="0" algn="l">
              <a:spcBef>
                <a:spcPts val="0"/>
              </a:spcBef>
              <a:spcAft>
                <a:spcPts val="0"/>
              </a:spcAft>
              <a:buClr>
                <a:schemeClr val="dk1"/>
              </a:buClr>
              <a:buSzPts val="1900"/>
              <a:buFont typeface="Lexend"/>
              <a:buChar char="●"/>
            </a:pPr>
            <a:r>
              <a:rPr lang="en" sz="1900">
                <a:latin typeface="Lexend"/>
                <a:ea typeface="Lexend"/>
                <a:cs typeface="Lexend"/>
                <a:sym typeface="Lexend"/>
              </a:rPr>
              <a:t>The man in the center of this photograph is Dr. Martin Luther King, Jr.</a:t>
            </a:r>
            <a:endParaRPr sz="1900">
              <a:latin typeface="Lexend"/>
              <a:ea typeface="Lexend"/>
              <a:cs typeface="Lexend"/>
              <a:sym typeface="Lexend"/>
            </a:endParaRPr>
          </a:p>
          <a:p>
            <a:pPr indent="-349250" lvl="0" marL="457200" rtl="0" algn="l">
              <a:spcBef>
                <a:spcPts val="0"/>
              </a:spcBef>
              <a:spcAft>
                <a:spcPts val="0"/>
              </a:spcAft>
              <a:buClr>
                <a:schemeClr val="dk1"/>
              </a:buClr>
              <a:buSzPts val="1900"/>
              <a:buFont typeface="Lexend"/>
              <a:buChar char="●"/>
            </a:pPr>
            <a:r>
              <a:rPr lang="en" sz="1900">
                <a:latin typeface="Lexend"/>
                <a:ea typeface="Lexend"/>
                <a:cs typeface="Lexend"/>
                <a:sym typeface="Lexend"/>
              </a:rPr>
              <a:t>He was a leader of the Civil Rights Movement from 1955-1968</a:t>
            </a:r>
            <a:endParaRPr sz="1900">
              <a:latin typeface="Lexend"/>
              <a:ea typeface="Lexend"/>
              <a:cs typeface="Lexend"/>
              <a:sym typeface="Lexend"/>
            </a:endParaRPr>
          </a:p>
          <a:p>
            <a:pPr indent="-349250" lvl="0" marL="457200" rtl="0" algn="l">
              <a:spcBef>
                <a:spcPts val="0"/>
              </a:spcBef>
              <a:spcAft>
                <a:spcPts val="0"/>
              </a:spcAft>
              <a:buClr>
                <a:schemeClr val="dk1"/>
              </a:buClr>
              <a:buSzPts val="1900"/>
              <a:buFont typeface="Lexend"/>
              <a:buChar char="●"/>
            </a:pPr>
            <a:r>
              <a:rPr lang="en" sz="1900">
                <a:latin typeface="Lexend"/>
                <a:ea typeface="Lexend"/>
                <a:cs typeface="Lexend"/>
                <a:sym typeface="Lexend"/>
              </a:rPr>
              <a:t>He </a:t>
            </a:r>
            <a:r>
              <a:rPr lang="en" sz="1900">
                <a:latin typeface="Lexend"/>
                <a:ea typeface="Lexend"/>
                <a:cs typeface="Lexend"/>
                <a:sym typeface="Lexend"/>
              </a:rPr>
              <a:t>inspired</a:t>
            </a:r>
            <a:r>
              <a:rPr lang="en" sz="1900">
                <a:latin typeface="Lexend"/>
                <a:ea typeface="Lexend"/>
                <a:cs typeface="Lexend"/>
                <a:sym typeface="Lexend"/>
              </a:rPr>
              <a:t> many others to join in on peaceful protests and boycotts to fight for equal rights for African Americans </a:t>
            </a:r>
            <a:endParaRPr sz="1900">
              <a:latin typeface="Lexend"/>
              <a:ea typeface="Lexend"/>
              <a:cs typeface="Lexend"/>
              <a:sym typeface="Lexend"/>
            </a:endParaRPr>
          </a:p>
        </p:txBody>
      </p:sp>
    </p:spTree>
  </p:cSld>
  <p:clrMapOvr>
    <a:masterClrMapping/>
  </p:clrMapOvr>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91" name="Shape 291"/>
        <p:cNvGrpSpPr/>
        <p:nvPr/>
      </p:nvGrpSpPr>
      <p:grpSpPr>
        <a:xfrm>
          <a:off x="0" y="0"/>
          <a:ext cx="0" cy="0"/>
          <a:chOff x="0" y="0"/>
          <a:chExt cx="0" cy="0"/>
        </a:xfrm>
      </p:grpSpPr>
      <p:sp>
        <p:nvSpPr>
          <p:cNvPr id="292" name="Google Shape;292;p46"/>
          <p:cNvSpPr txBox="1"/>
          <p:nvPr>
            <p:ph type="title"/>
          </p:nvPr>
        </p:nvSpPr>
        <p:spPr>
          <a:xfrm>
            <a:off x="0" y="0"/>
            <a:ext cx="9196800" cy="829200"/>
          </a:xfrm>
          <a:prstGeom prst="rect">
            <a:avLst/>
          </a:prstGeom>
          <a:solidFill>
            <a:schemeClr val="lt2"/>
          </a:solidFill>
          <a:ln>
            <a:noFill/>
          </a:ln>
        </p:spPr>
        <p:txBody>
          <a:bodyPr anchorCtr="0" anchor="ctr" bIns="91425" lIns="91425" spcFirstLastPara="1" rIns="91425" wrap="square" tIns="91425">
            <a:noAutofit/>
          </a:bodyPr>
          <a:lstStyle/>
          <a:p>
            <a:pPr indent="0" lvl="0" marL="0" rtl="0" algn="ctr">
              <a:lnSpc>
                <a:spcPct val="100000"/>
              </a:lnSpc>
              <a:spcBef>
                <a:spcPts val="0"/>
              </a:spcBef>
              <a:spcAft>
                <a:spcPts val="0"/>
              </a:spcAft>
              <a:buSzPts val="990"/>
              <a:buNone/>
            </a:pPr>
            <a:r>
              <a:rPr b="1" lang="en" sz="4020">
                <a:solidFill>
                  <a:srgbClr val="0000FF"/>
                </a:solidFill>
              </a:rPr>
              <a:t>Black History Month</a:t>
            </a:r>
            <a:endParaRPr sz="4020">
              <a:solidFill>
                <a:srgbClr val="0000FF"/>
              </a:solidFill>
            </a:endParaRPr>
          </a:p>
        </p:txBody>
      </p:sp>
      <p:sp>
        <p:nvSpPr>
          <p:cNvPr id="293" name="Google Shape;293;p46"/>
          <p:cNvSpPr txBox="1"/>
          <p:nvPr/>
        </p:nvSpPr>
        <p:spPr>
          <a:xfrm>
            <a:off x="997050" y="4314300"/>
            <a:ext cx="7202700" cy="8292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2200">
                <a:solidFill>
                  <a:srgbClr val="000000"/>
                </a:solidFill>
                <a:latin typeface="Lexend"/>
                <a:ea typeface="Lexend"/>
                <a:cs typeface="Lexend"/>
                <a:sym typeface="Lexend"/>
              </a:rPr>
              <a:t>What do you know about this image? What do you think is happening? What do you wonder?</a:t>
            </a:r>
            <a:endParaRPr sz="2200">
              <a:solidFill>
                <a:srgbClr val="000000"/>
              </a:solidFill>
              <a:latin typeface="Lexend"/>
              <a:ea typeface="Lexend"/>
              <a:cs typeface="Lexend"/>
              <a:sym typeface="Lexend"/>
            </a:endParaRPr>
          </a:p>
        </p:txBody>
      </p:sp>
      <p:pic>
        <p:nvPicPr>
          <p:cNvPr id="294" name="Google Shape;294;p46"/>
          <p:cNvPicPr preferRelativeResize="0"/>
          <p:nvPr/>
        </p:nvPicPr>
        <p:blipFill>
          <a:blip r:embed="rId3">
            <a:alphaModFix/>
          </a:blip>
          <a:stretch>
            <a:fillRect/>
          </a:stretch>
        </p:blipFill>
        <p:spPr>
          <a:xfrm>
            <a:off x="1858038" y="753000"/>
            <a:ext cx="5427927" cy="3678700"/>
          </a:xfrm>
          <a:prstGeom prst="rect">
            <a:avLst/>
          </a:prstGeom>
          <a:noFill/>
          <a:ln cap="flat" cmpd="sng" w="9525">
            <a:solidFill>
              <a:schemeClr val="dk2"/>
            </a:solidFill>
            <a:prstDash val="solid"/>
            <a:round/>
            <a:headEnd len="sm" w="sm" type="none"/>
            <a:tailEnd len="sm" w="sm" type="none"/>
          </a:ln>
        </p:spPr>
      </p:pic>
    </p:spTree>
  </p:cSld>
  <p:clrMapOvr>
    <a:masterClrMapping/>
  </p:clrMapOvr>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98" name="Shape 298"/>
        <p:cNvGrpSpPr/>
        <p:nvPr/>
      </p:nvGrpSpPr>
      <p:grpSpPr>
        <a:xfrm>
          <a:off x="0" y="0"/>
          <a:ext cx="0" cy="0"/>
          <a:chOff x="0" y="0"/>
          <a:chExt cx="0" cy="0"/>
        </a:xfrm>
      </p:grpSpPr>
      <p:sp>
        <p:nvSpPr>
          <p:cNvPr id="299" name="Google Shape;299;p47"/>
          <p:cNvSpPr txBox="1"/>
          <p:nvPr>
            <p:ph type="title"/>
          </p:nvPr>
        </p:nvSpPr>
        <p:spPr>
          <a:xfrm>
            <a:off x="0" y="0"/>
            <a:ext cx="9196800" cy="829200"/>
          </a:xfrm>
          <a:prstGeom prst="rect">
            <a:avLst/>
          </a:prstGeom>
          <a:solidFill>
            <a:schemeClr val="lt2"/>
          </a:solidFill>
          <a:ln>
            <a:noFill/>
          </a:ln>
        </p:spPr>
        <p:txBody>
          <a:bodyPr anchorCtr="0" anchor="ctr" bIns="91425" lIns="91425" spcFirstLastPara="1" rIns="91425" wrap="square" tIns="91425">
            <a:noAutofit/>
          </a:bodyPr>
          <a:lstStyle/>
          <a:p>
            <a:pPr indent="0" lvl="0" marL="0" rtl="0" algn="ctr">
              <a:lnSpc>
                <a:spcPct val="100000"/>
              </a:lnSpc>
              <a:spcBef>
                <a:spcPts val="0"/>
              </a:spcBef>
              <a:spcAft>
                <a:spcPts val="0"/>
              </a:spcAft>
              <a:buSzPts val="990"/>
              <a:buNone/>
            </a:pPr>
            <a:r>
              <a:rPr b="1" lang="en" sz="4020">
                <a:solidFill>
                  <a:srgbClr val="0000FF"/>
                </a:solidFill>
              </a:rPr>
              <a:t>Black History Month</a:t>
            </a:r>
            <a:endParaRPr sz="4020">
              <a:solidFill>
                <a:srgbClr val="0000FF"/>
              </a:solidFill>
            </a:endParaRPr>
          </a:p>
        </p:txBody>
      </p:sp>
      <p:sp>
        <p:nvSpPr>
          <p:cNvPr id="300" name="Google Shape;300;p47"/>
          <p:cNvSpPr txBox="1"/>
          <p:nvPr/>
        </p:nvSpPr>
        <p:spPr>
          <a:xfrm>
            <a:off x="0" y="829200"/>
            <a:ext cx="3800400" cy="3948000"/>
          </a:xfrm>
          <a:prstGeom prst="rect">
            <a:avLst/>
          </a:prstGeom>
          <a:noFill/>
          <a:ln>
            <a:noFill/>
          </a:ln>
        </p:spPr>
        <p:txBody>
          <a:bodyPr anchorCtr="0" anchor="t" bIns="91425" lIns="91425" spcFirstLastPara="1" rIns="91425" wrap="square" tIns="91425">
            <a:noAutofit/>
          </a:bodyPr>
          <a:lstStyle/>
          <a:p>
            <a:pPr indent="-330200" lvl="0" marL="457200" rtl="0" algn="l">
              <a:spcBef>
                <a:spcPts val="0"/>
              </a:spcBef>
              <a:spcAft>
                <a:spcPts val="0"/>
              </a:spcAft>
              <a:buClr>
                <a:schemeClr val="dk1"/>
              </a:buClr>
              <a:buSzPts val="1600"/>
              <a:buFont typeface="Lexend"/>
              <a:buChar char="●"/>
            </a:pPr>
            <a:r>
              <a:rPr lang="en" sz="1600">
                <a:latin typeface="Lexend"/>
                <a:ea typeface="Lexend"/>
                <a:cs typeface="Lexend"/>
                <a:sym typeface="Lexend"/>
              </a:rPr>
              <a:t>This is a photo of a beach wade-in protest in St. Augustine, FL in 1964</a:t>
            </a:r>
            <a:endParaRPr sz="1600">
              <a:latin typeface="Lexend"/>
              <a:ea typeface="Lexend"/>
              <a:cs typeface="Lexend"/>
              <a:sym typeface="Lexend"/>
            </a:endParaRPr>
          </a:p>
          <a:p>
            <a:pPr indent="-330200" lvl="0" marL="457200" rtl="0" algn="l">
              <a:spcBef>
                <a:spcPts val="0"/>
              </a:spcBef>
              <a:spcAft>
                <a:spcPts val="0"/>
              </a:spcAft>
              <a:buClr>
                <a:schemeClr val="dk1"/>
              </a:buClr>
              <a:buSzPts val="1600"/>
              <a:buFont typeface="Lexend"/>
              <a:buChar char="●"/>
            </a:pPr>
            <a:r>
              <a:rPr lang="en" sz="1600">
                <a:latin typeface="Lexend"/>
                <a:ea typeface="Lexend"/>
                <a:cs typeface="Lexend"/>
                <a:sym typeface="Lexend"/>
              </a:rPr>
              <a:t>Beaches, restaurants, schools, public transportation, and many places were all segregated at one point</a:t>
            </a:r>
            <a:endParaRPr sz="1600">
              <a:latin typeface="Lexend"/>
              <a:ea typeface="Lexend"/>
              <a:cs typeface="Lexend"/>
              <a:sym typeface="Lexend"/>
            </a:endParaRPr>
          </a:p>
          <a:p>
            <a:pPr indent="-330200" lvl="0" marL="457200" rtl="0" algn="l">
              <a:spcBef>
                <a:spcPts val="0"/>
              </a:spcBef>
              <a:spcAft>
                <a:spcPts val="0"/>
              </a:spcAft>
              <a:buClr>
                <a:schemeClr val="dk1"/>
              </a:buClr>
              <a:buSzPts val="1600"/>
              <a:buFont typeface="Lexend"/>
              <a:buChar char="●"/>
            </a:pPr>
            <a:r>
              <a:rPr lang="en" sz="1600">
                <a:latin typeface="Lexend"/>
                <a:ea typeface="Lexend"/>
                <a:cs typeface="Lexend"/>
                <a:sym typeface="Lexend"/>
              </a:rPr>
              <a:t>Florida has over 825 miles of beaches but prior to 1964, less than 2 miles were open to Blacks</a:t>
            </a:r>
            <a:endParaRPr sz="1600">
              <a:latin typeface="Lexend"/>
              <a:ea typeface="Lexend"/>
              <a:cs typeface="Lexend"/>
              <a:sym typeface="Lexend"/>
            </a:endParaRPr>
          </a:p>
          <a:p>
            <a:pPr indent="-330200" lvl="0" marL="457200" rtl="0" algn="l">
              <a:spcBef>
                <a:spcPts val="0"/>
              </a:spcBef>
              <a:spcAft>
                <a:spcPts val="0"/>
              </a:spcAft>
              <a:buClr>
                <a:schemeClr val="dk1"/>
              </a:buClr>
              <a:buSzPts val="1600"/>
              <a:buFont typeface="Lexend"/>
              <a:buChar char="●"/>
            </a:pPr>
            <a:r>
              <a:rPr lang="en" sz="1600">
                <a:latin typeface="Lexend"/>
                <a:ea typeface="Lexend"/>
                <a:cs typeface="Lexend"/>
                <a:sym typeface="Lexend"/>
              </a:rPr>
              <a:t>Despite often facing violent </a:t>
            </a:r>
            <a:r>
              <a:rPr lang="en" sz="1600">
                <a:latin typeface="Lexend"/>
                <a:ea typeface="Lexend"/>
                <a:cs typeface="Lexend"/>
                <a:sym typeface="Lexend"/>
              </a:rPr>
              <a:t>resistance</a:t>
            </a:r>
            <a:r>
              <a:rPr lang="en" sz="1600">
                <a:latin typeface="Lexend"/>
                <a:ea typeface="Lexend"/>
                <a:cs typeface="Lexend"/>
                <a:sym typeface="Lexend"/>
              </a:rPr>
              <a:t>, these peaceful protestors helped bring attention to the need for equality</a:t>
            </a:r>
            <a:endParaRPr sz="1600">
              <a:latin typeface="Lexend"/>
              <a:ea typeface="Lexend"/>
              <a:cs typeface="Lexend"/>
              <a:sym typeface="Lexend"/>
            </a:endParaRPr>
          </a:p>
        </p:txBody>
      </p:sp>
      <p:pic>
        <p:nvPicPr>
          <p:cNvPr id="301" name="Google Shape;301;p47"/>
          <p:cNvPicPr preferRelativeResize="0"/>
          <p:nvPr/>
        </p:nvPicPr>
        <p:blipFill>
          <a:blip r:embed="rId3">
            <a:alphaModFix/>
          </a:blip>
          <a:stretch>
            <a:fillRect/>
          </a:stretch>
        </p:blipFill>
        <p:spPr>
          <a:xfrm>
            <a:off x="3781200" y="981600"/>
            <a:ext cx="5210399" cy="3531266"/>
          </a:xfrm>
          <a:prstGeom prst="rect">
            <a:avLst/>
          </a:prstGeom>
          <a:noFill/>
          <a:ln cap="flat" cmpd="sng" w="9525">
            <a:solidFill>
              <a:schemeClr val="dk2"/>
            </a:solidFill>
            <a:prstDash val="solid"/>
            <a:round/>
            <a:headEnd len="sm" w="sm" type="none"/>
            <a:tailEnd len="sm" w="sm" type="none"/>
          </a:ln>
        </p:spPr>
      </p:pic>
    </p:spTree>
  </p:cSld>
  <p:clrMapOvr>
    <a:masterClrMapping/>
  </p:clrMapOvr>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305" name="Shape 305"/>
        <p:cNvGrpSpPr/>
        <p:nvPr/>
      </p:nvGrpSpPr>
      <p:grpSpPr>
        <a:xfrm>
          <a:off x="0" y="0"/>
          <a:ext cx="0" cy="0"/>
          <a:chOff x="0" y="0"/>
          <a:chExt cx="0" cy="0"/>
        </a:xfrm>
      </p:grpSpPr>
      <p:sp>
        <p:nvSpPr>
          <p:cNvPr id="306" name="Google Shape;306;p48"/>
          <p:cNvSpPr txBox="1"/>
          <p:nvPr>
            <p:ph type="title"/>
          </p:nvPr>
        </p:nvSpPr>
        <p:spPr>
          <a:xfrm>
            <a:off x="0" y="0"/>
            <a:ext cx="9196800" cy="829200"/>
          </a:xfrm>
          <a:prstGeom prst="rect">
            <a:avLst/>
          </a:prstGeom>
          <a:solidFill>
            <a:schemeClr val="lt2"/>
          </a:solidFill>
          <a:ln>
            <a:noFill/>
          </a:ln>
        </p:spPr>
        <p:txBody>
          <a:bodyPr anchorCtr="0" anchor="ctr" bIns="91425" lIns="91425" spcFirstLastPara="1" rIns="91425" wrap="square" tIns="91425">
            <a:noAutofit/>
          </a:bodyPr>
          <a:lstStyle/>
          <a:p>
            <a:pPr indent="0" lvl="0" marL="0" rtl="0" algn="ctr">
              <a:lnSpc>
                <a:spcPct val="100000"/>
              </a:lnSpc>
              <a:spcBef>
                <a:spcPts val="0"/>
              </a:spcBef>
              <a:spcAft>
                <a:spcPts val="0"/>
              </a:spcAft>
              <a:buSzPts val="990"/>
              <a:buNone/>
            </a:pPr>
            <a:r>
              <a:rPr b="1" lang="en" sz="4020">
                <a:solidFill>
                  <a:srgbClr val="FF0000"/>
                </a:solidFill>
              </a:rPr>
              <a:t>Women’s History Month</a:t>
            </a:r>
            <a:endParaRPr sz="4020">
              <a:solidFill>
                <a:srgbClr val="FF0000"/>
              </a:solidFill>
            </a:endParaRPr>
          </a:p>
        </p:txBody>
      </p:sp>
      <p:sp>
        <p:nvSpPr>
          <p:cNvPr id="307" name="Google Shape;307;p48"/>
          <p:cNvSpPr txBox="1"/>
          <p:nvPr/>
        </p:nvSpPr>
        <p:spPr>
          <a:xfrm>
            <a:off x="997050" y="4314300"/>
            <a:ext cx="7202700" cy="8292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2200">
                <a:solidFill>
                  <a:srgbClr val="000000"/>
                </a:solidFill>
                <a:latin typeface="Lexend"/>
                <a:ea typeface="Lexend"/>
                <a:cs typeface="Lexend"/>
                <a:sym typeface="Lexend"/>
              </a:rPr>
              <a:t>What do you know about this image? What do you think is happening? What do you wonder?</a:t>
            </a:r>
            <a:endParaRPr sz="2200">
              <a:solidFill>
                <a:srgbClr val="000000"/>
              </a:solidFill>
              <a:latin typeface="Lexend"/>
              <a:ea typeface="Lexend"/>
              <a:cs typeface="Lexend"/>
              <a:sym typeface="Lexend"/>
            </a:endParaRPr>
          </a:p>
        </p:txBody>
      </p:sp>
      <p:pic>
        <p:nvPicPr>
          <p:cNvPr id="308" name="Google Shape;308;p48"/>
          <p:cNvPicPr preferRelativeResize="0"/>
          <p:nvPr/>
        </p:nvPicPr>
        <p:blipFill>
          <a:blip r:embed="rId3">
            <a:alphaModFix/>
          </a:blip>
          <a:stretch>
            <a:fillRect/>
          </a:stretch>
        </p:blipFill>
        <p:spPr>
          <a:xfrm>
            <a:off x="3534675" y="981600"/>
            <a:ext cx="2218275" cy="3400476"/>
          </a:xfrm>
          <a:prstGeom prst="rect">
            <a:avLst/>
          </a:prstGeom>
          <a:noFill/>
          <a:ln>
            <a:noFill/>
          </a:ln>
        </p:spPr>
      </p:pic>
    </p:spTree>
  </p:cSld>
  <p:clrMapOvr>
    <a:masterClrMapping/>
  </p:clrMapOvr>
</p:sld>
</file>

<file path=ppt/slides/slide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312" name="Shape 312"/>
        <p:cNvGrpSpPr/>
        <p:nvPr/>
      </p:nvGrpSpPr>
      <p:grpSpPr>
        <a:xfrm>
          <a:off x="0" y="0"/>
          <a:ext cx="0" cy="0"/>
          <a:chOff x="0" y="0"/>
          <a:chExt cx="0" cy="0"/>
        </a:xfrm>
      </p:grpSpPr>
      <p:sp>
        <p:nvSpPr>
          <p:cNvPr id="313" name="Google Shape;313;p49"/>
          <p:cNvSpPr txBox="1"/>
          <p:nvPr>
            <p:ph type="title"/>
          </p:nvPr>
        </p:nvSpPr>
        <p:spPr>
          <a:xfrm>
            <a:off x="0" y="0"/>
            <a:ext cx="9196800" cy="829200"/>
          </a:xfrm>
          <a:prstGeom prst="rect">
            <a:avLst/>
          </a:prstGeom>
          <a:solidFill>
            <a:schemeClr val="lt2"/>
          </a:solidFill>
          <a:ln>
            <a:noFill/>
          </a:ln>
        </p:spPr>
        <p:txBody>
          <a:bodyPr anchorCtr="0" anchor="ctr" bIns="91425" lIns="91425" spcFirstLastPara="1" rIns="91425" wrap="square" tIns="91425">
            <a:noAutofit/>
          </a:bodyPr>
          <a:lstStyle/>
          <a:p>
            <a:pPr indent="0" lvl="0" marL="0" rtl="0" algn="ctr">
              <a:lnSpc>
                <a:spcPct val="100000"/>
              </a:lnSpc>
              <a:spcBef>
                <a:spcPts val="0"/>
              </a:spcBef>
              <a:spcAft>
                <a:spcPts val="0"/>
              </a:spcAft>
              <a:buSzPts val="990"/>
              <a:buNone/>
            </a:pPr>
            <a:r>
              <a:rPr b="1" lang="en" sz="4020">
                <a:solidFill>
                  <a:srgbClr val="FF0000"/>
                </a:solidFill>
              </a:rPr>
              <a:t>Women’s History Month</a:t>
            </a:r>
            <a:endParaRPr sz="4020">
              <a:solidFill>
                <a:srgbClr val="FF0000"/>
              </a:solidFill>
            </a:endParaRPr>
          </a:p>
        </p:txBody>
      </p:sp>
      <p:pic>
        <p:nvPicPr>
          <p:cNvPr id="314" name="Google Shape;314;p49"/>
          <p:cNvPicPr preferRelativeResize="0"/>
          <p:nvPr/>
        </p:nvPicPr>
        <p:blipFill>
          <a:blip r:embed="rId3">
            <a:alphaModFix/>
          </a:blip>
          <a:stretch>
            <a:fillRect/>
          </a:stretch>
        </p:blipFill>
        <p:spPr>
          <a:xfrm>
            <a:off x="6249325" y="981600"/>
            <a:ext cx="2528575" cy="3876150"/>
          </a:xfrm>
          <a:prstGeom prst="rect">
            <a:avLst/>
          </a:prstGeom>
          <a:noFill/>
          <a:ln cap="flat" cmpd="sng" w="9525">
            <a:solidFill>
              <a:schemeClr val="dk2"/>
            </a:solidFill>
            <a:prstDash val="solid"/>
            <a:round/>
            <a:headEnd len="sm" w="sm" type="none"/>
            <a:tailEnd len="sm" w="sm" type="none"/>
          </a:ln>
        </p:spPr>
      </p:pic>
      <p:sp>
        <p:nvSpPr>
          <p:cNvPr id="315" name="Google Shape;315;p49"/>
          <p:cNvSpPr txBox="1"/>
          <p:nvPr/>
        </p:nvSpPr>
        <p:spPr>
          <a:xfrm>
            <a:off x="260875" y="829200"/>
            <a:ext cx="5099700" cy="4021200"/>
          </a:xfrm>
          <a:prstGeom prst="rect">
            <a:avLst/>
          </a:prstGeom>
          <a:noFill/>
          <a:ln>
            <a:noFill/>
          </a:ln>
        </p:spPr>
        <p:txBody>
          <a:bodyPr anchorCtr="0" anchor="t" bIns="91425" lIns="91425" spcFirstLastPara="1" rIns="91425" wrap="square" tIns="91425">
            <a:noAutofit/>
          </a:bodyPr>
          <a:lstStyle/>
          <a:p>
            <a:pPr indent="-336550" lvl="0" marL="457200" rtl="0" algn="l">
              <a:spcBef>
                <a:spcPts val="0"/>
              </a:spcBef>
              <a:spcAft>
                <a:spcPts val="0"/>
              </a:spcAft>
              <a:buClr>
                <a:schemeClr val="dk1"/>
              </a:buClr>
              <a:buSzPts val="1700"/>
              <a:buFont typeface="Lexend"/>
              <a:buChar char="●"/>
            </a:pPr>
            <a:r>
              <a:rPr lang="en" sz="1700">
                <a:solidFill>
                  <a:schemeClr val="dk1"/>
                </a:solidFill>
                <a:latin typeface="Lexend"/>
                <a:ea typeface="Lexend"/>
                <a:cs typeface="Lexend"/>
                <a:sym typeface="Lexend"/>
              </a:rPr>
              <a:t>This is a replica of the Liberty Bell called the Justice Bell, but it is also known as the Women’s Liberty Bell and the Suffrage Bell</a:t>
            </a:r>
            <a:endParaRPr sz="1700">
              <a:solidFill>
                <a:schemeClr val="dk1"/>
              </a:solidFill>
              <a:latin typeface="Lexend"/>
              <a:ea typeface="Lexend"/>
              <a:cs typeface="Lexend"/>
              <a:sym typeface="Lexend"/>
            </a:endParaRPr>
          </a:p>
          <a:p>
            <a:pPr indent="-336550" lvl="0" marL="457200" rtl="0" algn="l">
              <a:spcBef>
                <a:spcPts val="0"/>
              </a:spcBef>
              <a:spcAft>
                <a:spcPts val="0"/>
              </a:spcAft>
              <a:buClr>
                <a:schemeClr val="dk1"/>
              </a:buClr>
              <a:buSzPts val="1700"/>
              <a:buFont typeface="Lexend"/>
              <a:buChar char="●"/>
            </a:pPr>
            <a:r>
              <a:rPr lang="en" sz="1700">
                <a:solidFill>
                  <a:schemeClr val="dk1"/>
                </a:solidFill>
                <a:latin typeface="Lexend"/>
                <a:ea typeface="Lexend"/>
                <a:cs typeface="Lexend"/>
                <a:sym typeface="Lexend"/>
              </a:rPr>
              <a:t>It was commissioned in 1915 for the Woman Suffrage Association in Pennsylvania</a:t>
            </a:r>
            <a:endParaRPr sz="1700">
              <a:solidFill>
                <a:schemeClr val="dk1"/>
              </a:solidFill>
              <a:latin typeface="Lexend"/>
              <a:ea typeface="Lexend"/>
              <a:cs typeface="Lexend"/>
              <a:sym typeface="Lexend"/>
            </a:endParaRPr>
          </a:p>
          <a:p>
            <a:pPr indent="-336550" lvl="0" marL="457200" rtl="0" algn="l">
              <a:spcBef>
                <a:spcPts val="0"/>
              </a:spcBef>
              <a:spcAft>
                <a:spcPts val="0"/>
              </a:spcAft>
              <a:buClr>
                <a:schemeClr val="dk1"/>
              </a:buClr>
              <a:buSzPts val="1700"/>
              <a:buFont typeface="Lexend"/>
              <a:buChar char="●"/>
            </a:pPr>
            <a:r>
              <a:rPr lang="en" sz="1700">
                <a:solidFill>
                  <a:schemeClr val="dk1"/>
                </a:solidFill>
                <a:latin typeface="Lexend"/>
                <a:ea typeface="Lexend"/>
                <a:cs typeface="Lexend"/>
                <a:sym typeface="Lexend"/>
              </a:rPr>
              <a:t>The bell took a road trip to raise awareness for women’s suffrage (right to vote) in support of the 19th Amendment</a:t>
            </a:r>
            <a:endParaRPr sz="1700">
              <a:solidFill>
                <a:schemeClr val="dk1"/>
              </a:solidFill>
              <a:latin typeface="Lexend"/>
              <a:ea typeface="Lexend"/>
              <a:cs typeface="Lexend"/>
              <a:sym typeface="Lexend"/>
            </a:endParaRPr>
          </a:p>
          <a:p>
            <a:pPr indent="-336550" lvl="0" marL="457200" rtl="0" algn="l">
              <a:spcBef>
                <a:spcPts val="0"/>
              </a:spcBef>
              <a:spcAft>
                <a:spcPts val="0"/>
              </a:spcAft>
              <a:buClr>
                <a:schemeClr val="dk1"/>
              </a:buClr>
              <a:buSzPts val="1700"/>
              <a:buFont typeface="Lexend"/>
              <a:buChar char="●"/>
            </a:pPr>
            <a:r>
              <a:rPr lang="en" sz="1700">
                <a:solidFill>
                  <a:schemeClr val="dk1"/>
                </a:solidFill>
                <a:latin typeface="Lexend"/>
                <a:ea typeface="Lexend"/>
                <a:cs typeface="Lexend"/>
                <a:sym typeface="Lexend"/>
              </a:rPr>
              <a:t>During the trip, the clapper (part of the bell that makes the sound) was silent</a:t>
            </a:r>
            <a:endParaRPr sz="1700">
              <a:solidFill>
                <a:schemeClr val="dk1"/>
              </a:solidFill>
              <a:latin typeface="Lexend"/>
              <a:ea typeface="Lexend"/>
              <a:cs typeface="Lexend"/>
              <a:sym typeface="Lexend"/>
            </a:endParaRPr>
          </a:p>
          <a:p>
            <a:pPr indent="-336550" lvl="0" marL="457200" rtl="0" algn="l">
              <a:spcBef>
                <a:spcPts val="0"/>
              </a:spcBef>
              <a:spcAft>
                <a:spcPts val="0"/>
              </a:spcAft>
              <a:buClr>
                <a:schemeClr val="dk1"/>
              </a:buClr>
              <a:buSzPts val="1700"/>
              <a:buFont typeface="Lexend"/>
              <a:buChar char="●"/>
            </a:pPr>
            <a:r>
              <a:rPr lang="en" sz="1700">
                <a:solidFill>
                  <a:schemeClr val="dk1"/>
                </a:solidFill>
                <a:latin typeface="Lexend"/>
                <a:ea typeface="Lexend"/>
                <a:cs typeface="Lexend"/>
                <a:sym typeface="Lexend"/>
              </a:rPr>
              <a:t>After the ratification of the 19th Amendment, the bell rang 48 times, one for every state (HI &amp; AK weren’t states yet)</a:t>
            </a:r>
            <a:endParaRPr sz="1700">
              <a:solidFill>
                <a:schemeClr val="dk1"/>
              </a:solidFill>
              <a:latin typeface="Lexend"/>
              <a:ea typeface="Lexend"/>
              <a:cs typeface="Lexend"/>
              <a:sym typeface="Lexend"/>
            </a:endParaRPr>
          </a:p>
        </p:txBody>
      </p:sp>
    </p:spTree>
  </p:cSld>
  <p:clrMapOvr>
    <a:masterClrMapping/>
  </p:clrMapOvr>
</p:sld>
</file>

<file path=ppt/slides/slide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319" name="Shape 319"/>
        <p:cNvGrpSpPr/>
        <p:nvPr/>
      </p:nvGrpSpPr>
      <p:grpSpPr>
        <a:xfrm>
          <a:off x="0" y="0"/>
          <a:ext cx="0" cy="0"/>
          <a:chOff x="0" y="0"/>
          <a:chExt cx="0" cy="0"/>
        </a:xfrm>
      </p:grpSpPr>
      <p:sp>
        <p:nvSpPr>
          <p:cNvPr id="320" name="Google Shape;320;p50"/>
          <p:cNvSpPr txBox="1"/>
          <p:nvPr>
            <p:ph type="title"/>
          </p:nvPr>
        </p:nvSpPr>
        <p:spPr>
          <a:xfrm>
            <a:off x="0" y="0"/>
            <a:ext cx="9196800" cy="829200"/>
          </a:xfrm>
          <a:prstGeom prst="rect">
            <a:avLst/>
          </a:prstGeom>
          <a:solidFill>
            <a:schemeClr val="lt2"/>
          </a:solidFill>
          <a:ln>
            <a:noFill/>
          </a:ln>
        </p:spPr>
        <p:txBody>
          <a:bodyPr anchorCtr="0" anchor="ctr" bIns="91425" lIns="91425" spcFirstLastPara="1" rIns="91425" wrap="square" tIns="91425">
            <a:noAutofit/>
          </a:bodyPr>
          <a:lstStyle/>
          <a:p>
            <a:pPr indent="0" lvl="0" marL="0" rtl="0" algn="ctr">
              <a:lnSpc>
                <a:spcPct val="100000"/>
              </a:lnSpc>
              <a:spcBef>
                <a:spcPts val="0"/>
              </a:spcBef>
              <a:spcAft>
                <a:spcPts val="0"/>
              </a:spcAft>
              <a:buSzPts val="990"/>
              <a:buNone/>
            </a:pPr>
            <a:r>
              <a:rPr b="1" lang="en" sz="4020">
                <a:solidFill>
                  <a:srgbClr val="0000FF"/>
                </a:solidFill>
              </a:rPr>
              <a:t>Medal of Honor Day</a:t>
            </a:r>
            <a:endParaRPr b="1" sz="4020">
              <a:solidFill>
                <a:srgbClr val="0000FF"/>
              </a:solidFill>
            </a:endParaRPr>
          </a:p>
        </p:txBody>
      </p:sp>
      <p:pic>
        <p:nvPicPr>
          <p:cNvPr id="321" name="Google Shape;321;p50"/>
          <p:cNvPicPr preferRelativeResize="0"/>
          <p:nvPr/>
        </p:nvPicPr>
        <p:blipFill>
          <a:blip r:embed="rId3">
            <a:alphaModFix/>
          </a:blip>
          <a:stretch>
            <a:fillRect/>
          </a:stretch>
        </p:blipFill>
        <p:spPr>
          <a:xfrm>
            <a:off x="1630200" y="921888"/>
            <a:ext cx="5883603" cy="3299726"/>
          </a:xfrm>
          <a:prstGeom prst="rect">
            <a:avLst/>
          </a:prstGeom>
          <a:noFill/>
          <a:ln cap="flat" cmpd="sng" w="9525">
            <a:solidFill>
              <a:schemeClr val="dk2"/>
            </a:solidFill>
            <a:prstDash val="solid"/>
            <a:round/>
            <a:headEnd len="sm" w="sm" type="none"/>
            <a:tailEnd len="sm" w="sm" type="none"/>
          </a:ln>
        </p:spPr>
      </p:pic>
      <p:sp>
        <p:nvSpPr>
          <p:cNvPr id="322" name="Google Shape;322;p50"/>
          <p:cNvSpPr txBox="1"/>
          <p:nvPr/>
        </p:nvSpPr>
        <p:spPr>
          <a:xfrm>
            <a:off x="1293775" y="4259350"/>
            <a:ext cx="7202700" cy="8292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2200">
                <a:solidFill>
                  <a:srgbClr val="000000"/>
                </a:solidFill>
                <a:latin typeface="Lexend"/>
                <a:ea typeface="Lexend"/>
                <a:cs typeface="Lexend"/>
                <a:sym typeface="Lexend"/>
              </a:rPr>
              <a:t>What do you know about this image? What do you think is happening? What do you wonder?</a:t>
            </a:r>
            <a:endParaRPr sz="2200">
              <a:solidFill>
                <a:srgbClr val="000000"/>
              </a:solidFill>
              <a:latin typeface="Lexend"/>
              <a:ea typeface="Lexend"/>
              <a:cs typeface="Lexend"/>
              <a:sym typeface="Lexend"/>
            </a:endParaRPr>
          </a:p>
        </p:txBody>
      </p:sp>
    </p:spTree>
  </p:cSld>
  <p:clrMapOvr>
    <a:masterClrMapping/>
  </p:clrMapOvr>
</p:sld>
</file>

<file path=ppt/slides/slide3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326" name="Shape 326"/>
        <p:cNvGrpSpPr/>
        <p:nvPr/>
      </p:nvGrpSpPr>
      <p:grpSpPr>
        <a:xfrm>
          <a:off x="0" y="0"/>
          <a:ext cx="0" cy="0"/>
          <a:chOff x="0" y="0"/>
          <a:chExt cx="0" cy="0"/>
        </a:xfrm>
      </p:grpSpPr>
      <p:sp>
        <p:nvSpPr>
          <p:cNvPr id="327" name="Google Shape;327;p51"/>
          <p:cNvSpPr txBox="1"/>
          <p:nvPr>
            <p:ph type="title"/>
          </p:nvPr>
        </p:nvSpPr>
        <p:spPr>
          <a:xfrm>
            <a:off x="0" y="0"/>
            <a:ext cx="9196800" cy="829200"/>
          </a:xfrm>
          <a:prstGeom prst="rect">
            <a:avLst/>
          </a:prstGeom>
          <a:solidFill>
            <a:schemeClr val="lt2"/>
          </a:solidFill>
          <a:ln>
            <a:noFill/>
          </a:ln>
        </p:spPr>
        <p:txBody>
          <a:bodyPr anchorCtr="0" anchor="ctr" bIns="91425" lIns="91425" spcFirstLastPara="1" rIns="91425" wrap="square" tIns="91425">
            <a:noAutofit/>
          </a:bodyPr>
          <a:lstStyle/>
          <a:p>
            <a:pPr indent="0" lvl="0" marL="0" rtl="0" algn="ctr">
              <a:lnSpc>
                <a:spcPct val="100000"/>
              </a:lnSpc>
              <a:spcBef>
                <a:spcPts val="0"/>
              </a:spcBef>
              <a:spcAft>
                <a:spcPts val="0"/>
              </a:spcAft>
              <a:buSzPts val="990"/>
              <a:buNone/>
            </a:pPr>
            <a:r>
              <a:rPr b="1" lang="en" sz="4020">
                <a:solidFill>
                  <a:srgbClr val="0000FF"/>
                </a:solidFill>
              </a:rPr>
              <a:t>Medal of Honor Day</a:t>
            </a:r>
            <a:endParaRPr b="1" sz="4020">
              <a:solidFill>
                <a:srgbClr val="0000FF"/>
              </a:solidFill>
            </a:endParaRPr>
          </a:p>
        </p:txBody>
      </p:sp>
      <p:pic>
        <p:nvPicPr>
          <p:cNvPr id="328" name="Google Shape;328;p51"/>
          <p:cNvPicPr preferRelativeResize="0"/>
          <p:nvPr/>
        </p:nvPicPr>
        <p:blipFill>
          <a:blip r:embed="rId3">
            <a:alphaModFix/>
          </a:blip>
          <a:stretch>
            <a:fillRect/>
          </a:stretch>
        </p:blipFill>
        <p:spPr>
          <a:xfrm>
            <a:off x="135525" y="1086738"/>
            <a:ext cx="5883603" cy="3299726"/>
          </a:xfrm>
          <a:prstGeom prst="rect">
            <a:avLst/>
          </a:prstGeom>
          <a:noFill/>
          <a:ln cap="flat" cmpd="sng" w="9525">
            <a:solidFill>
              <a:schemeClr val="dk2"/>
            </a:solidFill>
            <a:prstDash val="solid"/>
            <a:round/>
            <a:headEnd len="sm" w="sm" type="none"/>
            <a:tailEnd len="sm" w="sm" type="none"/>
          </a:ln>
        </p:spPr>
      </p:pic>
      <p:sp>
        <p:nvSpPr>
          <p:cNvPr id="329" name="Google Shape;329;p51"/>
          <p:cNvSpPr txBox="1"/>
          <p:nvPr/>
        </p:nvSpPr>
        <p:spPr>
          <a:xfrm>
            <a:off x="6066900" y="829200"/>
            <a:ext cx="3129900" cy="4044600"/>
          </a:xfrm>
          <a:prstGeom prst="rect">
            <a:avLst/>
          </a:prstGeom>
          <a:noFill/>
          <a:ln>
            <a:noFill/>
          </a:ln>
        </p:spPr>
        <p:txBody>
          <a:bodyPr anchorCtr="0" anchor="t" bIns="91425" lIns="91425" spcFirstLastPara="1" rIns="91425" wrap="square" tIns="91425">
            <a:noAutofit/>
          </a:bodyPr>
          <a:lstStyle/>
          <a:p>
            <a:pPr indent="-311150" lvl="0" marL="457200" rtl="0" algn="l">
              <a:spcBef>
                <a:spcPts val="0"/>
              </a:spcBef>
              <a:spcAft>
                <a:spcPts val="0"/>
              </a:spcAft>
              <a:buSzPts val="1300"/>
              <a:buFont typeface="Lexend"/>
              <a:buChar char="●"/>
            </a:pPr>
            <a:r>
              <a:rPr lang="en" sz="1300">
                <a:latin typeface="Lexend"/>
                <a:ea typeface="Lexend"/>
                <a:cs typeface="Lexend"/>
                <a:sym typeface="Lexend"/>
              </a:rPr>
              <a:t>This is the train from the Great Locomotive Chase in 1862 during the Civil War </a:t>
            </a:r>
            <a:endParaRPr sz="1300">
              <a:latin typeface="Lexend"/>
              <a:ea typeface="Lexend"/>
              <a:cs typeface="Lexend"/>
              <a:sym typeface="Lexend"/>
            </a:endParaRPr>
          </a:p>
          <a:p>
            <a:pPr indent="-311150" lvl="0" marL="457200" rtl="0" algn="l">
              <a:spcBef>
                <a:spcPts val="0"/>
              </a:spcBef>
              <a:spcAft>
                <a:spcPts val="0"/>
              </a:spcAft>
              <a:buSzPts val="1300"/>
              <a:buFont typeface="Lexend"/>
              <a:buChar char="●"/>
            </a:pPr>
            <a:r>
              <a:rPr lang="en" sz="1300">
                <a:latin typeface="Lexend"/>
                <a:ea typeface="Lexend"/>
                <a:cs typeface="Lexend"/>
                <a:sym typeface="Lexend"/>
              </a:rPr>
              <a:t>Union spies and soldiers stole a train in order to cut off water and supplies to the Confederacy</a:t>
            </a:r>
            <a:endParaRPr sz="1300">
              <a:latin typeface="Lexend"/>
              <a:ea typeface="Lexend"/>
              <a:cs typeface="Lexend"/>
              <a:sym typeface="Lexend"/>
            </a:endParaRPr>
          </a:p>
          <a:p>
            <a:pPr indent="-311150" lvl="0" marL="457200" rtl="0" algn="l">
              <a:spcBef>
                <a:spcPts val="0"/>
              </a:spcBef>
              <a:spcAft>
                <a:spcPts val="0"/>
              </a:spcAft>
              <a:buSzPts val="1300"/>
              <a:buFont typeface="Lexend"/>
              <a:buChar char="●"/>
            </a:pPr>
            <a:r>
              <a:rPr lang="en" sz="1300">
                <a:latin typeface="Lexend"/>
                <a:ea typeface="Lexend"/>
                <a:cs typeface="Lexend"/>
                <a:sym typeface="Lexend"/>
              </a:rPr>
              <a:t>Private Jacob Wilson Parrott was among 23 others involved in the heist &amp; called “raiders”</a:t>
            </a:r>
            <a:endParaRPr sz="1300">
              <a:latin typeface="Lexend"/>
              <a:ea typeface="Lexend"/>
              <a:cs typeface="Lexend"/>
              <a:sym typeface="Lexend"/>
            </a:endParaRPr>
          </a:p>
          <a:p>
            <a:pPr indent="-311150" lvl="0" marL="457200" rtl="0" algn="l">
              <a:spcBef>
                <a:spcPts val="0"/>
              </a:spcBef>
              <a:spcAft>
                <a:spcPts val="0"/>
              </a:spcAft>
              <a:buSzPts val="1300"/>
              <a:buFont typeface="Lexend"/>
              <a:buChar char="●"/>
            </a:pPr>
            <a:r>
              <a:rPr lang="en" sz="1300">
                <a:latin typeface="Lexend"/>
                <a:ea typeface="Lexend"/>
                <a:cs typeface="Lexend"/>
                <a:sym typeface="Lexend"/>
              </a:rPr>
              <a:t>Many of the raiders were killed for their involvement or held as prisoners of war</a:t>
            </a:r>
            <a:endParaRPr sz="1300">
              <a:latin typeface="Lexend"/>
              <a:ea typeface="Lexend"/>
              <a:cs typeface="Lexend"/>
              <a:sym typeface="Lexend"/>
            </a:endParaRPr>
          </a:p>
          <a:p>
            <a:pPr indent="-311150" lvl="0" marL="457200" rtl="0" algn="l">
              <a:spcBef>
                <a:spcPts val="0"/>
              </a:spcBef>
              <a:spcAft>
                <a:spcPts val="0"/>
              </a:spcAft>
              <a:buSzPts val="1300"/>
              <a:buFont typeface="Lexend"/>
              <a:buChar char="●"/>
            </a:pPr>
            <a:r>
              <a:rPr lang="en" sz="1300">
                <a:latin typeface="Lexend"/>
                <a:ea typeface="Lexend"/>
                <a:cs typeface="Lexend"/>
                <a:sym typeface="Lexend"/>
              </a:rPr>
              <a:t>In 1863, Jacob Wilson Parrott was the first recipient of the Medal of Honor for valor</a:t>
            </a:r>
            <a:endParaRPr sz="1300">
              <a:latin typeface="Lexend"/>
              <a:ea typeface="Lexend"/>
              <a:cs typeface="Lexend"/>
              <a:sym typeface="Lexend"/>
            </a:endParaRPr>
          </a:p>
          <a:p>
            <a:pPr indent="-311150" lvl="0" marL="457200" rtl="0" algn="l">
              <a:spcBef>
                <a:spcPts val="0"/>
              </a:spcBef>
              <a:spcAft>
                <a:spcPts val="0"/>
              </a:spcAft>
              <a:buSzPts val="1300"/>
              <a:buFont typeface="Lexend"/>
              <a:buChar char="●"/>
            </a:pPr>
            <a:r>
              <a:rPr lang="en" sz="1300">
                <a:latin typeface="Lexend"/>
                <a:ea typeface="Lexend"/>
                <a:cs typeface="Lexend"/>
                <a:sym typeface="Lexend"/>
              </a:rPr>
              <a:t>All but three of the remaining raiders were also presented with the award</a:t>
            </a:r>
            <a:endParaRPr sz="1300">
              <a:latin typeface="Lexend"/>
              <a:ea typeface="Lexend"/>
              <a:cs typeface="Lexend"/>
              <a:sym typeface="Lexend"/>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8" name="Shape 78"/>
        <p:cNvGrpSpPr/>
        <p:nvPr/>
      </p:nvGrpSpPr>
      <p:grpSpPr>
        <a:xfrm>
          <a:off x="0" y="0"/>
          <a:ext cx="0" cy="0"/>
          <a:chOff x="0" y="0"/>
          <a:chExt cx="0" cy="0"/>
        </a:xfrm>
      </p:grpSpPr>
      <p:sp>
        <p:nvSpPr>
          <p:cNvPr id="79" name="Google Shape;79;p16"/>
          <p:cNvSpPr txBox="1"/>
          <p:nvPr>
            <p:ph type="title"/>
          </p:nvPr>
        </p:nvSpPr>
        <p:spPr>
          <a:xfrm>
            <a:off x="0" y="0"/>
            <a:ext cx="9196800" cy="829200"/>
          </a:xfrm>
          <a:prstGeom prst="rect">
            <a:avLst/>
          </a:prstGeom>
          <a:solidFill>
            <a:schemeClr val="lt2"/>
          </a:solidFill>
          <a:ln>
            <a:noFill/>
          </a:ln>
        </p:spPr>
        <p:txBody>
          <a:bodyPr anchorCtr="0" anchor="ctr" bIns="91425" lIns="91425" spcFirstLastPara="1" rIns="91425" wrap="square" tIns="91425">
            <a:noAutofit/>
          </a:bodyPr>
          <a:lstStyle/>
          <a:p>
            <a:pPr indent="0" lvl="0" marL="0" rtl="0" algn="ctr">
              <a:lnSpc>
                <a:spcPct val="100000"/>
              </a:lnSpc>
              <a:spcBef>
                <a:spcPts val="0"/>
              </a:spcBef>
              <a:spcAft>
                <a:spcPts val="0"/>
              </a:spcAft>
              <a:buSzPts val="990"/>
              <a:buNone/>
            </a:pPr>
            <a:r>
              <a:rPr b="1" lang="en" sz="4020">
                <a:solidFill>
                  <a:srgbClr val="0000FF"/>
                </a:solidFill>
              </a:rPr>
              <a:t>American Founders’ Month</a:t>
            </a:r>
            <a:endParaRPr b="1" sz="4020">
              <a:solidFill>
                <a:srgbClr val="0000FF"/>
              </a:solidFill>
            </a:endParaRPr>
          </a:p>
        </p:txBody>
      </p:sp>
      <p:sp>
        <p:nvSpPr>
          <p:cNvPr id="80" name="Google Shape;80;p16"/>
          <p:cNvSpPr txBox="1"/>
          <p:nvPr/>
        </p:nvSpPr>
        <p:spPr>
          <a:xfrm>
            <a:off x="997050" y="4234750"/>
            <a:ext cx="7202700" cy="8292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2200">
                <a:solidFill>
                  <a:schemeClr val="dk1"/>
                </a:solidFill>
                <a:latin typeface="Lexend"/>
                <a:ea typeface="Lexend"/>
                <a:cs typeface="Lexend"/>
                <a:sym typeface="Lexend"/>
              </a:rPr>
              <a:t>What do you know about this image? What do you think is happening? What do you wonder?</a:t>
            </a:r>
            <a:endParaRPr sz="2200">
              <a:solidFill>
                <a:schemeClr val="dk1"/>
              </a:solidFill>
              <a:latin typeface="Lexend"/>
              <a:ea typeface="Lexend"/>
              <a:cs typeface="Lexend"/>
              <a:sym typeface="Lexend"/>
            </a:endParaRPr>
          </a:p>
        </p:txBody>
      </p:sp>
      <p:pic>
        <p:nvPicPr>
          <p:cNvPr id="81" name="Google Shape;81;p16"/>
          <p:cNvPicPr preferRelativeResize="0"/>
          <p:nvPr/>
        </p:nvPicPr>
        <p:blipFill>
          <a:blip r:embed="rId3">
            <a:alphaModFix/>
          </a:blip>
          <a:stretch>
            <a:fillRect/>
          </a:stretch>
        </p:blipFill>
        <p:spPr>
          <a:xfrm>
            <a:off x="3284038" y="695600"/>
            <a:ext cx="2575925" cy="3539151"/>
          </a:xfrm>
          <a:prstGeom prst="rect">
            <a:avLst/>
          </a:prstGeom>
          <a:noFill/>
          <a:ln cap="flat" cmpd="sng" w="9525">
            <a:solidFill>
              <a:schemeClr val="dk2"/>
            </a:solidFill>
            <a:prstDash val="solid"/>
            <a:round/>
            <a:headEnd len="sm" w="sm" type="none"/>
            <a:tailEnd len="sm" w="sm" type="none"/>
          </a:ln>
        </p:spPr>
      </p:pic>
    </p:spTree>
  </p:cSld>
  <p:clrMapOvr>
    <a:masterClrMapping/>
  </p:clrMapOvr>
</p:sld>
</file>

<file path=ppt/slides/slide4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333" name="Shape 333"/>
        <p:cNvGrpSpPr/>
        <p:nvPr/>
      </p:nvGrpSpPr>
      <p:grpSpPr>
        <a:xfrm>
          <a:off x="0" y="0"/>
          <a:ext cx="0" cy="0"/>
          <a:chOff x="0" y="0"/>
          <a:chExt cx="0" cy="0"/>
        </a:xfrm>
      </p:grpSpPr>
      <p:sp>
        <p:nvSpPr>
          <p:cNvPr id="334" name="Google Shape;334;p52"/>
          <p:cNvSpPr txBox="1"/>
          <p:nvPr>
            <p:ph type="title"/>
          </p:nvPr>
        </p:nvSpPr>
        <p:spPr>
          <a:xfrm>
            <a:off x="0" y="0"/>
            <a:ext cx="9196800" cy="829200"/>
          </a:xfrm>
          <a:prstGeom prst="rect">
            <a:avLst/>
          </a:prstGeom>
          <a:solidFill>
            <a:schemeClr val="lt2"/>
          </a:solidFill>
          <a:ln>
            <a:noFill/>
          </a:ln>
        </p:spPr>
        <p:txBody>
          <a:bodyPr anchorCtr="0" anchor="ctr" bIns="91425" lIns="91425" spcFirstLastPara="1" rIns="91425" wrap="square" tIns="91425">
            <a:noAutofit/>
          </a:bodyPr>
          <a:lstStyle/>
          <a:p>
            <a:pPr indent="0" lvl="0" marL="0" rtl="0" algn="ctr">
              <a:lnSpc>
                <a:spcPct val="100000"/>
              </a:lnSpc>
              <a:spcBef>
                <a:spcPts val="0"/>
              </a:spcBef>
              <a:spcAft>
                <a:spcPts val="0"/>
              </a:spcAft>
              <a:buSzPts val="990"/>
              <a:buNone/>
            </a:pPr>
            <a:r>
              <a:rPr b="1" lang="en" sz="3520">
                <a:solidFill>
                  <a:srgbClr val="FF0000"/>
                </a:solidFill>
              </a:rPr>
              <a:t>Tuskegee Airmen Commemoration Day</a:t>
            </a:r>
            <a:endParaRPr b="1" sz="3520">
              <a:solidFill>
                <a:srgbClr val="FF0000"/>
              </a:solidFill>
            </a:endParaRPr>
          </a:p>
        </p:txBody>
      </p:sp>
      <p:sp>
        <p:nvSpPr>
          <p:cNvPr id="335" name="Google Shape;335;p52"/>
          <p:cNvSpPr txBox="1"/>
          <p:nvPr/>
        </p:nvSpPr>
        <p:spPr>
          <a:xfrm>
            <a:off x="98425" y="1039725"/>
            <a:ext cx="3768900" cy="831300"/>
          </a:xfrm>
          <a:prstGeom prst="rect">
            <a:avLst/>
          </a:prstGeom>
          <a:noFill/>
          <a:ln>
            <a:noFill/>
          </a:ln>
        </p:spPr>
        <p:txBody>
          <a:bodyPr anchorCtr="0" anchor="t" bIns="91425" lIns="91425" spcFirstLastPara="1" rIns="91425" wrap="square" tIns="91425">
            <a:spAutoFit/>
          </a:bodyPr>
          <a:lstStyle/>
          <a:p>
            <a:pPr indent="0" lvl="0" marL="0" marR="0" rtl="0" algn="l">
              <a:lnSpc>
                <a:spcPct val="120000"/>
              </a:lnSpc>
              <a:spcBef>
                <a:spcPts val="0"/>
              </a:spcBef>
              <a:spcAft>
                <a:spcPts val="0"/>
              </a:spcAft>
              <a:buClr>
                <a:srgbClr val="000000"/>
              </a:buClr>
              <a:buSzPts val="1500"/>
              <a:buFont typeface="Arial"/>
              <a:buNone/>
            </a:pPr>
            <a:r>
              <a:t/>
            </a:r>
            <a:endParaRPr b="0" i="0" sz="15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200"/>
              <a:buFont typeface="Arial"/>
              <a:buNone/>
            </a:pPr>
            <a:r>
              <a:t/>
            </a:r>
            <a:endParaRPr b="0" i="0" sz="1200" u="none" cap="none" strike="noStrike">
              <a:solidFill>
                <a:schemeClr val="dk1"/>
              </a:solidFill>
              <a:highlight>
                <a:srgbClr val="FFFFFF"/>
              </a:highlight>
              <a:latin typeface="Arial"/>
              <a:ea typeface="Arial"/>
              <a:cs typeface="Arial"/>
              <a:sym typeface="Arial"/>
            </a:endParaRPr>
          </a:p>
          <a:p>
            <a:pPr indent="0" lvl="0" marL="0" marR="0" rtl="0" algn="l">
              <a:lnSpc>
                <a:spcPct val="100000"/>
              </a:lnSpc>
              <a:spcBef>
                <a:spcPts val="0"/>
              </a:spcBef>
              <a:spcAft>
                <a:spcPts val="0"/>
              </a:spcAft>
              <a:buClr>
                <a:srgbClr val="000000"/>
              </a:buClr>
              <a:buSzPts val="1200"/>
              <a:buFont typeface="Arial"/>
              <a:buNone/>
            </a:pPr>
            <a:r>
              <a:t/>
            </a:r>
            <a:endParaRPr b="0" i="0" sz="1200" u="none" cap="none" strike="noStrike">
              <a:solidFill>
                <a:schemeClr val="dk1"/>
              </a:solidFill>
              <a:highlight>
                <a:srgbClr val="FFFFFF"/>
              </a:highlight>
              <a:latin typeface="Arial"/>
              <a:ea typeface="Arial"/>
              <a:cs typeface="Arial"/>
              <a:sym typeface="Arial"/>
            </a:endParaRPr>
          </a:p>
        </p:txBody>
      </p:sp>
      <p:sp>
        <p:nvSpPr>
          <p:cNvPr id="336" name="Google Shape;336;p52"/>
          <p:cNvSpPr txBox="1"/>
          <p:nvPr/>
        </p:nvSpPr>
        <p:spPr>
          <a:xfrm>
            <a:off x="240300" y="4267250"/>
            <a:ext cx="8716200" cy="7371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lang="en" sz="2200">
                <a:solidFill>
                  <a:schemeClr val="dk1"/>
                </a:solidFill>
                <a:latin typeface="Lexend"/>
                <a:ea typeface="Lexend"/>
                <a:cs typeface="Lexend"/>
                <a:sym typeface="Lexend"/>
              </a:rPr>
              <a:t>What do you know about this image? What do you think is happening? What do you wonder?</a:t>
            </a:r>
            <a:endParaRPr sz="2200">
              <a:solidFill>
                <a:srgbClr val="000000"/>
              </a:solidFill>
            </a:endParaRPr>
          </a:p>
        </p:txBody>
      </p:sp>
      <p:pic>
        <p:nvPicPr>
          <p:cNvPr id="337" name="Google Shape;337;p52"/>
          <p:cNvPicPr preferRelativeResize="0"/>
          <p:nvPr/>
        </p:nvPicPr>
        <p:blipFill>
          <a:blip r:embed="rId3">
            <a:alphaModFix/>
          </a:blip>
          <a:stretch>
            <a:fillRect/>
          </a:stretch>
        </p:blipFill>
        <p:spPr>
          <a:xfrm>
            <a:off x="2621950" y="988188"/>
            <a:ext cx="3900094" cy="3120075"/>
          </a:xfrm>
          <a:prstGeom prst="rect">
            <a:avLst/>
          </a:prstGeom>
          <a:noFill/>
          <a:ln>
            <a:noFill/>
          </a:ln>
        </p:spPr>
      </p:pic>
    </p:spTree>
  </p:cSld>
  <p:clrMapOvr>
    <a:masterClrMapping/>
  </p:clrMapOvr>
</p:sld>
</file>

<file path=ppt/slides/slide4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341" name="Shape 341"/>
        <p:cNvGrpSpPr/>
        <p:nvPr/>
      </p:nvGrpSpPr>
      <p:grpSpPr>
        <a:xfrm>
          <a:off x="0" y="0"/>
          <a:ext cx="0" cy="0"/>
          <a:chOff x="0" y="0"/>
          <a:chExt cx="0" cy="0"/>
        </a:xfrm>
      </p:grpSpPr>
      <p:sp>
        <p:nvSpPr>
          <p:cNvPr id="342" name="Google Shape;342;p53"/>
          <p:cNvSpPr txBox="1"/>
          <p:nvPr>
            <p:ph type="title"/>
          </p:nvPr>
        </p:nvSpPr>
        <p:spPr>
          <a:xfrm>
            <a:off x="0" y="0"/>
            <a:ext cx="9196800" cy="829200"/>
          </a:xfrm>
          <a:prstGeom prst="rect">
            <a:avLst/>
          </a:prstGeom>
          <a:solidFill>
            <a:schemeClr val="lt2"/>
          </a:solidFill>
          <a:ln>
            <a:noFill/>
          </a:ln>
        </p:spPr>
        <p:txBody>
          <a:bodyPr anchorCtr="0" anchor="ctr" bIns="91425" lIns="91425" spcFirstLastPara="1" rIns="91425" wrap="square" tIns="91425">
            <a:noAutofit/>
          </a:bodyPr>
          <a:lstStyle/>
          <a:p>
            <a:pPr indent="0" lvl="0" marL="0" rtl="0" algn="ctr">
              <a:lnSpc>
                <a:spcPct val="100000"/>
              </a:lnSpc>
              <a:spcBef>
                <a:spcPts val="0"/>
              </a:spcBef>
              <a:spcAft>
                <a:spcPts val="0"/>
              </a:spcAft>
              <a:buSzPts val="990"/>
              <a:buNone/>
            </a:pPr>
            <a:r>
              <a:rPr b="1" lang="en" sz="3520">
                <a:solidFill>
                  <a:srgbClr val="FF0000"/>
                </a:solidFill>
              </a:rPr>
              <a:t>Tuskegee Airmen Commemoration Day</a:t>
            </a:r>
            <a:endParaRPr b="1" sz="3520">
              <a:solidFill>
                <a:srgbClr val="FF0000"/>
              </a:solidFill>
            </a:endParaRPr>
          </a:p>
        </p:txBody>
      </p:sp>
      <p:sp>
        <p:nvSpPr>
          <p:cNvPr id="343" name="Google Shape;343;p53"/>
          <p:cNvSpPr txBox="1"/>
          <p:nvPr/>
        </p:nvSpPr>
        <p:spPr>
          <a:xfrm>
            <a:off x="98425" y="1039725"/>
            <a:ext cx="3768900" cy="831300"/>
          </a:xfrm>
          <a:prstGeom prst="rect">
            <a:avLst/>
          </a:prstGeom>
          <a:noFill/>
          <a:ln>
            <a:noFill/>
          </a:ln>
        </p:spPr>
        <p:txBody>
          <a:bodyPr anchorCtr="0" anchor="t" bIns="91425" lIns="91425" spcFirstLastPara="1" rIns="91425" wrap="square" tIns="91425">
            <a:spAutoFit/>
          </a:bodyPr>
          <a:lstStyle/>
          <a:p>
            <a:pPr indent="0" lvl="0" marL="0" marR="0" rtl="0" algn="l">
              <a:lnSpc>
                <a:spcPct val="120000"/>
              </a:lnSpc>
              <a:spcBef>
                <a:spcPts val="0"/>
              </a:spcBef>
              <a:spcAft>
                <a:spcPts val="0"/>
              </a:spcAft>
              <a:buClr>
                <a:srgbClr val="000000"/>
              </a:buClr>
              <a:buSzPts val="1500"/>
              <a:buFont typeface="Arial"/>
              <a:buNone/>
            </a:pPr>
            <a:r>
              <a:t/>
            </a:r>
            <a:endParaRPr b="0" i="0" sz="1500" u="none" cap="none" strike="noStrike">
              <a:solidFill>
                <a:schemeClr val="dk1"/>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200"/>
              <a:buFont typeface="Arial"/>
              <a:buNone/>
            </a:pPr>
            <a:r>
              <a:t/>
            </a:r>
            <a:endParaRPr b="0" i="0" sz="1200" u="none" cap="none" strike="noStrike">
              <a:solidFill>
                <a:schemeClr val="dk1"/>
              </a:solidFill>
              <a:highlight>
                <a:srgbClr val="FFFFFF"/>
              </a:highlight>
              <a:latin typeface="Arial"/>
              <a:ea typeface="Arial"/>
              <a:cs typeface="Arial"/>
              <a:sym typeface="Arial"/>
            </a:endParaRPr>
          </a:p>
          <a:p>
            <a:pPr indent="0" lvl="0" marL="0" marR="0" rtl="0" algn="l">
              <a:lnSpc>
                <a:spcPct val="100000"/>
              </a:lnSpc>
              <a:spcBef>
                <a:spcPts val="0"/>
              </a:spcBef>
              <a:spcAft>
                <a:spcPts val="0"/>
              </a:spcAft>
              <a:buClr>
                <a:srgbClr val="000000"/>
              </a:buClr>
              <a:buSzPts val="1200"/>
              <a:buFont typeface="Arial"/>
              <a:buNone/>
            </a:pPr>
            <a:r>
              <a:t/>
            </a:r>
            <a:endParaRPr b="0" i="0" sz="1200" u="none" cap="none" strike="noStrike">
              <a:solidFill>
                <a:schemeClr val="dk1"/>
              </a:solidFill>
              <a:highlight>
                <a:srgbClr val="FFFFFF"/>
              </a:highlight>
              <a:latin typeface="Arial"/>
              <a:ea typeface="Arial"/>
              <a:cs typeface="Arial"/>
              <a:sym typeface="Arial"/>
            </a:endParaRPr>
          </a:p>
        </p:txBody>
      </p:sp>
      <p:sp>
        <p:nvSpPr>
          <p:cNvPr id="344" name="Google Shape;344;p53"/>
          <p:cNvSpPr txBox="1"/>
          <p:nvPr/>
        </p:nvSpPr>
        <p:spPr>
          <a:xfrm>
            <a:off x="5229950" y="829200"/>
            <a:ext cx="3831000" cy="3948000"/>
          </a:xfrm>
          <a:prstGeom prst="rect">
            <a:avLst/>
          </a:prstGeom>
          <a:noFill/>
          <a:ln>
            <a:noFill/>
          </a:ln>
        </p:spPr>
        <p:txBody>
          <a:bodyPr anchorCtr="0" anchor="t" bIns="91425" lIns="91425" spcFirstLastPara="1" rIns="91425" wrap="square" tIns="91425">
            <a:noAutofit/>
          </a:bodyPr>
          <a:lstStyle/>
          <a:p>
            <a:pPr indent="-323850" lvl="0" marL="457200" rtl="0" algn="l">
              <a:spcBef>
                <a:spcPts val="0"/>
              </a:spcBef>
              <a:spcAft>
                <a:spcPts val="0"/>
              </a:spcAft>
              <a:buClr>
                <a:srgbClr val="000000"/>
              </a:buClr>
              <a:buSzPts val="1500"/>
              <a:buFont typeface="Lexend"/>
              <a:buChar char="●"/>
            </a:pPr>
            <a:r>
              <a:rPr lang="en" sz="1500">
                <a:latin typeface="Lexend"/>
                <a:ea typeface="Lexend"/>
                <a:cs typeface="Lexend"/>
                <a:sym typeface="Lexend"/>
              </a:rPr>
              <a:t>This is a photo of the 477th Bombardment Group</a:t>
            </a:r>
            <a:endParaRPr sz="1500">
              <a:latin typeface="Lexend"/>
              <a:ea typeface="Lexend"/>
              <a:cs typeface="Lexend"/>
              <a:sym typeface="Lexend"/>
            </a:endParaRPr>
          </a:p>
          <a:p>
            <a:pPr indent="-323850" lvl="0" marL="457200" rtl="0" algn="l">
              <a:spcBef>
                <a:spcPts val="0"/>
              </a:spcBef>
              <a:spcAft>
                <a:spcPts val="0"/>
              </a:spcAft>
              <a:buClr>
                <a:srgbClr val="000000"/>
              </a:buClr>
              <a:buSzPts val="1500"/>
              <a:buFont typeface="Lexend"/>
              <a:buChar char="●"/>
            </a:pPr>
            <a:r>
              <a:rPr lang="en" sz="1500">
                <a:latin typeface="Lexend"/>
                <a:ea typeface="Lexend"/>
                <a:cs typeface="Lexend"/>
                <a:sym typeface="Lexend"/>
              </a:rPr>
              <a:t>These men were America’s first black military Airmen and served in WWII</a:t>
            </a:r>
            <a:endParaRPr sz="1500">
              <a:latin typeface="Lexend"/>
              <a:ea typeface="Lexend"/>
              <a:cs typeface="Lexend"/>
              <a:sym typeface="Lexend"/>
            </a:endParaRPr>
          </a:p>
          <a:p>
            <a:pPr indent="-323850" lvl="0" marL="457200" rtl="0" algn="l">
              <a:spcBef>
                <a:spcPts val="0"/>
              </a:spcBef>
              <a:spcAft>
                <a:spcPts val="0"/>
              </a:spcAft>
              <a:buClr>
                <a:srgbClr val="000000"/>
              </a:buClr>
              <a:buSzPts val="1500"/>
              <a:buFont typeface="Lexend"/>
              <a:buChar char="●"/>
            </a:pPr>
            <a:r>
              <a:rPr lang="en" sz="1500">
                <a:latin typeface="Lexend"/>
                <a:ea typeface="Lexend"/>
                <a:cs typeface="Lexend"/>
                <a:sym typeface="Lexend"/>
              </a:rPr>
              <a:t>Before the Tuskegee Airmen, there had never been an African-American U.S. military pilot</a:t>
            </a:r>
            <a:endParaRPr sz="1500">
              <a:latin typeface="Lexend"/>
              <a:ea typeface="Lexend"/>
              <a:cs typeface="Lexend"/>
              <a:sym typeface="Lexend"/>
            </a:endParaRPr>
          </a:p>
          <a:p>
            <a:pPr indent="-323850" lvl="0" marL="457200" rtl="0" algn="l">
              <a:spcBef>
                <a:spcPts val="0"/>
              </a:spcBef>
              <a:spcAft>
                <a:spcPts val="0"/>
              </a:spcAft>
              <a:buClr>
                <a:srgbClr val="000000"/>
              </a:buClr>
              <a:buSzPts val="1500"/>
              <a:buFont typeface="Lexend"/>
              <a:buChar char="●"/>
            </a:pPr>
            <a:r>
              <a:rPr lang="en" sz="1500">
                <a:latin typeface="Lexend"/>
                <a:ea typeface="Lexend"/>
                <a:cs typeface="Lexend"/>
                <a:sym typeface="Lexend"/>
              </a:rPr>
              <a:t>They completed over 180 combat missions with no casualties</a:t>
            </a:r>
            <a:endParaRPr sz="1500">
              <a:latin typeface="Lexend"/>
              <a:ea typeface="Lexend"/>
              <a:cs typeface="Lexend"/>
              <a:sym typeface="Lexend"/>
            </a:endParaRPr>
          </a:p>
          <a:p>
            <a:pPr indent="-323850" lvl="0" marL="457200" rtl="0" algn="l">
              <a:spcBef>
                <a:spcPts val="0"/>
              </a:spcBef>
              <a:spcAft>
                <a:spcPts val="0"/>
              </a:spcAft>
              <a:buClr>
                <a:srgbClr val="000000"/>
              </a:buClr>
              <a:buSzPts val="1500"/>
              <a:buFont typeface="Lexend"/>
              <a:buChar char="●"/>
            </a:pPr>
            <a:r>
              <a:rPr lang="en" sz="1500">
                <a:latin typeface="Lexend"/>
                <a:ea typeface="Lexend"/>
                <a:cs typeface="Lexend"/>
                <a:sym typeface="Lexend"/>
              </a:rPr>
              <a:t>In 1948, President Truman enacted Executive Order No. 9981, demanding equal treatment and opportunity for all in the U.S. Armed Forces, which led to the end of racial segregation in U.S. military forces</a:t>
            </a:r>
            <a:endParaRPr sz="1500">
              <a:latin typeface="Lexend"/>
              <a:ea typeface="Lexend"/>
              <a:cs typeface="Lexend"/>
              <a:sym typeface="Lexend"/>
            </a:endParaRPr>
          </a:p>
        </p:txBody>
      </p:sp>
      <p:pic>
        <p:nvPicPr>
          <p:cNvPr id="345" name="Google Shape;345;p53"/>
          <p:cNvPicPr preferRelativeResize="0"/>
          <p:nvPr/>
        </p:nvPicPr>
        <p:blipFill>
          <a:blip r:embed="rId3">
            <a:alphaModFix/>
          </a:blip>
          <a:stretch>
            <a:fillRect/>
          </a:stretch>
        </p:blipFill>
        <p:spPr>
          <a:xfrm>
            <a:off x="1009650" y="1352813"/>
            <a:ext cx="3900094" cy="3120075"/>
          </a:xfrm>
          <a:prstGeom prst="rect">
            <a:avLst/>
          </a:prstGeom>
          <a:noFill/>
          <a:ln>
            <a:noFill/>
          </a:ln>
        </p:spPr>
      </p:pic>
    </p:spTree>
  </p:cSld>
  <p:clrMapOvr>
    <a:masterClrMapping/>
  </p:clrMapOvr>
</p:sld>
</file>

<file path=ppt/slides/slide4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49" name="Shape 349"/>
        <p:cNvGrpSpPr/>
        <p:nvPr/>
      </p:nvGrpSpPr>
      <p:grpSpPr>
        <a:xfrm>
          <a:off x="0" y="0"/>
          <a:ext cx="0" cy="0"/>
          <a:chOff x="0" y="0"/>
          <a:chExt cx="0" cy="0"/>
        </a:xfrm>
      </p:grpSpPr>
      <p:sp>
        <p:nvSpPr>
          <p:cNvPr id="350" name="Google Shape;350;p54"/>
          <p:cNvSpPr txBox="1"/>
          <p:nvPr/>
        </p:nvSpPr>
        <p:spPr>
          <a:xfrm>
            <a:off x="894250" y="1157675"/>
            <a:ext cx="7573500" cy="1939500"/>
          </a:xfrm>
          <a:prstGeom prst="rect">
            <a:avLst/>
          </a:prstGeom>
          <a:noFill/>
          <a:ln>
            <a:noFill/>
          </a:ln>
        </p:spPr>
        <p:txBody>
          <a:bodyPr anchorCtr="0" anchor="t" bIns="91425" lIns="91425" spcFirstLastPara="1" rIns="91425" wrap="square" tIns="91425">
            <a:spAutoFit/>
          </a:bodyPr>
          <a:lstStyle/>
          <a:p>
            <a:pPr indent="-349250" lvl="0" marL="457200" marR="0" rtl="0" algn="l">
              <a:lnSpc>
                <a:spcPct val="100000"/>
              </a:lnSpc>
              <a:spcBef>
                <a:spcPts val="0"/>
              </a:spcBef>
              <a:spcAft>
                <a:spcPts val="0"/>
              </a:spcAft>
              <a:buClr>
                <a:srgbClr val="000000"/>
              </a:buClr>
              <a:buSzPts val="1900"/>
              <a:buFont typeface="Lexend"/>
              <a:buChar char="●"/>
            </a:pPr>
            <a:r>
              <a:rPr b="0" i="0" lang="en" sz="1900" u="none" cap="none" strike="noStrike">
                <a:solidFill>
                  <a:srgbClr val="000000"/>
                </a:solidFill>
                <a:latin typeface="Lexend"/>
                <a:ea typeface="Lexend"/>
                <a:cs typeface="Lexend"/>
                <a:sym typeface="Lexend"/>
              </a:rPr>
              <a:t>Pascua Florida Day (April 2)</a:t>
            </a:r>
            <a:endParaRPr b="0" i="0" sz="1900" u="none" cap="none" strike="noStrike">
              <a:solidFill>
                <a:srgbClr val="000000"/>
              </a:solidFill>
              <a:latin typeface="Lexend"/>
              <a:ea typeface="Lexend"/>
              <a:cs typeface="Lexend"/>
              <a:sym typeface="Lexend"/>
            </a:endParaRPr>
          </a:p>
          <a:p>
            <a:pPr indent="-349250" lvl="0" marL="457200" marR="0" rtl="0" algn="l">
              <a:lnSpc>
                <a:spcPct val="100000"/>
              </a:lnSpc>
              <a:spcBef>
                <a:spcPts val="0"/>
              </a:spcBef>
              <a:spcAft>
                <a:spcPts val="0"/>
              </a:spcAft>
              <a:buClr>
                <a:srgbClr val="000000"/>
              </a:buClr>
              <a:buSzPts val="1900"/>
              <a:buFont typeface="Lexend"/>
              <a:buChar char="●"/>
            </a:pPr>
            <a:r>
              <a:rPr b="0" i="0" lang="en" sz="1900" u="none" cap="none" strike="noStrike">
                <a:solidFill>
                  <a:srgbClr val="000000"/>
                </a:solidFill>
                <a:latin typeface="Lexend"/>
                <a:ea typeface="Lexend"/>
                <a:cs typeface="Lexend"/>
                <a:sym typeface="Lexend"/>
              </a:rPr>
              <a:t>Financial Literacy Month (April all month)</a:t>
            </a:r>
            <a:endParaRPr b="0" i="0" sz="1900" u="none" cap="none" strike="noStrike">
              <a:solidFill>
                <a:srgbClr val="000000"/>
              </a:solidFill>
              <a:latin typeface="Lexend"/>
              <a:ea typeface="Lexend"/>
              <a:cs typeface="Lexend"/>
              <a:sym typeface="Lexend"/>
            </a:endParaRPr>
          </a:p>
          <a:p>
            <a:pPr indent="-349250" lvl="0" marL="457200" marR="0" rtl="0" algn="l">
              <a:lnSpc>
                <a:spcPct val="100000"/>
              </a:lnSpc>
              <a:spcBef>
                <a:spcPts val="0"/>
              </a:spcBef>
              <a:spcAft>
                <a:spcPts val="0"/>
              </a:spcAft>
              <a:buClr>
                <a:srgbClr val="000000"/>
              </a:buClr>
              <a:buSzPts val="1900"/>
              <a:buFont typeface="Lexend"/>
              <a:buChar char="●"/>
            </a:pPr>
            <a:r>
              <a:rPr b="0" i="0" lang="en" sz="1900" u="none" cap="none" strike="noStrike">
                <a:solidFill>
                  <a:srgbClr val="000000"/>
                </a:solidFill>
                <a:latin typeface="Lexend"/>
                <a:ea typeface="Lexend"/>
                <a:cs typeface="Lexend"/>
                <a:sym typeface="Lexend"/>
              </a:rPr>
              <a:t>Florida Emancipation Day (May 25)</a:t>
            </a:r>
            <a:endParaRPr b="0" i="0" sz="1900" u="none" cap="none" strike="noStrike">
              <a:solidFill>
                <a:srgbClr val="000000"/>
              </a:solidFill>
              <a:latin typeface="Lexend"/>
              <a:ea typeface="Lexend"/>
              <a:cs typeface="Lexend"/>
              <a:sym typeface="Lexend"/>
            </a:endParaRPr>
          </a:p>
          <a:p>
            <a:pPr indent="-349250" lvl="0" marL="457200" marR="0" rtl="0" algn="l">
              <a:lnSpc>
                <a:spcPct val="100000"/>
              </a:lnSpc>
              <a:spcBef>
                <a:spcPts val="0"/>
              </a:spcBef>
              <a:spcAft>
                <a:spcPts val="0"/>
              </a:spcAft>
              <a:buClr>
                <a:srgbClr val="000000"/>
              </a:buClr>
              <a:buSzPts val="1900"/>
              <a:buFont typeface="Lexend"/>
              <a:buChar char="●"/>
            </a:pPr>
            <a:r>
              <a:rPr b="0" i="0" lang="en" sz="1900" u="none" cap="none" strike="noStrike">
                <a:solidFill>
                  <a:srgbClr val="000000"/>
                </a:solidFill>
                <a:latin typeface="Lexend"/>
                <a:ea typeface="Lexend"/>
                <a:cs typeface="Lexend"/>
                <a:sym typeface="Lexend"/>
              </a:rPr>
              <a:t>Armed Forces Week (Third week of May)</a:t>
            </a:r>
            <a:endParaRPr b="0" i="0" sz="1900" u="none" cap="none" strike="noStrike">
              <a:solidFill>
                <a:srgbClr val="000000"/>
              </a:solidFill>
              <a:latin typeface="Lexend"/>
              <a:ea typeface="Lexend"/>
              <a:cs typeface="Lexend"/>
              <a:sym typeface="Lexend"/>
            </a:endParaRPr>
          </a:p>
          <a:p>
            <a:pPr indent="-349250" lvl="0" marL="457200" marR="0" rtl="0" algn="l">
              <a:lnSpc>
                <a:spcPct val="100000"/>
              </a:lnSpc>
              <a:spcBef>
                <a:spcPts val="0"/>
              </a:spcBef>
              <a:spcAft>
                <a:spcPts val="0"/>
              </a:spcAft>
              <a:buClr>
                <a:srgbClr val="000000"/>
              </a:buClr>
              <a:buSzPts val="1900"/>
              <a:buFont typeface="Lexend"/>
              <a:buChar char="●"/>
            </a:pPr>
            <a:r>
              <a:rPr b="0" i="0" lang="en" sz="1900" u="none" cap="none" strike="noStrike">
                <a:solidFill>
                  <a:srgbClr val="000000"/>
                </a:solidFill>
                <a:latin typeface="Lexend"/>
                <a:ea typeface="Lexend"/>
                <a:cs typeface="Lexend"/>
                <a:sym typeface="Lexend"/>
              </a:rPr>
              <a:t>Memorial Day (Last Monday of May)</a:t>
            </a:r>
            <a:endParaRPr b="0" i="0" sz="1900" u="none" cap="none" strike="noStrike">
              <a:solidFill>
                <a:srgbClr val="000000"/>
              </a:solidFill>
              <a:latin typeface="Lexend"/>
              <a:ea typeface="Lexend"/>
              <a:cs typeface="Lexend"/>
              <a:sym typeface="Lexend"/>
            </a:endParaRPr>
          </a:p>
          <a:p>
            <a:pPr indent="-349250" lvl="0" marL="457200" marR="0" rtl="0" algn="l">
              <a:lnSpc>
                <a:spcPct val="100000"/>
              </a:lnSpc>
              <a:spcBef>
                <a:spcPts val="0"/>
              </a:spcBef>
              <a:spcAft>
                <a:spcPts val="0"/>
              </a:spcAft>
              <a:buClr>
                <a:srgbClr val="000000"/>
              </a:buClr>
              <a:buSzPts val="1900"/>
              <a:buFont typeface="Lexend"/>
              <a:buChar char="●"/>
            </a:pPr>
            <a:r>
              <a:rPr b="0" i="0" lang="en" sz="1900" u="none" cap="none" strike="noStrike">
                <a:solidFill>
                  <a:srgbClr val="000000"/>
                </a:solidFill>
                <a:latin typeface="Lexend"/>
                <a:ea typeface="Lexend"/>
                <a:cs typeface="Lexend"/>
                <a:sym typeface="Lexend"/>
              </a:rPr>
              <a:t>Independence Day (July 4)</a:t>
            </a:r>
            <a:endParaRPr b="0" i="0" sz="1900" u="none" cap="none" strike="noStrike">
              <a:solidFill>
                <a:srgbClr val="000000"/>
              </a:solidFill>
              <a:latin typeface="Lexend"/>
              <a:ea typeface="Lexend"/>
              <a:cs typeface="Lexend"/>
              <a:sym typeface="Lexend"/>
            </a:endParaRPr>
          </a:p>
        </p:txBody>
      </p:sp>
      <p:sp>
        <p:nvSpPr>
          <p:cNvPr id="351" name="Google Shape;351;p54"/>
          <p:cNvSpPr txBox="1"/>
          <p:nvPr>
            <p:ph type="title"/>
          </p:nvPr>
        </p:nvSpPr>
        <p:spPr>
          <a:xfrm>
            <a:off x="0" y="0"/>
            <a:ext cx="9196800" cy="829200"/>
          </a:xfrm>
          <a:prstGeom prst="rect">
            <a:avLst/>
          </a:prstGeom>
          <a:solidFill>
            <a:srgbClr val="0000FF"/>
          </a:solidFill>
          <a:ln>
            <a:noFill/>
          </a:ln>
        </p:spPr>
        <p:txBody>
          <a:bodyPr anchorCtr="0" anchor="ctr" bIns="91425" lIns="91425" spcFirstLastPara="1" rIns="91425" wrap="square" tIns="91425">
            <a:noAutofit/>
          </a:bodyPr>
          <a:lstStyle/>
          <a:p>
            <a:pPr indent="0" lvl="0" marL="0" rtl="0" algn="ctr">
              <a:lnSpc>
                <a:spcPct val="100000"/>
              </a:lnSpc>
              <a:spcBef>
                <a:spcPts val="0"/>
              </a:spcBef>
              <a:spcAft>
                <a:spcPts val="0"/>
              </a:spcAft>
              <a:buSzPts val="990"/>
              <a:buNone/>
            </a:pPr>
            <a:r>
              <a:rPr b="1" lang="en" sz="4000">
                <a:solidFill>
                  <a:schemeClr val="lt1"/>
                </a:solidFill>
                <a:latin typeface="Lexend"/>
                <a:ea typeface="Lexend"/>
                <a:cs typeface="Lexend"/>
                <a:sym typeface="Lexend"/>
              </a:rPr>
              <a:t>Quarter 4</a:t>
            </a:r>
            <a:endParaRPr b="1" sz="4000">
              <a:solidFill>
                <a:schemeClr val="lt1"/>
              </a:solidFill>
              <a:latin typeface="Lexend"/>
              <a:ea typeface="Lexend"/>
              <a:cs typeface="Lexend"/>
              <a:sym typeface="Lexend"/>
            </a:endParaRPr>
          </a:p>
        </p:txBody>
      </p:sp>
    </p:spTree>
  </p:cSld>
  <p:clrMapOvr>
    <a:masterClrMapping/>
  </p:clrMapOvr>
</p:sld>
</file>

<file path=ppt/slides/slide4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355" name="Shape 355"/>
        <p:cNvGrpSpPr/>
        <p:nvPr/>
      </p:nvGrpSpPr>
      <p:grpSpPr>
        <a:xfrm>
          <a:off x="0" y="0"/>
          <a:ext cx="0" cy="0"/>
          <a:chOff x="0" y="0"/>
          <a:chExt cx="0" cy="0"/>
        </a:xfrm>
      </p:grpSpPr>
      <p:sp>
        <p:nvSpPr>
          <p:cNvPr id="356" name="Google Shape;356;p55"/>
          <p:cNvSpPr txBox="1"/>
          <p:nvPr>
            <p:ph type="title"/>
          </p:nvPr>
        </p:nvSpPr>
        <p:spPr>
          <a:xfrm>
            <a:off x="0" y="0"/>
            <a:ext cx="9196800" cy="829200"/>
          </a:xfrm>
          <a:prstGeom prst="rect">
            <a:avLst/>
          </a:prstGeom>
          <a:solidFill>
            <a:schemeClr val="lt2"/>
          </a:solidFill>
          <a:ln>
            <a:noFill/>
          </a:ln>
        </p:spPr>
        <p:txBody>
          <a:bodyPr anchorCtr="0" anchor="ctr" bIns="91425" lIns="91425" spcFirstLastPara="1" rIns="91425" wrap="square" tIns="91425">
            <a:noAutofit/>
          </a:bodyPr>
          <a:lstStyle/>
          <a:p>
            <a:pPr indent="0" lvl="0" marL="0" rtl="0" algn="ctr">
              <a:lnSpc>
                <a:spcPct val="100000"/>
              </a:lnSpc>
              <a:spcBef>
                <a:spcPts val="0"/>
              </a:spcBef>
              <a:spcAft>
                <a:spcPts val="0"/>
              </a:spcAft>
              <a:buSzPts val="990"/>
              <a:buNone/>
            </a:pPr>
            <a:r>
              <a:rPr b="1" lang="en" sz="4020">
                <a:solidFill>
                  <a:srgbClr val="0000FF"/>
                </a:solidFill>
              </a:rPr>
              <a:t>Pascua Florida Day</a:t>
            </a:r>
            <a:endParaRPr b="1" sz="4020">
              <a:solidFill>
                <a:srgbClr val="0000FF"/>
              </a:solidFill>
            </a:endParaRPr>
          </a:p>
        </p:txBody>
      </p:sp>
      <p:sp>
        <p:nvSpPr>
          <p:cNvPr id="357" name="Google Shape;357;p55"/>
          <p:cNvSpPr txBox="1"/>
          <p:nvPr/>
        </p:nvSpPr>
        <p:spPr>
          <a:xfrm>
            <a:off x="997050" y="4314300"/>
            <a:ext cx="7202700" cy="8292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2200">
                <a:solidFill>
                  <a:srgbClr val="000000"/>
                </a:solidFill>
                <a:latin typeface="Lexend"/>
                <a:ea typeface="Lexend"/>
                <a:cs typeface="Lexend"/>
                <a:sym typeface="Lexend"/>
              </a:rPr>
              <a:t>What do you know about this image? What do you think is happening? What do you wonder?</a:t>
            </a:r>
            <a:endParaRPr sz="2200">
              <a:solidFill>
                <a:srgbClr val="000000"/>
              </a:solidFill>
              <a:latin typeface="Lexend"/>
              <a:ea typeface="Lexend"/>
              <a:cs typeface="Lexend"/>
              <a:sym typeface="Lexend"/>
            </a:endParaRPr>
          </a:p>
        </p:txBody>
      </p:sp>
      <p:pic>
        <p:nvPicPr>
          <p:cNvPr id="358" name="Google Shape;358;p55"/>
          <p:cNvPicPr preferRelativeResize="0"/>
          <p:nvPr/>
        </p:nvPicPr>
        <p:blipFill>
          <a:blip r:embed="rId3">
            <a:alphaModFix/>
          </a:blip>
          <a:stretch>
            <a:fillRect/>
          </a:stretch>
        </p:blipFill>
        <p:spPr>
          <a:xfrm>
            <a:off x="3060100" y="904675"/>
            <a:ext cx="3023799" cy="3516324"/>
          </a:xfrm>
          <a:prstGeom prst="rect">
            <a:avLst/>
          </a:prstGeom>
          <a:noFill/>
          <a:ln>
            <a:noFill/>
          </a:ln>
        </p:spPr>
      </p:pic>
    </p:spTree>
  </p:cSld>
  <p:clrMapOvr>
    <a:masterClrMapping/>
  </p:clrMapOvr>
</p:sld>
</file>

<file path=ppt/slides/slide4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362" name="Shape 362"/>
        <p:cNvGrpSpPr/>
        <p:nvPr/>
      </p:nvGrpSpPr>
      <p:grpSpPr>
        <a:xfrm>
          <a:off x="0" y="0"/>
          <a:ext cx="0" cy="0"/>
          <a:chOff x="0" y="0"/>
          <a:chExt cx="0" cy="0"/>
        </a:xfrm>
      </p:grpSpPr>
      <p:sp>
        <p:nvSpPr>
          <p:cNvPr id="363" name="Google Shape;363;p56"/>
          <p:cNvSpPr txBox="1"/>
          <p:nvPr>
            <p:ph type="title"/>
          </p:nvPr>
        </p:nvSpPr>
        <p:spPr>
          <a:xfrm>
            <a:off x="0" y="0"/>
            <a:ext cx="9196800" cy="829200"/>
          </a:xfrm>
          <a:prstGeom prst="rect">
            <a:avLst/>
          </a:prstGeom>
          <a:solidFill>
            <a:schemeClr val="lt2"/>
          </a:solidFill>
          <a:ln>
            <a:noFill/>
          </a:ln>
        </p:spPr>
        <p:txBody>
          <a:bodyPr anchorCtr="0" anchor="ctr" bIns="91425" lIns="91425" spcFirstLastPara="1" rIns="91425" wrap="square" tIns="91425">
            <a:noAutofit/>
          </a:bodyPr>
          <a:lstStyle/>
          <a:p>
            <a:pPr indent="0" lvl="0" marL="0" rtl="0" algn="ctr">
              <a:lnSpc>
                <a:spcPct val="100000"/>
              </a:lnSpc>
              <a:spcBef>
                <a:spcPts val="0"/>
              </a:spcBef>
              <a:spcAft>
                <a:spcPts val="0"/>
              </a:spcAft>
              <a:buSzPts val="990"/>
              <a:buNone/>
            </a:pPr>
            <a:r>
              <a:rPr b="1" lang="en" sz="4020">
                <a:solidFill>
                  <a:srgbClr val="0000FF"/>
                </a:solidFill>
              </a:rPr>
              <a:t>Pascua Florida Day</a:t>
            </a:r>
            <a:endParaRPr b="1" sz="4020">
              <a:solidFill>
                <a:srgbClr val="0000FF"/>
              </a:solidFill>
            </a:endParaRPr>
          </a:p>
        </p:txBody>
      </p:sp>
      <p:sp>
        <p:nvSpPr>
          <p:cNvPr id="364" name="Google Shape;364;p56"/>
          <p:cNvSpPr txBox="1"/>
          <p:nvPr/>
        </p:nvSpPr>
        <p:spPr>
          <a:xfrm>
            <a:off x="230800" y="890225"/>
            <a:ext cx="3879600" cy="3802800"/>
          </a:xfrm>
          <a:prstGeom prst="rect">
            <a:avLst/>
          </a:prstGeom>
          <a:noFill/>
          <a:ln>
            <a:noFill/>
          </a:ln>
        </p:spPr>
        <p:txBody>
          <a:bodyPr anchorCtr="0" anchor="t" bIns="91425" lIns="91425" spcFirstLastPara="1" rIns="91425" wrap="square" tIns="91425">
            <a:noAutofit/>
          </a:bodyPr>
          <a:lstStyle/>
          <a:p>
            <a:pPr indent="-342900" lvl="0" marL="457200" rtl="0" algn="l">
              <a:spcBef>
                <a:spcPts val="0"/>
              </a:spcBef>
              <a:spcAft>
                <a:spcPts val="0"/>
              </a:spcAft>
              <a:buSzPts val="1800"/>
              <a:buFont typeface="Lexend"/>
              <a:buChar char="●"/>
            </a:pPr>
            <a:r>
              <a:rPr lang="en" sz="1800">
                <a:latin typeface="Lexend"/>
                <a:ea typeface="Lexend"/>
                <a:cs typeface="Lexend"/>
                <a:sym typeface="Lexend"/>
              </a:rPr>
              <a:t>This is a painting of Juan Ponce de Leon and his soldiers exploring Florida</a:t>
            </a:r>
            <a:endParaRPr sz="1800">
              <a:latin typeface="Lexend"/>
              <a:ea typeface="Lexend"/>
              <a:cs typeface="Lexend"/>
              <a:sym typeface="Lexend"/>
            </a:endParaRPr>
          </a:p>
          <a:p>
            <a:pPr indent="-342900" lvl="0" marL="457200" rtl="0" algn="l">
              <a:spcBef>
                <a:spcPts val="0"/>
              </a:spcBef>
              <a:spcAft>
                <a:spcPts val="0"/>
              </a:spcAft>
              <a:buSzPts val="1800"/>
              <a:buFont typeface="Lexend"/>
              <a:buChar char="●"/>
            </a:pPr>
            <a:r>
              <a:rPr lang="en" sz="1800">
                <a:latin typeface="Lexend"/>
                <a:ea typeface="Lexend"/>
                <a:cs typeface="Lexend"/>
                <a:sym typeface="Lexend"/>
              </a:rPr>
              <a:t>He was the first European explorer to arrive in Florida in 1513</a:t>
            </a:r>
            <a:endParaRPr sz="1800">
              <a:latin typeface="Lexend"/>
              <a:ea typeface="Lexend"/>
              <a:cs typeface="Lexend"/>
              <a:sym typeface="Lexend"/>
            </a:endParaRPr>
          </a:p>
          <a:p>
            <a:pPr indent="-342900" lvl="0" marL="457200" rtl="0" algn="l">
              <a:spcBef>
                <a:spcPts val="0"/>
              </a:spcBef>
              <a:spcAft>
                <a:spcPts val="0"/>
              </a:spcAft>
              <a:buSzPts val="1800"/>
              <a:buFont typeface="Lexend"/>
              <a:buChar char="●"/>
            </a:pPr>
            <a:r>
              <a:rPr lang="en" sz="1800">
                <a:latin typeface="Lexend"/>
                <a:ea typeface="Lexend"/>
                <a:cs typeface="Lexend"/>
                <a:sym typeface="Lexend"/>
              </a:rPr>
              <a:t>Florida was named because it means “place of flowers”</a:t>
            </a:r>
            <a:endParaRPr sz="1800">
              <a:latin typeface="Lexend"/>
              <a:ea typeface="Lexend"/>
              <a:cs typeface="Lexend"/>
              <a:sym typeface="Lexend"/>
            </a:endParaRPr>
          </a:p>
          <a:p>
            <a:pPr indent="-342900" lvl="0" marL="457200" rtl="0" algn="l">
              <a:spcBef>
                <a:spcPts val="0"/>
              </a:spcBef>
              <a:spcAft>
                <a:spcPts val="0"/>
              </a:spcAft>
              <a:buSzPts val="1800"/>
              <a:buFont typeface="Lexend"/>
              <a:buChar char="●"/>
            </a:pPr>
            <a:r>
              <a:rPr lang="en" sz="1800">
                <a:latin typeface="Lexend"/>
                <a:ea typeface="Lexend"/>
                <a:cs typeface="Lexend"/>
                <a:sym typeface="Lexend"/>
              </a:rPr>
              <a:t>He landed somewhere between present-day St. Augustine and Melbourne Beach and claimed the land for Spain</a:t>
            </a:r>
            <a:endParaRPr sz="1800">
              <a:latin typeface="Lexend"/>
              <a:ea typeface="Lexend"/>
              <a:cs typeface="Lexend"/>
              <a:sym typeface="Lexend"/>
            </a:endParaRPr>
          </a:p>
          <a:p>
            <a:pPr indent="-342900" lvl="0" marL="457200" rtl="0" algn="l">
              <a:spcBef>
                <a:spcPts val="0"/>
              </a:spcBef>
              <a:spcAft>
                <a:spcPts val="0"/>
              </a:spcAft>
              <a:buSzPts val="1800"/>
              <a:buFont typeface="Lexend"/>
              <a:buChar char="●"/>
            </a:pPr>
            <a:r>
              <a:rPr lang="en" sz="1800">
                <a:latin typeface="Lexend"/>
                <a:ea typeface="Lexend"/>
                <a:cs typeface="Lexend"/>
                <a:sym typeface="Lexend"/>
              </a:rPr>
              <a:t>He was also tasked with looking for gold</a:t>
            </a:r>
            <a:endParaRPr sz="1800">
              <a:latin typeface="Lexend"/>
              <a:ea typeface="Lexend"/>
              <a:cs typeface="Lexend"/>
              <a:sym typeface="Lexend"/>
            </a:endParaRPr>
          </a:p>
        </p:txBody>
      </p:sp>
      <p:pic>
        <p:nvPicPr>
          <p:cNvPr id="365" name="Google Shape;365;p56"/>
          <p:cNvPicPr preferRelativeResize="0"/>
          <p:nvPr/>
        </p:nvPicPr>
        <p:blipFill>
          <a:blip r:embed="rId3">
            <a:alphaModFix/>
          </a:blip>
          <a:stretch>
            <a:fillRect/>
          </a:stretch>
        </p:blipFill>
        <p:spPr>
          <a:xfrm>
            <a:off x="4669450" y="951725"/>
            <a:ext cx="3447900" cy="4009500"/>
          </a:xfrm>
          <a:prstGeom prst="rect">
            <a:avLst/>
          </a:prstGeom>
          <a:noFill/>
          <a:ln>
            <a:noFill/>
          </a:ln>
        </p:spPr>
      </p:pic>
    </p:spTree>
  </p:cSld>
  <p:clrMapOvr>
    <a:masterClrMapping/>
  </p:clrMapOvr>
</p:sld>
</file>

<file path=ppt/slides/slide4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369" name="Shape 369"/>
        <p:cNvGrpSpPr/>
        <p:nvPr/>
      </p:nvGrpSpPr>
      <p:grpSpPr>
        <a:xfrm>
          <a:off x="0" y="0"/>
          <a:ext cx="0" cy="0"/>
          <a:chOff x="0" y="0"/>
          <a:chExt cx="0" cy="0"/>
        </a:xfrm>
      </p:grpSpPr>
      <p:sp>
        <p:nvSpPr>
          <p:cNvPr id="370" name="Google Shape;370;p57"/>
          <p:cNvSpPr txBox="1"/>
          <p:nvPr>
            <p:ph type="title"/>
          </p:nvPr>
        </p:nvSpPr>
        <p:spPr>
          <a:xfrm>
            <a:off x="0" y="0"/>
            <a:ext cx="9196800" cy="829200"/>
          </a:xfrm>
          <a:prstGeom prst="rect">
            <a:avLst/>
          </a:prstGeom>
          <a:solidFill>
            <a:schemeClr val="lt2"/>
          </a:solidFill>
          <a:ln>
            <a:noFill/>
          </a:ln>
        </p:spPr>
        <p:txBody>
          <a:bodyPr anchorCtr="0" anchor="ctr" bIns="91425" lIns="91425" spcFirstLastPara="1" rIns="91425" wrap="square" tIns="91425">
            <a:noAutofit/>
          </a:bodyPr>
          <a:lstStyle/>
          <a:p>
            <a:pPr indent="0" lvl="0" marL="0" rtl="0" algn="ctr">
              <a:lnSpc>
                <a:spcPct val="100000"/>
              </a:lnSpc>
              <a:spcBef>
                <a:spcPts val="0"/>
              </a:spcBef>
              <a:spcAft>
                <a:spcPts val="0"/>
              </a:spcAft>
              <a:buSzPts val="990"/>
              <a:buNone/>
            </a:pPr>
            <a:r>
              <a:rPr b="1" lang="en" sz="4020">
                <a:solidFill>
                  <a:srgbClr val="FF0000"/>
                </a:solidFill>
              </a:rPr>
              <a:t>Financial Literacy Month</a:t>
            </a:r>
            <a:endParaRPr b="1" sz="4020">
              <a:solidFill>
                <a:srgbClr val="FF0000"/>
              </a:solidFill>
            </a:endParaRPr>
          </a:p>
        </p:txBody>
      </p:sp>
      <p:sp>
        <p:nvSpPr>
          <p:cNvPr id="371" name="Google Shape;371;p57"/>
          <p:cNvSpPr txBox="1"/>
          <p:nvPr/>
        </p:nvSpPr>
        <p:spPr>
          <a:xfrm>
            <a:off x="997050" y="4314300"/>
            <a:ext cx="7202700" cy="8292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2200">
                <a:solidFill>
                  <a:srgbClr val="000000"/>
                </a:solidFill>
                <a:latin typeface="Lexend"/>
                <a:ea typeface="Lexend"/>
                <a:cs typeface="Lexend"/>
                <a:sym typeface="Lexend"/>
              </a:rPr>
              <a:t>What do you know about this image? What do you think is happening? What do you wonder?</a:t>
            </a:r>
            <a:endParaRPr sz="2200">
              <a:solidFill>
                <a:srgbClr val="000000"/>
              </a:solidFill>
              <a:latin typeface="Lexend"/>
              <a:ea typeface="Lexend"/>
              <a:cs typeface="Lexend"/>
              <a:sym typeface="Lexend"/>
            </a:endParaRPr>
          </a:p>
        </p:txBody>
      </p:sp>
      <p:pic>
        <p:nvPicPr>
          <p:cNvPr id="372" name="Google Shape;372;p57"/>
          <p:cNvPicPr preferRelativeResize="0"/>
          <p:nvPr/>
        </p:nvPicPr>
        <p:blipFill>
          <a:blip r:embed="rId3">
            <a:alphaModFix/>
          </a:blip>
          <a:stretch>
            <a:fillRect/>
          </a:stretch>
        </p:blipFill>
        <p:spPr>
          <a:xfrm>
            <a:off x="5975550" y="1805150"/>
            <a:ext cx="2749024" cy="1868625"/>
          </a:xfrm>
          <a:prstGeom prst="rect">
            <a:avLst/>
          </a:prstGeom>
          <a:noFill/>
          <a:ln>
            <a:noFill/>
          </a:ln>
        </p:spPr>
      </p:pic>
      <p:pic>
        <p:nvPicPr>
          <p:cNvPr id="373" name="Google Shape;373;p57"/>
          <p:cNvPicPr preferRelativeResize="0"/>
          <p:nvPr/>
        </p:nvPicPr>
        <p:blipFill>
          <a:blip r:embed="rId4">
            <a:alphaModFix/>
          </a:blip>
          <a:stretch>
            <a:fillRect/>
          </a:stretch>
        </p:blipFill>
        <p:spPr>
          <a:xfrm>
            <a:off x="152400" y="1648702"/>
            <a:ext cx="5320774" cy="2181525"/>
          </a:xfrm>
          <a:prstGeom prst="rect">
            <a:avLst/>
          </a:prstGeom>
          <a:noFill/>
          <a:ln>
            <a:noFill/>
          </a:ln>
        </p:spPr>
      </p:pic>
    </p:spTree>
  </p:cSld>
  <p:clrMapOvr>
    <a:masterClrMapping/>
  </p:clrMapOvr>
</p:sld>
</file>

<file path=ppt/slides/slide4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377" name="Shape 377"/>
        <p:cNvGrpSpPr/>
        <p:nvPr/>
      </p:nvGrpSpPr>
      <p:grpSpPr>
        <a:xfrm>
          <a:off x="0" y="0"/>
          <a:ext cx="0" cy="0"/>
          <a:chOff x="0" y="0"/>
          <a:chExt cx="0" cy="0"/>
        </a:xfrm>
      </p:grpSpPr>
      <p:sp>
        <p:nvSpPr>
          <p:cNvPr id="378" name="Google Shape;378;p58"/>
          <p:cNvSpPr txBox="1"/>
          <p:nvPr>
            <p:ph type="title"/>
          </p:nvPr>
        </p:nvSpPr>
        <p:spPr>
          <a:xfrm>
            <a:off x="0" y="0"/>
            <a:ext cx="9196800" cy="829200"/>
          </a:xfrm>
          <a:prstGeom prst="rect">
            <a:avLst/>
          </a:prstGeom>
          <a:solidFill>
            <a:schemeClr val="lt2"/>
          </a:solidFill>
          <a:ln>
            <a:noFill/>
          </a:ln>
        </p:spPr>
        <p:txBody>
          <a:bodyPr anchorCtr="0" anchor="ctr" bIns="91425" lIns="91425" spcFirstLastPara="1" rIns="91425" wrap="square" tIns="91425">
            <a:noAutofit/>
          </a:bodyPr>
          <a:lstStyle/>
          <a:p>
            <a:pPr indent="0" lvl="0" marL="0" rtl="0" algn="ctr">
              <a:lnSpc>
                <a:spcPct val="100000"/>
              </a:lnSpc>
              <a:spcBef>
                <a:spcPts val="0"/>
              </a:spcBef>
              <a:spcAft>
                <a:spcPts val="0"/>
              </a:spcAft>
              <a:buSzPts val="990"/>
              <a:buNone/>
            </a:pPr>
            <a:r>
              <a:rPr b="1" lang="en" sz="4020">
                <a:solidFill>
                  <a:srgbClr val="FF0000"/>
                </a:solidFill>
              </a:rPr>
              <a:t>Financial Literacy Month</a:t>
            </a:r>
            <a:endParaRPr b="1" sz="4020">
              <a:solidFill>
                <a:srgbClr val="FF0000"/>
              </a:solidFill>
            </a:endParaRPr>
          </a:p>
        </p:txBody>
      </p:sp>
      <p:sp>
        <p:nvSpPr>
          <p:cNvPr id="379" name="Google Shape;379;p58"/>
          <p:cNvSpPr txBox="1"/>
          <p:nvPr/>
        </p:nvSpPr>
        <p:spPr>
          <a:xfrm>
            <a:off x="4671150" y="851263"/>
            <a:ext cx="4308900" cy="3802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sz="1800"/>
          </a:p>
          <a:p>
            <a:pPr indent="-342900" lvl="0" marL="457200" rtl="0" algn="l">
              <a:spcBef>
                <a:spcPts val="0"/>
              </a:spcBef>
              <a:spcAft>
                <a:spcPts val="0"/>
              </a:spcAft>
              <a:buSzPts val="1800"/>
              <a:buFont typeface="Lexend"/>
              <a:buChar char="●"/>
            </a:pPr>
            <a:r>
              <a:rPr lang="en" sz="1800">
                <a:latin typeface="Lexend"/>
                <a:ea typeface="Lexend"/>
                <a:cs typeface="Lexend"/>
                <a:sym typeface="Lexend"/>
              </a:rPr>
              <a:t>Banks exist to help people manage their money</a:t>
            </a:r>
            <a:endParaRPr sz="1800">
              <a:latin typeface="Lexend"/>
              <a:ea typeface="Lexend"/>
              <a:cs typeface="Lexend"/>
              <a:sym typeface="Lexend"/>
            </a:endParaRPr>
          </a:p>
          <a:p>
            <a:pPr indent="-342900" lvl="0" marL="457200" rtl="0" algn="l">
              <a:spcBef>
                <a:spcPts val="0"/>
              </a:spcBef>
              <a:spcAft>
                <a:spcPts val="0"/>
              </a:spcAft>
              <a:buSzPts val="1800"/>
              <a:buFont typeface="Lexend"/>
              <a:buChar char="●"/>
            </a:pPr>
            <a:r>
              <a:rPr lang="en" sz="1800">
                <a:latin typeface="Lexend"/>
                <a:ea typeface="Lexend"/>
                <a:cs typeface="Lexend"/>
                <a:sym typeface="Lexend"/>
              </a:rPr>
              <a:t>If you need a loan (to buy a house or car) you can go to a bank for help</a:t>
            </a:r>
            <a:endParaRPr sz="1800">
              <a:latin typeface="Lexend"/>
              <a:ea typeface="Lexend"/>
              <a:cs typeface="Lexend"/>
              <a:sym typeface="Lexend"/>
            </a:endParaRPr>
          </a:p>
          <a:p>
            <a:pPr indent="-342900" lvl="0" marL="457200" rtl="0" algn="l">
              <a:spcBef>
                <a:spcPts val="0"/>
              </a:spcBef>
              <a:spcAft>
                <a:spcPts val="0"/>
              </a:spcAft>
              <a:buSzPts val="1800"/>
              <a:buFont typeface="Lexend"/>
              <a:buChar char="●"/>
            </a:pPr>
            <a:r>
              <a:rPr lang="en" sz="1800">
                <a:latin typeface="Lexend"/>
                <a:ea typeface="Lexend"/>
                <a:cs typeface="Lexend"/>
                <a:sym typeface="Lexend"/>
              </a:rPr>
              <a:t>Many people choose to keep their money in a bank because some allow you to build interest </a:t>
            </a:r>
            <a:endParaRPr sz="1800">
              <a:latin typeface="Lexend"/>
              <a:ea typeface="Lexend"/>
              <a:cs typeface="Lexend"/>
              <a:sym typeface="Lexend"/>
            </a:endParaRPr>
          </a:p>
          <a:p>
            <a:pPr indent="-342900" lvl="1" marL="914400" rtl="0" algn="l">
              <a:spcBef>
                <a:spcPts val="0"/>
              </a:spcBef>
              <a:spcAft>
                <a:spcPts val="0"/>
              </a:spcAft>
              <a:buSzPts val="1800"/>
              <a:buFont typeface="Lexend"/>
              <a:buChar char="○"/>
            </a:pPr>
            <a:r>
              <a:rPr lang="en" sz="1800">
                <a:latin typeface="Lexend"/>
                <a:ea typeface="Lexend"/>
                <a:cs typeface="Lexend"/>
                <a:sym typeface="Lexend"/>
              </a:rPr>
              <a:t>Interest is an increase in an amount of money you keep in savings over time (used as a reward to save)</a:t>
            </a:r>
            <a:endParaRPr sz="1800">
              <a:latin typeface="Lexend"/>
              <a:ea typeface="Lexend"/>
              <a:cs typeface="Lexend"/>
              <a:sym typeface="Lexend"/>
            </a:endParaRPr>
          </a:p>
        </p:txBody>
      </p:sp>
      <p:pic>
        <p:nvPicPr>
          <p:cNvPr id="380" name="Google Shape;380;p58"/>
          <p:cNvPicPr preferRelativeResize="0"/>
          <p:nvPr/>
        </p:nvPicPr>
        <p:blipFill>
          <a:blip r:embed="rId3">
            <a:alphaModFix/>
          </a:blip>
          <a:stretch>
            <a:fillRect/>
          </a:stretch>
        </p:blipFill>
        <p:spPr>
          <a:xfrm>
            <a:off x="134025" y="1189450"/>
            <a:ext cx="4308901" cy="1766655"/>
          </a:xfrm>
          <a:prstGeom prst="rect">
            <a:avLst/>
          </a:prstGeom>
          <a:noFill/>
          <a:ln>
            <a:noFill/>
          </a:ln>
        </p:spPr>
      </p:pic>
      <p:pic>
        <p:nvPicPr>
          <p:cNvPr id="381" name="Google Shape;381;p58"/>
          <p:cNvPicPr preferRelativeResize="0"/>
          <p:nvPr/>
        </p:nvPicPr>
        <p:blipFill>
          <a:blip r:embed="rId4">
            <a:alphaModFix/>
          </a:blip>
          <a:stretch>
            <a:fillRect/>
          </a:stretch>
        </p:blipFill>
        <p:spPr>
          <a:xfrm>
            <a:off x="951450" y="3109400"/>
            <a:ext cx="2749024" cy="1868625"/>
          </a:xfrm>
          <a:prstGeom prst="rect">
            <a:avLst/>
          </a:prstGeom>
          <a:noFill/>
          <a:ln>
            <a:noFill/>
          </a:ln>
        </p:spPr>
      </p:pic>
    </p:spTree>
  </p:cSld>
  <p:clrMapOvr>
    <a:masterClrMapping/>
  </p:clrMapOvr>
</p:sld>
</file>

<file path=ppt/slides/slide4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385" name="Shape 385"/>
        <p:cNvGrpSpPr/>
        <p:nvPr/>
      </p:nvGrpSpPr>
      <p:grpSpPr>
        <a:xfrm>
          <a:off x="0" y="0"/>
          <a:ext cx="0" cy="0"/>
          <a:chOff x="0" y="0"/>
          <a:chExt cx="0" cy="0"/>
        </a:xfrm>
      </p:grpSpPr>
      <p:sp>
        <p:nvSpPr>
          <p:cNvPr id="386" name="Google Shape;386;p59"/>
          <p:cNvSpPr txBox="1"/>
          <p:nvPr>
            <p:ph type="title"/>
          </p:nvPr>
        </p:nvSpPr>
        <p:spPr>
          <a:xfrm>
            <a:off x="0" y="0"/>
            <a:ext cx="9196800" cy="829200"/>
          </a:xfrm>
          <a:prstGeom prst="rect">
            <a:avLst/>
          </a:prstGeom>
          <a:solidFill>
            <a:schemeClr val="lt2"/>
          </a:solidFill>
          <a:ln>
            <a:noFill/>
          </a:ln>
        </p:spPr>
        <p:txBody>
          <a:bodyPr anchorCtr="0" anchor="ctr" bIns="91425" lIns="91425" spcFirstLastPara="1" rIns="91425" wrap="square" tIns="91425">
            <a:noAutofit/>
          </a:bodyPr>
          <a:lstStyle/>
          <a:p>
            <a:pPr indent="0" lvl="0" marL="0" rtl="0" algn="ctr">
              <a:lnSpc>
                <a:spcPct val="100000"/>
              </a:lnSpc>
              <a:spcBef>
                <a:spcPts val="0"/>
              </a:spcBef>
              <a:spcAft>
                <a:spcPts val="0"/>
              </a:spcAft>
              <a:buSzPts val="990"/>
              <a:buNone/>
            </a:pPr>
            <a:r>
              <a:rPr b="1" lang="en" sz="4020">
                <a:solidFill>
                  <a:srgbClr val="0000FF"/>
                </a:solidFill>
              </a:rPr>
              <a:t>Florida Emancipation Day</a:t>
            </a:r>
            <a:endParaRPr b="1" sz="4020">
              <a:solidFill>
                <a:srgbClr val="0000FF"/>
              </a:solidFill>
            </a:endParaRPr>
          </a:p>
        </p:txBody>
      </p:sp>
      <p:sp>
        <p:nvSpPr>
          <p:cNvPr id="387" name="Google Shape;387;p59"/>
          <p:cNvSpPr txBox="1"/>
          <p:nvPr/>
        </p:nvSpPr>
        <p:spPr>
          <a:xfrm>
            <a:off x="970650" y="4314300"/>
            <a:ext cx="7202700" cy="8292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2200">
                <a:solidFill>
                  <a:srgbClr val="000000"/>
                </a:solidFill>
                <a:latin typeface="Lexend"/>
                <a:ea typeface="Lexend"/>
                <a:cs typeface="Lexend"/>
                <a:sym typeface="Lexend"/>
              </a:rPr>
              <a:t>What do you know about this image? What do you think is happening? What do you wonder?</a:t>
            </a:r>
            <a:endParaRPr sz="2200">
              <a:solidFill>
                <a:srgbClr val="000000"/>
              </a:solidFill>
              <a:latin typeface="Lexend"/>
              <a:ea typeface="Lexend"/>
              <a:cs typeface="Lexend"/>
              <a:sym typeface="Lexend"/>
            </a:endParaRPr>
          </a:p>
        </p:txBody>
      </p:sp>
      <p:pic>
        <p:nvPicPr>
          <p:cNvPr id="388" name="Google Shape;388;p59"/>
          <p:cNvPicPr preferRelativeResize="0"/>
          <p:nvPr/>
        </p:nvPicPr>
        <p:blipFill>
          <a:blip r:embed="rId3">
            <a:alphaModFix/>
          </a:blip>
          <a:stretch>
            <a:fillRect/>
          </a:stretch>
        </p:blipFill>
        <p:spPr>
          <a:xfrm>
            <a:off x="1423700" y="981600"/>
            <a:ext cx="2415041" cy="3180301"/>
          </a:xfrm>
          <a:prstGeom prst="rect">
            <a:avLst/>
          </a:prstGeom>
          <a:noFill/>
          <a:ln cap="flat" cmpd="sng" w="9525">
            <a:solidFill>
              <a:schemeClr val="dk2"/>
            </a:solidFill>
            <a:prstDash val="solid"/>
            <a:round/>
            <a:headEnd len="sm" w="sm" type="none"/>
            <a:tailEnd len="sm" w="sm" type="none"/>
          </a:ln>
        </p:spPr>
      </p:pic>
      <p:pic>
        <p:nvPicPr>
          <p:cNvPr id="389" name="Google Shape;389;p59"/>
          <p:cNvPicPr preferRelativeResize="0"/>
          <p:nvPr/>
        </p:nvPicPr>
        <p:blipFill>
          <a:blip r:embed="rId4">
            <a:alphaModFix/>
          </a:blip>
          <a:stretch>
            <a:fillRect/>
          </a:stretch>
        </p:blipFill>
        <p:spPr>
          <a:xfrm>
            <a:off x="4630741" y="981600"/>
            <a:ext cx="2646010" cy="3180300"/>
          </a:xfrm>
          <a:prstGeom prst="rect">
            <a:avLst/>
          </a:prstGeom>
          <a:noFill/>
          <a:ln cap="flat" cmpd="sng" w="9525">
            <a:solidFill>
              <a:schemeClr val="dk2"/>
            </a:solidFill>
            <a:prstDash val="solid"/>
            <a:round/>
            <a:headEnd len="sm" w="sm" type="none"/>
            <a:tailEnd len="sm" w="sm" type="none"/>
          </a:ln>
        </p:spPr>
      </p:pic>
    </p:spTree>
  </p:cSld>
  <p:clrMapOvr>
    <a:masterClrMapping/>
  </p:clrMapOvr>
</p:sld>
</file>

<file path=ppt/slides/slide4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393" name="Shape 393"/>
        <p:cNvGrpSpPr/>
        <p:nvPr/>
      </p:nvGrpSpPr>
      <p:grpSpPr>
        <a:xfrm>
          <a:off x="0" y="0"/>
          <a:ext cx="0" cy="0"/>
          <a:chOff x="0" y="0"/>
          <a:chExt cx="0" cy="0"/>
        </a:xfrm>
      </p:grpSpPr>
      <p:sp>
        <p:nvSpPr>
          <p:cNvPr id="394" name="Google Shape;394;p60"/>
          <p:cNvSpPr txBox="1"/>
          <p:nvPr>
            <p:ph type="title"/>
          </p:nvPr>
        </p:nvSpPr>
        <p:spPr>
          <a:xfrm>
            <a:off x="0" y="0"/>
            <a:ext cx="9196800" cy="829200"/>
          </a:xfrm>
          <a:prstGeom prst="rect">
            <a:avLst/>
          </a:prstGeom>
          <a:solidFill>
            <a:schemeClr val="lt2"/>
          </a:solidFill>
          <a:ln>
            <a:noFill/>
          </a:ln>
        </p:spPr>
        <p:txBody>
          <a:bodyPr anchorCtr="0" anchor="ctr" bIns="91425" lIns="91425" spcFirstLastPara="1" rIns="91425" wrap="square" tIns="91425">
            <a:noAutofit/>
          </a:bodyPr>
          <a:lstStyle/>
          <a:p>
            <a:pPr indent="0" lvl="0" marL="0" rtl="0" algn="ctr">
              <a:lnSpc>
                <a:spcPct val="100000"/>
              </a:lnSpc>
              <a:spcBef>
                <a:spcPts val="0"/>
              </a:spcBef>
              <a:spcAft>
                <a:spcPts val="0"/>
              </a:spcAft>
              <a:buSzPts val="990"/>
              <a:buNone/>
            </a:pPr>
            <a:r>
              <a:rPr b="1" lang="en" sz="4020">
                <a:solidFill>
                  <a:srgbClr val="0000FF"/>
                </a:solidFill>
              </a:rPr>
              <a:t>Florida Emancipation Day</a:t>
            </a:r>
            <a:endParaRPr b="1" sz="4020">
              <a:solidFill>
                <a:srgbClr val="0000FF"/>
              </a:solidFill>
            </a:endParaRPr>
          </a:p>
        </p:txBody>
      </p:sp>
      <p:pic>
        <p:nvPicPr>
          <p:cNvPr id="395" name="Google Shape;395;p60"/>
          <p:cNvPicPr preferRelativeResize="0"/>
          <p:nvPr/>
        </p:nvPicPr>
        <p:blipFill>
          <a:blip r:embed="rId3">
            <a:alphaModFix/>
          </a:blip>
          <a:stretch>
            <a:fillRect/>
          </a:stretch>
        </p:blipFill>
        <p:spPr>
          <a:xfrm>
            <a:off x="6816425" y="739875"/>
            <a:ext cx="2210700" cy="2911200"/>
          </a:xfrm>
          <a:prstGeom prst="rect">
            <a:avLst/>
          </a:prstGeom>
          <a:noFill/>
          <a:ln cap="flat" cmpd="sng" w="9525">
            <a:solidFill>
              <a:schemeClr val="dk2"/>
            </a:solidFill>
            <a:prstDash val="solid"/>
            <a:round/>
            <a:headEnd len="sm" w="sm" type="none"/>
            <a:tailEnd len="sm" w="sm" type="none"/>
          </a:ln>
        </p:spPr>
      </p:pic>
      <p:sp>
        <p:nvSpPr>
          <p:cNvPr id="396" name="Google Shape;396;p60"/>
          <p:cNvSpPr txBox="1"/>
          <p:nvPr/>
        </p:nvSpPr>
        <p:spPr>
          <a:xfrm>
            <a:off x="177675" y="888225"/>
            <a:ext cx="4823700" cy="4157700"/>
          </a:xfrm>
          <a:prstGeom prst="rect">
            <a:avLst/>
          </a:prstGeom>
          <a:noFill/>
          <a:ln>
            <a:noFill/>
          </a:ln>
        </p:spPr>
        <p:txBody>
          <a:bodyPr anchorCtr="0" anchor="t" bIns="91425" lIns="91425" spcFirstLastPara="1" rIns="91425" wrap="square" tIns="91425">
            <a:noAutofit/>
          </a:bodyPr>
          <a:lstStyle/>
          <a:p>
            <a:pPr indent="-336550" lvl="0" marL="457200" rtl="0" algn="l">
              <a:spcBef>
                <a:spcPts val="0"/>
              </a:spcBef>
              <a:spcAft>
                <a:spcPts val="0"/>
              </a:spcAft>
              <a:buSzPts val="1700"/>
              <a:buFont typeface="Lexend"/>
              <a:buChar char="●"/>
            </a:pPr>
            <a:r>
              <a:rPr lang="en" sz="1700">
                <a:latin typeface="Lexend"/>
                <a:ea typeface="Lexend"/>
                <a:cs typeface="Lexend"/>
                <a:sym typeface="Lexend"/>
              </a:rPr>
              <a:t>Emancipation is the process of being set free </a:t>
            </a:r>
            <a:endParaRPr sz="1700">
              <a:latin typeface="Lexend"/>
              <a:ea typeface="Lexend"/>
              <a:cs typeface="Lexend"/>
              <a:sym typeface="Lexend"/>
            </a:endParaRPr>
          </a:p>
          <a:p>
            <a:pPr indent="-336550" lvl="0" marL="457200" rtl="0" algn="l">
              <a:spcBef>
                <a:spcPts val="0"/>
              </a:spcBef>
              <a:spcAft>
                <a:spcPts val="0"/>
              </a:spcAft>
              <a:buSzPts val="1700"/>
              <a:buFont typeface="Lexend"/>
              <a:buChar char="●"/>
            </a:pPr>
            <a:r>
              <a:rPr lang="en" sz="1700">
                <a:latin typeface="Lexend"/>
                <a:ea typeface="Lexend"/>
                <a:cs typeface="Lexend"/>
                <a:sym typeface="Lexend"/>
              </a:rPr>
              <a:t>During the Civil War, President Lincoln proclaimed that if the Union won the war, enslaved Blacks would be freed throughout the entire country</a:t>
            </a:r>
            <a:endParaRPr sz="1700">
              <a:latin typeface="Lexend"/>
              <a:ea typeface="Lexend"/>
              <a:cs typeface="Lexend"/>
              <a:sym typeface="Lexend"/>
            </a:endParaRPr>
          </a:p>
          <a:p>
            <a:pPr indent="-336550" lvl="0" marL="457200" rtl="0" algn="l">
              <a:spcBef>
                <a:spcPts val="0"/>
              </a:spcBef>
              <a:spcAft>
                <a:spcPts val="0"/>
              </a:spcAft>
              <a:buSzPts val="1700"/>
              <a:buFont typeface="Lexend"/>
              <a:buChar char="●"/>
            </a:pPr>
            <a:r>
              <a:rPr lang="en" sz="1700">
                <a:latin typeface="Lexend"/>
                <a:ea typeface="Lexend"/>
                <a:cs typeface="Lexend"/>
                <a:sym typeface="Lexend"/>
              </a:rPr>
              <a:t>On May 10, 1865, the news came to Florida by General Edward M. McCook</a:t>
            </a:r>
            <a:endParaRPr sz="1700">
              <a:latin typeface="Lexend"/>
              <a:ea typeface="Lexend"/>
              <a:cs typeface="Lexend"/>
              <a:sym typeface="Lexend"/>
            </a:endParaRPr>
          </a:p>
          <a:p>
            <a:pPr indent="-336550" lvl="0" marL="457200" rtl="0" algn="l">
              <a:spcBef>
                <a:spcPts val="0"/>
              </a:spcBef>
              <a:spcAft>
                <a:spcPts val="0"/>
              </a:spcAft>
              <a:buSzPts val="1700"/>
              <a:buFont typeface="Lexend"/>
              <a:buChar char="●"/>
            </a:pPr>
            <a:r>
              <a:rPr lang="en" sz="1700">
                <a:latin typeface="Lexend"/>
                <a:ea typeface="Lexend"/>
                <a:cs typeface="Lexend"/>
                <a:sym typeface="Lexend"/>
              </a:rPr>
              <a:t>He spread the word of emancipation throughout the state which was formally announced in a ceremony on May 20th</a:t>
            </a:r>
            <a:endParaRPr sz="1700">
              <a:latin typeface="Lexend"/>
              <a:ea typeface="Lexend"/>
              <a:cs typeface="Lexend"/>
              <a:sym typeface="Lexend"/>
            </a:endParaRPr>
          </a:p>
          <a:p>
            <a:pPr indent="-336550" lvl="0" marL="457200" rtl="0" algn="l">
              <a:spcBef>
                <a:spcPts val="0"/>
              </a:spcBef>
              <a:spcAft>
                <a:spcPts val="0"/>
              </a:spcAft>
              <a:buSzPts val="1700"/>
              <a:buFont typeface="Lexend"/>
              <a:buChar char="●"/>
            </a:pPr>
            <a:r>
              <a:rPr lang="en" sz="1700">
                <a:latin typeface="Lexend"/>
                <a:ea typeface="Lexend"/>
                <a:cs typeface="Lexend"/>
                <a:sym typeface="Lexend"/>
              </a:rPr>
              <a:t>Ending slavery became the law with the passage and ratification of the 13th Amendment</a:t>
            </a:r>
            <a:endParaRPr sz="1700">
              <a:latin typeface="Lexend"/>
              <a:ea typeface="Lexend"/>
              <a:cs typeface="Lexend"/>
              <a:sym typeface="Lexend"/>
            </a:endParaRPr>
          </a:p>
        </p:txBody>
      </p:sp>
      <p:pic>
        <p:nvPicPr>
          <p:cNvPr id="397" name="Google Shape;397;p60"/>
          <p:cNvPicPr preferRelativeResize="0"/>
          <p:nvPr/>
        </p:nvPicPr>
        <p:blipFill>
          <a:blip r:embed="rId4">
            <a:alphaModFix/>
          </a:blip>
          <a:stretch>
            <a:fillRect/>
          </a:stretch>
        </p:blipFill>
        <p:spPr>
          <a:xfrm>
            <a:off x="5305898" y="2571750"/>
            <a:ext cx="1962325" cy="2358575"/>
          </a:xfrm>
          <a:prstGeom prst="rect">
            <a:avLst/>
          </a:prstGeom>
          <a:noFill/>
          <a:ln cap="flat" cmpd="sng" w="9525">
            <a:solidFill>
              <a:schemeClr val="dk2"/>
            </a:solidFill>
            <a:prstDash val="solid"/>
            <a:round/>
            <a:headEnd len="sm" w="sm" type="none"/>
            <a:tailEnd len="sm" w="sm" type="none"/>
          </a:ln>
        </p:spPr>
      </p:pic>
    </p:spTree>
  </p:cSld>
  <p:clrMapOvr>
    <a:masterClrMapping/>
  </p:clrMapOvr>
</p:sld>
</file>

<file path=ppt/slides/slide4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401" name="Shape 401"/>
        <p:cNvGrpSpPr/>
        <p:nvPr/>
      </p:nvGrpSpPr>
      <p:grpSpPr>
        <a:xfrm>
          <a:off x="0" y="0"/>
          <a:ext cx="0" cy="0"/>
          <a:chOff x="0" y="0"/>
          <a:chExt cx="0" cy="0"/>
        </a:xfrm>
      </p:grpSpPr>
      <p:sp>
        <p:nvSpPr>
          <p:cNvPr id="402" name="Google Shape;402;p61"/>
          <p:cNvSpPr txBox="1"/>
          <p:nvPr>
            <p:ph type="title"/>
          </p:nvPr>
        </p:nvSpPr>
        <p:spPr>
          <a:xfrm>
            <a:off x="0" y="0"/>
            <a:ext cx="9196800" cy="829200"/>
          </a:xfrm>
          <a:prstGeom prst="rect">
            <a:avLst/>
          </a:prstGeom>
          <a:solidFill>
            <a:schemeClr val="lt2"/>
          </a:solidFill>
          <a:ln>
            <a:noFill/>
          </a:ln>
        </p:spPr>
        <p:txBody>
          <a:bodyPr anchorCtr="0" anchor="ctr" bIns="91425" lIns="91425" spcFirstLastPara="1" rIns="91425" wrap="square" tIns="91425">
            <a:noAutofit/>
          </a:bodyPr>
          <a:lstStyle/>
          <a:p>
            <a:pPr indent="0" lvl="0" marL="0" rtl="0" algn="ctr">
              <a:lnSpc>
                <a:spcPct val="100000"/>
              </a:lnSpc>
              <a:spcBef>
                <a:spcPts val="0"/>
              </a:spcBef>
              <a:spcAft>
                <a:spcPts val="0"/>
              </a:spcAft>
              <a:buSzPts val="990"/>
              <a:buNone/>
            </a:pPr>
            <a:r>
              <a:rPr b="1" lang="en" sz="4020">
                <a:solidFill>
                  <a:srgbClr val="FF0000"/>
                </a:solidFill>
              </a:rPr>
              <a:t>Armed Forces Week</a:t>
            </a:r>
            <a:endParaRPr b="1" sz="4020">
              <a:solidFill>
                <a:srgbClr val="FF0000"/>
              </a:solidFill>
            </a:endParaRPr>
          </a:p>
        </p:txBody>
      </p:sp>
      <p:sp>
        <p:nvSpPr>
          <p:cNvPr id="403" name="Google Shape;403;p61"/>
          <p:cNvSpPr txBox="1"/>
          <p:nvPr/>
        </p:nvSpPr>
        <p:spPr>
          <a:xfrm>
            <a:off x="970650" y="4314300"/>
            <a:ext cx="7202700" cy="8292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2200">
                <a:solidFill>
                  <a:srgbClr val="000000"/>
                </a:solidFill>
                <a:latin typeface="Lexend"/>
                <a:ea typeface="Lexend"/>
                <a:cs typeface="Lexend"/>
                <a:sym typeface="Lexend"/>
              </a:rPr>
              <a:t>What do you know about this image? What do you think is happening? What do you wonder?</a:t>
            </a:r>
            <a:endParaRPr sz="2200">
              <a:solidFill>
                <a:srgbClr val="000000"/>
              </a:solidFill>
              <a:latin typeface="Lexend"/>
              <a:ea typeface="Lexend"/>
              <a:cs typeface="Lexend"/>
              <a:sym typeface="Lexend"/>
            </a:endParaRPr>
          </a:p>
        </p:txBody>
      </p:sp>
      <p:pic>
        <p:nvPicPr>
          <p:cNvPr id="404" name="Google Shape;404;p61"/>
          <p:cNvPicPr preferRelativeResize="0"/>
          <p:nvPr/>
        </p:nvPicPr>
        <p:blipFill rotWithShape="1">
          <a:blip r:embed="rId3">
            <a:alphaModFix/>
          </a:blip>
          <a:srcRect b="24441" l="0" r="0" t="7401"/>
          <a:stretch/>
        </p:blipFill>
        <p:spPr>
          <a:xfrm>
            <a:off x="2225875" y="1048225"/>
            <a:ext cx="4692251" cy="3198024"/>
          </a:xfrm>
          <a:prstGeom prst="rect">
            <a:avLst/>
          </a:prstGeom>
          <a:noFill/>
          <a:ln cap="flat" cmpd="sng" w="9525">
            <a:solidFill>
              <a:schemeClr val="dk2"/>
            </a:solidFill>
            <a:prstDash val="solid"/>
            <a:round/>
            <a:headEnd len="sm" w="sm" type="none"/>
            <a:tailEnd len="sm" w="sm" type="none"/>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5" name="Shape 85"/>
        <p:cNvGrpSpPr/>
        <p:nvPr/>
      </p:nvGrpSpPr>
      <p:grpSpPr>
        <a:xfrm>
          <a:off x="0" y="0"/>
          <a:ext cx="0" cy="0"/>
          <a:chOff x="0" y="0"/>
          <a:chExt cx="0" cy="0"/>
        </a:xfrm>
      </p:grpSpPr>
      <p:sp>
        <p:nvSpPr>
          <p:cNvPr id="86" name="Google Shape;86;p17"/>
          <p:cNvSpPr txBox="1"/>
          <p:nvPr>
            <p:ph type="title"/>
          </p:nvPr>
        </p:nvSpPr>
        <p:spPr>
          <a:xfrm>
            <a:off x="0" y="0"/>
            <a:ext cx="9196800" cy="829200"/>
          </a:xfrm>
          <a:prstGeom prst="rect">
            <a:avLst/>
          </a:prstGeom>
          <a:solidFill>
            <a:schemeClr val="lt2"/>
          </a:solidFill>
          <a:ln>
            <a:noFill/>
          </a:ln>
        </p:spPr>
        <p:txBody>
          <a:bodyPr anchorCtr="0" anchor="ctr" bIns="91425" lIns="91425" spcFirstLastPara="1" rIns="91425" wrap="square" tIns="91425">
            <a:noAutofit/>
          </a:bodyPr>
          <a:lstStyle/>
          <a:p>
            <a:pPr indent="0" lvl="0" marL="0" rtl="0" algn="ctr">
              <a:lnSpc>
                <a:spcPct val="100000"/>
              </a:lnSpc>
              <a:spcBef>
                <a:spcPts val="0"/>
              </a:spcBef>
              <a:spcAft>
                <a:spcPts val="0"/>
              </a:spcAft>
              <a:buSzPts val="990"/>
              <a:buNone/>
            </a:pPr>
            <a:r>
              <a:rPr b="1" lang="en" sz="4020">
                <a:solidFill>
                  <a:srgbClr val="0000FF"/>
                </a:solidFill>
              </a:rPr>
              <a:t>American Founders’ Month</a:t>
            </a:r>
            <a:endParaRPr b="1" sz="4020">
              <a:solidFill>
                <a:srgbClr val="0000FF"/>
              </a:solidFill>
            </a:endParaRPr>
          </a:p>
        </p:txBody>
      </p:sp>
      <p:sp>
        <p:nvSpPr>
          <p:cNvPr id="87" name="Google Shape;87;p17"/>
          <p:cNvSpPr txBox="1"/>
          <p:nvPr/>
        </p:nvSpPr>
        <p:spPr>
          <a:xfrm>
            <a:off x="115275" y="829200"/>
            <a:ext cx="4540500" cy="3723600"/>
          </a:xfrm>
          <a:prstGeom prst="rect">
            <a:avLst/>
          </a:prstGeom>
          <a:noFill/>
          <a:ln>
            <a:noFill/>
          </a:ln>
        </p:spPr>
        <p:txBody>
          <a:bodyPr anchorCtr="0" anchor="t" bIns="91425" lIns="91425" spcFirstLastPara="1" rIns="91425" wrap="square" tIns="91425">
            <a:noAutofit/>
          </a:bodyPr>
          <a:lstStyle/>
          <a:p>
            <a:pPr indent="-342900" lvl="0" marL="457200" rtl="0" algn="l">
              <a:spcBef>
                <a:spcPts val="0"/>
              </a:spcBef>
              <a:spcAft>
                <a:spcPts val="0"/>
              </a:spcAft>
              <a:buClr>
                <a:schemeClr val="dk1"/>
              </a:buClr>
              <a:buSzPts val="1800"/>
              <a:buFont typeface="Lexend"/>
              <a:buChar char="●"/>
            </a:pPr>
            <a:r>
              <a:rPr lang="en" sz="1800">
                <a:solidFill>
                  <a:schemeClr val="dk1"/>
                </a:solidFill>
                <a:latin typeface="Lexend"/>
                <a:ea typeface="Lexend"/>
                <a:cs typeface="Lexend"/>
                <a:sym typeface="Lexend"/>
              </a:rPr>
              <a:t>This painting shows the drafting of the Declaration of Independence in 1776</a:t>
            </a:r>
            <a:endParaRPr sz="1800">
              <a:solidFill>
                <a:schemeClr val="dk1"/>
              </a:solidFill>
              <a:latin typeface="Lexend"/>
              <a:ea typeface="Lexend"/>
              <a:cs typeface="Lexend"/>
              <a:sym typeface="Lexend"/>
            </a:endParaRPr>
          </a:p>
          <a:p>
            <a:pPr indent="-342900" lvl="0" marL="457200" rtl="0" algn="l">
              <a:spcBef>
                <a:spcPts val="0"/>
              </a:spcBef>
              <a:spcAft>
                <a:spcPts val="0"/>
              </a:spcAft>
              <a:buClr>
                <a:schemeClr val="dk1"/>
              </a:buClr>
              <a:buSzPts val="1800"/>
              <a:buFont typeface="Lexend"/>
              <a:buChar char="●"/>
            </a:pPr>
            <a:r>
              <a:rPr lang="en" sz="1800">
                <a:solidFill>
                  <a:schemeClr val="dk1"/>
                </a:solidFill>
                <a:latin typeface="Lexend"/>
                <a:ea typeface="Lexend"/>
                <a:cs typeface="Lexend"/>
                <a:sym typeface="Lexend"/>
              </a:rPr>
              <a:t>Thomas Jefferson, John Adams, Benjamin Franklin, were among the group of men tasked with writing the Declaration of Independence to be sent to Great Britain</a:t>
            </a:r>
            <a:endParaRPr sz="1800">
              <a:solidFill>
                <a:schemeClr val="dk1"/>
              </a:solidFill>
              <a:latin typeface="Lexend"/>
              <a:ea typeface="Lexend"/>
              <a:cs typeface="Lexend"/>
              <a:sym typeface="Lexend"/>
            </a:endParaRPr>
          </a:p>
          <a:p>
            <a:pPr indent="-342900" lvl="0" marL="457200" rtl="0" algn="l">
              <a:spcBef>
                <a:spcPts val="0"/>
              </a:spcBef>
              <a:spcAft>
                <a:spcPts val="0"/>
              </a:spcAft>
              <a:buClr>
                <a:schemeClr val="dk1"/>
              </a:buClr>
              <a:buSzPts val="1800"/>
              <a:buFont typeface="Lexend"/>
              <a:buChar char="●"/>
            </a:pPr>
            <a:r>
              <a:rPr lang="en" sz="1800">
                <a:solidFill>
                  <a:schemeClr val="dk1"/>
                </a:solidFill>
                <a:latin typeface="Lexend"/>
                <a:ea typeface="Lexend"/>
                <a:cs typeface="Lexend"/>
                <a:sym typeface="Lexend"/>
              </a:rPr>
              <a:t>These men, among many other men and women in the country, are known as the Founders because of their influence and impact in the fight for freedom and independence</a:t>
            </a:r>
            <a:endParaRPr sz="1800">
              <a:solidFill>
                <a:schemeClr val="dk1"/>
              </a:solidFill>
              <a:latin typeface="Lexend"/>
              <a:ea typeface="Lexend"/>
              <a:cs typeface="Lexend"/>
              <a:sym typeface="Lexend"/>
            </a:endParaRPr>
          </a:p>
        </p:txBody>
      </p:sp>
      <p:pic>
        <p:nvPicPr>
          <p:cNvPr id="88" name="Google Shape;88;p17"/>
          <p:cNvPicPr preferRelativeResize="0"/>
          <p:nvPr/>
        </p:nvPicPr>
        <p:blipFill>
          <a:blip r:embed="rId3">
            <a:alphaModFix/>
          </a:blip>
          <a:stretch>
            <a:fillRect/>
          </a:stretch>
        </p:blipFill>
        <p:spPr>
          <a:xfrm>
            <a:off x="5254653" y="721025"/>
            <a:ext cx="3159925" cy="4341550"/>
          </a:xfrm>
          <a:prstGeom prst="rect">
            <a:avLst/>
          </a:prstGeom>
          <a:noFill/>
          <a:ln cap="flat" cmpd="sng" w="9525">
            <a:solidFill>
              <a:schemeClr val="dk2"/>
            </a:solidFill>
            <a:prstDash val="solid"/>
            <a:round/>
            <a:headEnd len="sm" w="sm" type="none"/>
            <a:tailEnd len="sm" w="sm" type="none"/>
          </a:ln>
        </p:spPr>
      </p:pic>
    </p:spTree>
  </p:cSld>
  <p:clrMapOvr>
    <a:masterClrMapping/>
  </p:clrMapOvr>
</p:sld>
</file>

<file path=ppt/slides/slide5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408" name="Shape 408"/>
        <p:cNvGrpSpPr/>
        <p:nvPr/>
      </p:nvGrpSpPr>
      <p:grpSpPr>
        <a:xfrm>
          <a:off x="0" y="0"/>
          <a:ext cx="0" cy="0"/>
          <a:chOff x="0" y="0"/>
          <a:chExt cx="0" cy="0"/>
        </a:xfrm>
      </p:grpSpPr>
      <p:sp>
        <p:nvSpPr>
          <p:cNvPr id="409" name="Google Shape;409;p62"/>
          <p:cNvSpPr txBox="1"/>
          <p:nvPr>
            <p:ph type="title"/>
          </p:nvPr>
        </p:nvSpPr>
        <p:spPr>
          <a:xfrm>
            <a:off x="0" y="0"/>
            <a:ext cx="9196800" cy="829200"/>
          </a:xfrm>
          <a:prstGeom prst="rect">
            <a:avLst/>
          </a:prstGeom>
          <a:solidFill>
            <a:schemeClr val="lt2"/>
          </a:solidFill>
          <a:ln>
            <a:noFill/>
          </a:ln>
        </p:spPr>
        <p:txBody>
          <a:bodyPr anchorCtr="0" anchor="ctr" bIns="91425" lIns="91425" spcFirstLastPara="1" rIns="91425" wrap="square" tIns="91425">
            <a:noAutofit/>
          </a:bodyPr>
          <a:lstStyle/>
          <a:p>
            <a:pPr indent="0" lvl="0" marL="0" rtl="0" algn="ctr">
              <a:lnSpc>
                <a:spcPct val="100000"/>
              </a:lnSpc>
              <a:spcBef>
                <a:spcPts val="0"/>
              </a:spcBef>
              <a:spcAft>
                <a:spcPts val="0"/>
              </a:spcAft>
              <a:buSzPts val="990"/>
              <a:buNone/>
            </a:pPr>
            <a:r>
              <a:rPr b="1" lang="en" sz="4020">
                <a:solidFill>
                  <a:srgbClr val="FF0000"/>
                </a:solidFill>
              </a:rPr>
              <a:t>Armed Forces Week</a:t>
            </a:r>
            <a:endParaRPr b="1" sz="4020">
              <a:solidFill>
                <a:srgbClr val="FF0000"/>
              </a:solidFill>
            </a:endParaRPr>
          </a:p>
        </p:txBody>
      </p:sp>
      <p:sp>
        <p:nvSpPr>
          <p:cNvPr id="410" name="Google Shape;410;p62"/>
          <p:cNvSpPr txBox="1"/>
          <p:nvPr/>
        </p:nvSpPr>
        <p:spPr>
          <a:xfrm>
            <a:off x="4979500" y="886425"/>
            <a:ext cx="4054800" cy="2799900"/>
          </a:xfrm>
          <a:prstGeom prst="rect">
            <a:avLst/>
          </a:prstGeom>
          <a:noFill/>
          <a:ln>
            <a:noFill/>
          </a:ln>
        </p:spPr>
        <p:txBody>
          <a:bodyPr anchorCtr="0" anchor="t" bIns="91425" lIns="91425" spcFirstLastPara="1" rIns="91425" wrap="square" tIns="91425">
            <a:noAutofit/>
          </a:bodyPr>
          <a:lstStyle/>
          <a:p>
            <a:pPr indent="-342900" lvl="0" marL="457200" rtl="0" algn="l">
              <a:spcBef>
                <a:spcPts val="0"/>
              </a:spcBef>
              <a:spcAft>
                <a:spcPts val="0"/>
              </a:spcAft>
              <a:buSzPts val="1800"/>
              <a:buFont typeface="Lexend"/>
              <a:buChar char="●"/>
            </a:pPr>
            <a:r>
              <a:rPr lang="en" sz="1800">
                <a:latin typeface="Lexend"/>
                <a:ea typeface="Lexend"/>
                <a:cs typeface="Lexend"/>
                <a:sym typeface="Lexend"/>
              </a:rPr>
              <a:t>These are the seals of the U.S. military branches</a:t>
            </a:r>
            <a:endParaRPr sz="1800">
              <a:latin typeface="Lexend"/>
              <a:ea typeface="Lexend"/>
              <a:cs typeface="Lexend"/>
              <a:sym typeface="Lexend"/>
            </a:endParaRPr>
          </a:p>
          <a:p>
            <a:pPr indent="-342900" lvl="0" marL="457200" rtl="0" algn="l">
              <a:spcBef>
                <a:spcPts val="0"/>
              </a:spcBef>
              <a:spcAft>
                <a:spcPts val="0"/>
              </a:spcAft>
              <a:buSzPts val="1800"/>
              <a:buFont typeface="Lexend"/>
              <a:buChar char="●"/>
            </a:pPr>
            <a:r>
              <a:rPr lang="en" sz="1800">
                <a:latin typeface="Lexend"/>
                <a:ea typeface="Lexend"/>
                <a:cs typeface="Lexend"/>
                <a:sym typeface="Lexend"/>
              </a:rPr>
              <a:t>There are six branches of the U.S. military (Army, Navy, Air Force, Marine Corps, Coast Guard, &amp; Space Force)</a:t>
            </a:r>
            <a:endParaRPr sz="1800">
              <a:latin typeface="Lexend"/>
              <a:ea typeface="Lexend"/>
              <a:cs typeface="Lexend"/>
              <a:sym typeface="Lexend"/>
            </a:endParaRPr>
          </a:p>
          <a:p>
            <a:pPr indent="-342900" lvl="0" marL="457200" rtl="0" algn="l">
              <a:spcBef>
                <a:spcPts val="0"/>
              </a:spcBef>
              <a:spcAft>
                <a:spcPts val="0"/>
              </a:spcAft>
              <a:buSzPts val="1800"/>
              <a:buFont typeface="Lexend"/>
              <a:buChar char="●"/>
            </a:pPr>
            <a:r>
              <a:rPr lang="en" sz="1800">
                <a:latin typeface="Lexend"/>
                <a:ea typeface="Lexend"/>
                <a:cs typeface="Lexend"/>
                <a:sym typeface="Lexend"/>
              </a:rPr>
              <a:t>The third week of May is observed to show unity among all the branches </a:t>
            </a:r>
            <a:endParaRPr sz="1800">
              <a:latin typeface="Lexend"/>
              <a:ea typeface="Lexend"/>
              <a:cs typeface="Lexend"/>
              <a:sym typeface="Lexend"/>
            </a:endParaRPr>
          </a:p>
          <a:p>
            <a:pPr indent="-342900" lvl="0" marL="457200" rtl="0" algn="l">
              <a:spcBef>
                <a:spcPts val="0"/>
              </a:spcBef>
              <a:spcAft>
                <a:spcPts val="0"/>
              </a:spcAft>
              <a:buSzPts val="1800"/>
              <a:buFont typeface="Lexend"/>
              <a:buChar char="●"/>
            </a:pPr>
            <a:r>
              <a:rPr lang="en" sz="1800">
                <a:latin typeface="Lexend"/>
                <a:ea typeface="Lexend"/>
                <a:cs typeface="Lexend"/>
                <a:sym typeface="Lexend"/>
              </a:rPr>
              <a:t>This week recognizes those who currently serve and those who have served in the past</a:t>
            </a:r>
            <a:endParaRPr sz="1800">
              <a:latin typeface="Lexend"/>
              <a:ea typeface="Lexend"/>
              <a:cs typeface="Lexend"/>
              <a:sym typeface="Lexend"/>
            </a:endParaRPr>
          </a:p>
        </p:txBody>
      </p:sp>
      <p:pic>
        <p:nvPicPr>
          <p:cNvPr id="411" name="Google Shape;411;p62"/>
          <p:cNvPicPr preferRelativeResize="0"/>
          <p:nvPr/>
        </p:nvPicPr>
        <p:blipFill rotWithShape="1">
          <a:blip r:embed="rId3">
            <a:alphaModFix/>
          </a:blip>
          <a:srcRect b="24441" l="0" r="0" t="7401"/>
          <a:stretch/>
        </p:blipFill>
        <p:spPr>
          <a:xfrm>
            <a:off x="225075" y="1341375"/>
            <a:ext cx="4692251" cy="3198024"/>
          </a:xfrm>
          <a:prstGeom prst="rect">
            <a:avLst/>
          </a:prstGeom>
          <a:noFill/>
          <a:ln cap="flat" cmpd="sng" w="9525">
            <a:solidFill>
              <a:schemeClr val="dk2"/>
            </a:solidFill>
            <a:prstDash val="solid"/>
            <a:round/>
            <a:headEnd len="sm" w="sm" type="none"/>
            <a:tailEnd len="sm" w="sm" type="none"/>
          </a:ln>
        </p:spPr>
      </p:pic>
    </p:spTree>
  </p:cSld>
  <p:clrMapOvr>
    <a:masterClrMapping/>
  </p:clrMapOvr>
</p:sld>
</file>

<file path=ppt/slides/slide5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415" name="Shape 415"/>
        <p:cNvGrpSpPr/>
        <p:nvPr/>
      </p:nvGrpSpPr>
      <p:grpSpPr>
        <a:xfrm>
          <a:off x="0" y="0"/>
          <a:ext cx="0" cy="0"/>
          <a:chOff x="0" y="0"/>
          <a:chExt cx="0" cy="0"/>
        </a:xfrm>
      </p:grpSpPr>
      <p:sp>
        <p:nvSpPr>
          <p:cNvPr id="416" name="Google Shape;416;p63"/>
          <p:cNvSpPr txBox="1"/>
          <p:nvPr>
            <p:ph type="title"/>
          </p:nvPr>
        </p:nvSpPr>
        <p:spPr>
          <a:xfrm>
            <a:off x="0" y="0"/>
            <a:ext cx="9196800" cy="829200"/>
          </a:xfrm>
          <a:prstGeom prst="rect">
            <a:avLst/>
          </a:prstGeom>
          <a:solidFill>
            <a:schemeClr val="lt2"/>
          </a:solidFill>
          <a:ln>
            <a:noFill/>
          </a:ln>
        </p:spPr>
        <p:txBody>
          <a:bodyPr anchorCtr="0" anchor="ctr" bIns="91425" lIns="91425" spcFirstLastPara="1" rIns="91425" wrap="square" tIns="91425">
            <a:noAutofit/>
          </a:bodyPr>
          <a:lstStyle/>
          <a:p>
            <a:pPr indent="0" lvl="0" marL="0" rtl="0" algn="ctr">
              <a:lnSpc>
                <a:spcPct val="100000"/>
              </a:lnSpc>
              <a:spcBef>
                <a:spcPts val="0"/>
              </a:spcBef>
              <a:spcAft>
                <a:spcPts val="0"/>
              </a:spcAft>
              <a:buSzPts val="990"/>
              <a:buNone/>
            </a:pPr>
            <a:r>
              <a:rPr b="1" lang="en" sz="4020">
                <a:solidFill>
                  <a:srgbClr val="0000FF"/>
                </a:solidFill>
              </a:rPr>
              <a:t>Memorial Day</a:t>
            </a:r>
            <a:endParaRPr b="1" sz="4020">
              <a:solidFill>
                <a:srgbClr val="0000FF"/>
              </a:solidFill>
            </a:endParaRPr>
          </a:p>
        </p:txBody>
      </p:sp>
      <p:sp>
        <p:nvSpPr>
          <p:cNvPr id="417" name="Google Shape;417;p63"/>
          <p:cNvSpPr txBox="1"/>
          <p:nvPr/>
        </p:nvSpPr>
        <p:spPr>
          <a:xfrm>
            <a:off x="970650" y="4314300"/>
            <a:ext cx="7202700" cy="8292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2200">
                <a:solidFill>
                  <a:srgbClr val="000000"/>
                </a:solidFill>
                <a:latin typeface="Lexend"/>
                <a:ea typeface="Lexend"/>
                <a:cs typeface="Lexend"/>
                <a:sym typeface="Lexend"/>
              </a:rPr>
              <a:t>What do you know about this image? What do you think is happening? What do you wonder?</a:t>
            </a:r>
            <a:endParaRPr sz="2200">
              <a:solidFill>
                <a:srgbClr val="000000"/>
              </a:solidFill>
              <a:latin typeface="Lexend"/>
              <a:ea typeface="Lexend"/>
              <a:cs typeface="Lexend"/>
              <a:sym typeface="Lexend"/>
            </a:endParaRPr>
          </a:p>
        </p:txBody>
      </p:sp>
      <p:pic>
        <p:nvPicPr>
          <p:cNvPr id="418" name="Google Shape;418;p63"/>
          <p:cNvPicPr preferRelativeResize="0"/>
          <p:nvPr/>
        </p:nvPicPr>
        <p:blipFill>
          <a:blip r:embed="rId3">
            <a:alphaModFix/>
          </a:blip>
          <a:stretch>
            <a:fillRect/>
          </a:stretch>
        </p:blipFill>
        <p:spPr>
          <a:xfrm>
            <a:off x="2157688" y="981600"/>
            <a:ext cx="4828627" cy="3180300"/>
          </a:xfrm>
          <a:prstGeom prst="rect">
            <a:avLst/>
          </a:prstGeom>
          <a:noFill/>
          <a:ln cap="flat" cmpd="sng" w="9525">
            <a:solidFill>
              <a:schemeClr val="dk2"/>
            </a:solidFill>
            <a:prstDash val="solid"/>
            <a:round/>
            <a:headEnd len="sm" w="sm" type="none"/>
            <a:tailEnd len="sm" w="sm" type="none"/>
          </a:ln>
        </p:spPr>
      </p:pic>
    </p:spTree>
  </p:cSld>
  <p:clrMapOvr>
    <a:masterClrMapping/>
  </p:clrMapOvr>
</p:sld>
</file>

<file path=ppt/slides/slide5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422" name="Shape 422"/>
        <p:cNvGrpSpPr/>
        <p:nvPr/>
      </p:nvGrpSpPr>
      <p:grpSpPr>
        <a:xfrm>
          <a:off x="0" y="0"/>
          <a:ext cx="0" cy="0"/>
          <a:chOff x="0" y="0"/>
          <a:chExt cx="0" cy="0"/>
        </a:xfrm>
      </p:grpSpPr>
      <p:sp>
        <p:nvSpPr>
          <p:cNvPr id="423" name="Google Shape;423;p64"/>
          <p:cNvSpPr txBox="1"/>
          <p:nvPr>
            <p:ph type="title"/>
          </p:nvPr>
        </p:nvSpPr>
        <p:spPr>
          <a:xfrm>
            <a:off x="0" y="0"/>
            <a:ext cx="9196800" cy="829200"/>
          </a:xfrm>
          <a:prstGeom prst="rect">
            <a:avLst/>
          </a:prstGeom>
          <a:solidFill>
            <a:schemeClr val="lt2"/>
          </a:solidFill>
          <a:ln>
            <a:noFill/>
          </a:ln>
        </p:spPr>
        <p:txBody>
          <a:bodyPr anchorCtr="0" anchor="ctr" bIns="91425" lIns="91425" spcFirstLastPara="1" rIns="91425" wrap="square" tIns="91425">
            <a:noAutofit/>
          </a:bodyPr>
          <a:lstStyle/>
          <a:p>
            <a:pPr indent="0" lvl="0" marL="0" rtl="0" algn="ctr">
              <a:lnSpc>
                <a:spcPct val="100000"/>
              </a:lnSpc>
              <a:spcBef>
                <a:spcPts val="0"/>
              </a:spcBef>
              <a:spcAft>
                <a:spcPts val="0"/>
              </a:spcAft>
              <a:buSzPts val="990"/>
              <a:buNone/>
            </a:pPr>
            <a:r>
              <a:rPr b="1" lang="en" sz="4020">
                <a:solidFill>
                  <a:srgbClr val="0000FF"/>
                </a:solidFill>
              </a:rPr>
              <a:t>Memorial Day</a:t>
            </a:r>
            <a:endParaRPr b="1" sz="4020">
              <a:solidFill>
                <a:srgbClr val="0000FF"/>
              </a:solidFill>
            </a:endParaRPr>
          </a:p>
        </p:txBody>
      </p:sp>
      <p:sp>
        <p:nvSpPr>
          <p:cNvPr id="424" name="Google Shape;424;p64"/>
          <p:cNvSpPr txBox="1"/>
          <p:nvPr/>
        </p:nvSpPr>
        <p:spPr>
          <a:xfrm>
            <a:off x="127975" y="1183875"/>
            <a:ext cx="3000000" cy="400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pic>
        <p:nvPicPr>
          <p:cNvPr id="425" name="Google Shape;425;p64"/>
          <p:cNvPicPr preferRelativeResize="0"/>
          <p:nvPr/>
        </p:nvPicPr>
        <p:blipFill>
          <a:blip r:embed="rId3">
            <a:alphaModFix/>
          </a:blip>
          <a:stretch>
            <a:fillRect/>
          </a:stretch>
        </p:blipFill>
        <p:spPr>
          <a:xfrm>
            <a:off x="4236388" y="1301400"/>
            <a:ext cx="4828627" cy="3180300"/>
          </a:xfrm>
          <a:prstGeom prst="rect">
            <a:avLst/>
          </a:prstGeom>
          <a:noFill/>
          <a:ln cap="flat" cmpd="sng" w="9525">
            <a:solidFill>
              <a:schemeClr val="dk2"/>
            </a:solidFill>
            <a:prstDash val="solid"/>
            <a:round/>
            <a:headEnd len="sm" w="sm" type="none"/>
            <a:tailEnd len="sm" w="sm" type="none"/>
          </a:ln>
        </p:spPr>
      </p:pic>
      <p:sp>
        <p:nvSpPr>
          <p:cNvPr id="426" name="Google Shape;426;p64"/>
          <p:cNvSpPr txBox="1"/>
          <p:nvPr/>
        </p:nvSpPr>
        <p:spPr>
          <a:xfrm>
            <a:off x="75875" y="829200"/>
            <a:ext cx="4054800" cy="2799900"/>
          </a:xfrm>
          <a:prstGeom prst="rect">
            <a:avLst/>
          </a:prstGeom>
          <a:noFill/>
          <a:ln>
            <a:noFill/>
          </a:ln>
        </p:spPr>
        <p:txBody>
          <a:bodyPr anchorCtr="0" anchor="t" bIns="91425" lIns="91425" spcFirstLastPara="1" rIns="91425" wrap="square" tIns="91425">
            <a:noAutofit/>
          </a:bodyPr>
          <a:lstStyle/>
          <a:p>
            <a:pPr indent="-317500" lvl="0" marL="457200" rtl="0" algn="l">
              <a:spcBef>
                <a:spcPts val="0"/>
              </a:spcBef>
              <a:spcAft>
                <a:spcPts val="0"/>
              </a:spcAft>
              <a:buSzPts val="1400"/>
              <a:buFont typeface="Lexend"/>
              <a:buChar char="●"/>
            </a:pPr>
            <a:r>
              <a:rPr lang="en">
                <a:latin typeface="Lexend"/>
                <a:ea typeface="Lexend"/>
                <a:cs typeface="Lexend"/>
                <a:sym typeface="Lexend"/>
              </a:rPr>
              <a:t>This is the Tomb of the Unknown Soldier at Arlington </a:t>
            </a:r>
            <a:r>
              <a:rPr lang="en">
                <a:latin typeface="Lexend"/>
                <a:ea typeface="Lexend"/>
                <a:cs typeface="Lexend"/>
                <a:sym typeface="Lexend"/>
              </a:rPr>
              <a:t>Cemetery in Washington D.C.</a:t>
            </a:r>
            <a:endParaRPr>
              <a:latin typeface="Lexend"/>
              <a:ea typeface="Lexend"/>
              <a:cs typeface="Lexend"/>
              <a:sym typeface="Lexend"/>
            </a:endParaRPr>
          </a:p>
          <a:p>
            <a:pPr indent="-317500" lvl="0" marL="457200" rtl="0" algn="l">
              <a:spcBef>
                <a:spcPts val="0"/>
              </a:spcBef>
              <a:spcAft>
                <a:spcPts val="0"/>
              </a:spcAft>
              <a:buSzPts val="1400"/>
              <a:buFont typeface="Lexend"/>
              <a:buChar char="●"/>
            </a:pPr>
            <a:r>
              <a:rPr lang="en">
                <a:latin typeface="Lexend"/>
                <a:ea typeface="Lexend"/>
                <a:cs typeface="Lexend"/>
                <a:sym typeface="Lexend"/>
              </a:rPr>
              <a:t>There is a military guard on duty twenty-four hours a day, 365 days a year (no matter what kind of weather)</a:t>
            </a:r>
            <a:endParaRPr>
              <a:latin typeface="Lexend"/>
              <a:ea typeface="Lexend"/>
              <a:cs typeface="Lexend"/>
              <a:sym typeface="Lexend"/>
            </a:endParaRPr>
          </a:p>
          <a:p>
            <a:pPr indent="-317500" lvl="0" marL="457200" rtl="0" algn="l">
              <a:spcBef>
                <a:spcPts val="0"/>
              </a:spcBef>
              <a:spcAft>
                <a:spcPts val="0"/>
              </a:spcAft>
              <a:buSzPts val="1400"/>
              <a:buFont typeface="Lexend"/>
              <a:buChar char="●"/>
            </a:pPr>
            <a:r>
              <a:rPr lang="en">
                <a:latin typeface="Lexend"/>
                <a:ea typeface="Lexend"/>
                <a:cs typeface="Lexend"/>
                <a:sym typeface="Lexend"/>
              </a:rPr>
              <a:t>October 1-March 31 they change guards every hour</a:t>
            </a:r>
            <a:endParaRPr>
              <a:latin typeface="Lexend"/>
              <a:ea typeface="Lexend"/>
              <a:cs typeface="Lexend"/>
              <a:sym typeface="Lexend"/>
            </a:endParaRPr>
          </a:p>
          <a:p>
            <a:pPr indent="-317500" lvl="0" marL="457200" rtl="0" algn="l">
              <a:spcBef>
                <a:spcPts val="0"/>
              </a:spcBef>
              <a:spcAft>
                <a:spcPts val="0"/>
              </a:spcAft>
              <a:buSzPts val="1400"/>
              <a:buFont typeface="Lexend"/>
              <a:buChar char="●"/>
            </a:pPr>
            <a:r>
              <a:rPr lang="en">
                <a:latin typeface="Lexend"/>
                <a:ea typeface="Lexend"/>
                <a:cs typeface="Lexend"/>
                <a:sym typeface="Lexend"/>
              </a:rPr>
              <a:t>April 1-September 30 they change guards every half hour</a:t>
            </a:r>
            <a:endParaRPr>
              <a:latin typeface="Lexend"/>
              <a:ea typeface="Lexend"/>
              <a:cs typeface="Lexend"/>
              <a:sym typeface="Lexend"/>
            </a:endParaRPr>
          </a:p>
          <a:p>
            <a:pPr indent="-317500" lvl="0" marL="457200" rtl="0" algn="l">
              <a:spcBef>
                <a:spcPts val="0"/>
              </a:spcBef>
              <a:spcAft>
                <a:spcPts val="0"/>
              </a:spcAft>
              <a:buSzPts val="1400"/>
              <a:buFont typeface="Lexend"/>
              <a:buChar char="●"/>
            </a:pPr>
            <a:r>
              <a:rPr lang="en">
                <a:latin typeface="Lexend"/>
                <a:ea typeface="Lexend"/>
                <a:cs typeface="Lexend"/>
                <a:sym typeface="Lexend"/>
              </a:rPr>
              <a:t>The 3rd U.S. Infantry Regiment, known as the “Old Guard” is the oldest active-duty infantry in the Army (serving the U.S. since 1784)</a:t>
            </a:r>
            <a:endParaRPr>
              <a:latin typeface="Lexend"/>
              <a:ea typeface="Lexend"/>
              <a:cs typeface="Lexend"/>
              <a:sym typeface="Lexend"/>
            </a:endParaRPr>
          </a:p>
          <a:p>
            <a:pPr indent="-317500" lvl="0" marL="457200" rtl="0" algn="l">
              <a:spcBef>
                <a:spcPts val="0"/>
              </a:spcBef>
              <a:spcAft>
                <a:spcPts val="0"/>
              </a:spcAft>
              <a:buSzPts val="1400"/>
              <a:buFont typeface="Lexend"/>
              <a:buChar char="●"/>
            </a:pPr>
            <a:r>
              <a:rPr lang="en">
                <a:latin typeface="Lexend"/>
                <a:ea typeface="Lexend"/>
                <a:cs typeface="Lexend"/>
                <a:sym typeface="Lexend"/>
              </a:rPr>
              <a:t>The Tomb of the Unknown Soldier serves as a symbolic gravesite for unidentified service members from American wars</a:t>
            </a:r>
            <a:endParaRPr>
              <a:latin typeface="Lexend"/>
              <a:ea typeface="Lexend"/>
              <a:cs typeface="Lexend"/>
              <a:sym typeface="Lexend"/>
            </a:endParaRPr>
          </a:p>
        </p:txBody>
      </p:sp>
    </p:spTree>
  </p:cSld>
  <p:clrMapOvr>
    <a:masterClrMapping/>
  </p:clrMapOvr>
</p:sld>
</file>

<file path=ppt/slides/slide5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430" name="Shape 430"/>
        <p:cNvGrpSpPr/>
        <p:nvPr/>
      </p:nvGrpSpPr>
      <p:grpSpPr>
        <a:xfrm>
          <a:off x="0" y="0"/>
          <a:ext cx="0" cy="0"/>
          <a:chOff x="0" y="0"/>
          <a:chExt cx="0" cy="0"/>
        </a:xfrm>
      </p:grpSpPr>
      <p:sp>
        <p:nvSpPr>
          <p:cNvPr id="431" name="Google Shape;431;p65"/>
          <p:cNvSpPr txBox="1"/>
          <p:nvPr>
            <p:ph type="title"/>
          </p:nvPr>
        </p:nvSpPr>
        <p:spPr>
          <a:xfrm>
            <a:off x="0" y="0"/>
            <a:ext cx="9196800" cy="829200"/>
          </a:xfrm>
          <a:prstGeom prst="rect">
            <a:avLst/>
          </a:prstGeom>
          <a:solidFill>
            <a:schemeClr val="lt2"/>
          </a:solidFill>
          <a:ln>
            <a:noFill/>
          </a:ln>
        </p:spPr>
        <p:txBody>
          <a:bodyPr anchorCtr="0" anchor="ctr" bIns="91425" lIns="91425" spcFirstLastPara="1" rIns="91425" wrap="square" tIns="91425">
            <a:noAutofit/>
          </a:bodyPr>
          <a:lstStyle/>
          <a:p>
            <a:pPr indent="0" lvl="0" marL="0" rtl="0" algn="ctr">
              <a:lnSpc>
                <a:spcPct val="100000"/>
              </a:lnSpc>
              <a:spcBef>
                <a:spcPts val="0"/>
              </a:spcBef>
              <a:spcAft>
                <a:spcPts val="0"/>
              </a:spcAft>
              <a:buSzPts val="990"/>
              <a:buNone/>
            </a:pPr>
            <a:r>
              <a:rPr b="1" lang="en" sz="4020">
                <a:solidFill>
                  <a:srgbClr val="FF0000"/>
                </a:solidFill>
              </a:rPr>
              <a:t>Independence Day</a:t>
            </a:r>
            <a:endParaRPr b="1" sz="4020">
              <a:solidFill>
                <a:srgbClr val="FF0000"/>
              </a:solidFill>
            </a:endParaRPr>
          </a:p>
        </p:txBody>
      </p:sp>
      <p:sp>
        <p:nvSpPr>
          <p:cNvPr id="432" name="Google Shape;432;p65"/>
          <p:cNvSpPr txBox="1"/>
          <p:nvPr/>
        </p:nvSpPr>
        <p:spPr>
          <a:xfrm>
            <a:off x="970650" y="4314300"/>
            <a:ext cx="7202700" cy="8292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2200">
                <a:solidFill>
                  <a:srgbClr val="000000"/>
                </a:solidFill>
                <a:latin typeface="Lexend"/>
                <a:ea typeface="Lexend"/>
                <a:cs typeface="Lexend"/>
                <a:sym typeface="Lexend"/>
              </a:rPr>
              <a:t>What do you know about this image? What do you think is happening? What do you wonder?</a:t>
            </a:r>
            <a:endParaRPr sz="2200">
              <a:solidFill>
                <a:srgbClr val="000000"/>
              </a:solidFill>
              <a:latin typeface="Lexend"/>
              <a:ea typeface="Lexend"/>
              <a:cs typeface="Lexend"/>
              <a:sym typeface="Lexend"/>
            </a:endParaRPr>
          </a:p>
        </p:txBody>
      </p:sp>
      <p:pic>
        <p:nvPicPr>
          <p:cNvPr id="433" name="Google Shape;433;p65"/>
          <p:cNvPicPr preferRelativeResize="0"/>
          <p:nvPr/>
        </p:nvPicPr>
        <p:blipFill>
          <a:blip r:embed="rId3">
            <a:alphaModFix/>
          </a:blip>
          <a:stretch>
            <a:fillRect/>
          </a:stretch>
        </p:blipFill>
        <p:spPr>
          <a:xfrm>
            <a:off x="2184700" y="1134000"/>
            <a:ext cx="4774602" cy="3180300"/>
          </a:xfrm>
          <a:prstGeom prst="rect">
            <a:avLst/>
          </a:prstGeom>
          <a:noFill/>
          <a:ln>
            <a:noFill/>
          </a:ln>
        </p:spPr>
      </p:pic>
    </p:spTree>
  </p:cSld>
  <p:clrMapOvr>
    <a:masterClrMapping/>
  </p:clrMapOvr>
</p:sld>
</file>

<file path=ppt/slides/slide5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437" name="Shape 437"/>
        <p:cNvGrpSpPr/>
        <p:nvPr/>
      </p:nvGrpSpPr>
      <p:grpSpPr>
        <a:xfrm>
          <a:off x="0" y="0"/>
          <a:ext cx="0" cy="0"/>
          <a:chOff x="0" y="0"/>
          <a:chExt cx="0" cy="0"/>
        </a:xfrm>
      </p:grpSpPr>
      <p:sp>
        <p:nvSpPr>
          <p:cNvPr id="438" name="Google Shape;438;p66"/>
          <p:cNvSpPr txBox="1"/>
          <p:nvPr>
            <p:ph type="title"/>
          </p:nvPr>
        </p:nvSpPr>
        <p:spPr>
          <a:xfrm>
            <a:off x="0" y="0"/>
            <a:ext cx="9196800" cy="829200"/>
          </a:xfrm>
          <a:prstGeom prst="rect">
            <a:avLst/>
          </a:prstGeom>
          <a:solidFill>
            <a:schemeClr val="lt2"/>
          </a:solidFill>
          <a:ln>
            <a:noFill/>
          </a:ln>
        </p:spPr>
        <p:txBody>
          <a:bodyPr anchorCtr="0" anchor="ctr" bIns="91425" lIns="91425" spcFirstLastPara="1" rIns="91425" wrap="square" tIns="91425">
            <a:noAutofit/>
          </a:bodyPr>
          <a:lstStyle/>
          <a:p>
            <a:pPr indent="0" lvl="0" marL="0" rtl="0" algn="ctr">
              <a:lnSpc>
                <a:spcPct val="100000"/>
              </a:lnSpc>
              <a:spcBef>
                <a:spcPts val="0"/>
              </a:spcBef>
              <a:spcAft>
                <a:spcPts val="0"/>
              </a:spcAft>
              <a:buSzPts val="990"/>
              <a:buNone/>
            </a:pPr>
            <a:r>
              <a:rPr b="1" lang="en" sz="4020">
                <a:solidFill>
                  <a:srgbClr val="FF0000"/>
                </a:solidFill>
              </a:rPr>
              <a:t>Independence Day</a:t>
            </a:r>
            <a:endParaRPr b="1" sz="4020">
              <a:solidFill>
                <a:srgbClr val="FF0000"/>
              </a:solidFill>
            </a:endParaRPr>
          </a:p>
        </p:txBody>
      </p:sp>
      <p:sp>
        <p:nvSpPr>
          <p:cNvPr id="439" name="Google Shape;439;p66"/>
          <p:cNvSpPr txBox="1"/>
          <p:nvPr/>
        </p:nvSpPr>
        <p:spPr>
          <a:xfrm>
            <a:off x="4979500" y="918050"/>
            <a:ext cx="4054800" cy="2537700"/>
          </a:xfrm>
          <a:prstGeom prst="rect">
            <a:avLst/>
          </a:prstGeom>
          <a:noFill/>
          <a:ln>
            <a:noFill/>
          </a:ln>
        </p:spPr>
        <p:txBody>
          <a:bodyPr anchorCtr="0" anchor="t" bIns="91425" lIns="91425" spcFirstLastPara="1" rIns="91425" wrap="square" tIns="91425">
            <a:noAutofit/>
          </a:bodyPr>
          <a:lstStyle/>
          <a:p>
            <a:pPr indent="-323850" lvl="0" marL="457200" rtl="0" algn="l">
              <a:spcBef>
                <a:spcPts val="0"/>
              </a:spcBef>
              <a:spcAft>
                <a:spcPts val="0"/>
              </a:spcAft>
              <a:buClr>
                <a:schemeClr val="dk1"/>
              </a:buClr>
              <a:buSzPts val="1500"/>
              <a:buFont typeface="Lexend"/>
              <a:buChar char="●"/>
            </a:pPr>
            <a:r>
              <a:rPr lang="en" sz="1500">
                <a:solidFill>
                  <a:schemeClr val="dk1"/>
                </a:solidFill>
                <a:latin typeface="Lexend"/>
                <a:ea typeface="Lexend"/>
                <a:cs typeface="Lexend"/>
                <a:sym typeface="Lexend"/>
              </a:rPr>
              <a:t>Massachusetts was the first state to make the 4th of July an official holiday in 1781</a:t>
            </a:r>
            <a:endParaRPr sz="1500">
              <a:solidFill>
                <a:schemeClr val="dk1"/>
              </a:solidFill>
              <a:latin typeface="Lexend"/>
              <a:ea typeface="Lexend"/>
              <a:cs typeface="Lexend"/>
              <a:sym typeface="Lexend"/>
            </a:endParaRPr>
          </a:p>
          <a:p>
            <a:pPr indent="-323850" lvl="0" marL="457200" rtl="0" algn="l">
              <a:spcBef>
                <a:spcPts val="0"/>
              </a:spcBef>
              <a:spcAft>
                <a:spcPts val="0"/>
              </a:spcAft>
              <a:buClr>
                <a:schemeClr val="dk1"/>
              </a:buClr>
              <a:buSzPts val="1500"/>
              <a:buFont typeface="Lexend"/>
              <a:buChar char="●"/>
            </a:pPr>
            <a:r>
              <a:rPr lang="en" sz="1500">
                <a:solidFill>
                  <a:schemeClr val="dk1"/>
                </a:solidFill>
                <a:latin typeface="Lexend"/>
                <a:ea typeface="Lexend"/>
                <a:cs typeface="Lexend"/>
                <a:sym typeface="Lexend"/>
              </a:rPr>
              <a:t>This is a picture of current celebrations in Salem, MA</a:t>
            </a:r>
            <a:endParaRPr sz="1500">
              <a:solidFill>
                <a:schemeClr val="dk1"/>
              </a:solidFill>
              <a:latin typeface="Lexend"/>
              <a:ea typeface="Lexend"/>
              <a:cs typeface="Lexend"/>
              <a:sym typeface="Lexend"/>
            </a:endParaRPr>
          </a:p>
          <a:p>
            <a:pPr indent="-323850" lvl="0" marL="457200" rtl="0" algn="l">
              <a:spcBef>
                <a:spcPts val="0"/>
              </a:spcBef>
              <a:spcAft>
                <a:spcPts val="0"/>
              </a:spcAft>
              <a:buClr>
                <a:schemeClr val="dk1"/>
              </a:buClr>
              <a:buSzPts val="1500"/>
              <a:buFont typeface="Lexend"/>
              <a:buChar char="●"/>
            </a:pPr>
            <a:r>
              <a:rPr lang="en" sz="1500">
                <a:solidFill>
                  <a:schemeClr val="dk1"/>
                </a:solidFill>
                <a:latin typeface="Lexend"/>
                <a:ea typeface="Lexend"/>
                <a:cs typeface="Lexend"/>
                <a:sym typeface="Lexend"/>
              </a:rPr>
              <a:t>Fireworks were common in celebrations even in the 1700s</a:t>
            </a:r>
            <a:endParaRPr sz="1500">
              <a:solidFill>
                <a:schemeClr val="dk1"/>
              </a:solidFill>
              <a:latin typeface="Lexend"/>
              <a:ea typeface="Lexend"/>
              <a:cs typeface="Lexend"/>
              <a:sym typeface="Lexend"/>
            </a:endParaRPr>
          </a:p>
          <a:p>
            <a:pPr indent="-323850" lvl="0" marL="457200" rtl="0" algn="l">
              <a:spcBef>
                <a:spcPts val="0"/>
              </a:spcBef>
              <a:spcAft>
                <a:spcPts val="0"/>
              </a:spcAft>
              <a:buClr>
                <a:schemeClr val="dk1"/>
              </a:buClr>
              <a:buSzPts val="1500"/>
              <a:buFont typeface="Lexend"/>
              <a:buChar char="●"/>
            </a:pPr>
            <a:r>
              <a:rPr lang="en" sz="1500">
                <a:solidFill>
                  <a:schemeClr val="dk1"/>
                </a:solidFill>
                <a:latin typeface="Lexend"/>
                <a:ea typeface="Lexend"/>
                <a:cs typeface="Lexend"/>
                <a:sym typeface="Lexend"/>
              </a:rPr>
              <a:t>An estimated $1 billion is spent on fireworks each Fourth of July</a:t>
            </a:r>
            <a:endParaRPr sz="1500">
              <a:solidFill>
                <a:schemeClr val="dk1"/>
              </a:solidFill>
              <a:latin typeface="Lexend"/>
              <a:ea typeface="Lexend"/>
              <a:cs typeface="Lexend"/>
              <a:sym typeface="Lexend"/>
            </a:endParaRPr>
          </a:p>
          <a:p>
            <a:pPr indent="-323850" lvl="0" marL="457200" rtl="0" algn="l">
              <a:spcBef>
                <a:spcPts val="0"/>
              </a:spcBef>
              <a:spcAft>
                <a:spcPts val="0"/>
              </a:spcAft>
              <a:buClr>
                <a:schemeClr val="dk1"/>
              </a:buClr>
              <a:buSzPts val="1500"/>
              <a:buFont typeface="Lexend"/>
              <a:buChar char="●"/>
            </a:pPr>
            <a:r>
              <a:rPr lang="en" sz="1500">
                <a:solidFill>
                  <a:schemeClr val="dk1"/>
                </a:solidFill>
                <a:latin typeface="Lexend"/>
                <a:ea typeface="Lexend"/>
                <a:cs typeface="Lexend"/>
                <a:sym typeface="Lexend"/>
              </a:rPr>
              <a:t>Fireworks were initially discovered in China around 200 BC</a:t>
            </a:r>
            <a:endParaRPr sz="1500">
              <a:solidFill>
                <a:schemeClr val="dk1"/>
              </a:solidFill>
              <a:latin typeface="Lexend"/>
              <a:ea typeface="Lexend"/>
              <a:cs typeface="Lexend"/>
              <a:sym typeface="Lexend"/>
            </a:endParaRPr>
          </a:p>
          <a:p>
            <a:pPr indent="-323850" lvl="0" marL="457200" rtl="0" algn="l">
              <a:spcBef>
                <a:spcPts val="0"/>
              </a:spcBef>
              <a:spcAft>
                <a:spcPts val="0"/>
              </a:spcAft>
              <a:buClr>
                <a:schemeClr val="dk1"/>
              </a:buClr>
              <a:buSzPts val="1500"/>
              <a:buFont typeface="Lexend"/>
              <a:buChar char="●"/>
            </a:pPr>
            <a:r>
              <a:rPr lang="en" sz="1500">
                <a:solidFill>
                  <a:schemeClr val="dk1"/>
                </a:solidFill>
                <a:latin typeface="Lexend"/>
                <a:ea typeface="Lexend"/>
                <a:cs typeface="Lexend"/>
                <a:sym typeface="Lexend"/>
              </a:rPr>
              <a:t>Originally, fireworks were only orange</a:t>
            </a:r>
            <a:endParaRPr sz="1500">
              <a:solidFill>
                <a:schemeClr val="dk1"/>
              </a:solidFill>
              <a:latin typeface="Lexend"/>
              <a:ea typeface="Lexend"/>
              <a:cs typeface="Lexend"/>
              <a:sym typeface="Lexend"/>
            </a:endParaRPr>
          </a:p>
          <a:p>
            <a:pPr indent="-323850" lvl="0" marL="457200" rtl="0" algn="l">
              <a:spcBef>
                <a:spcPts val="0"/>
              </a:spcBef>
              <a:spcAft>
                <a:spcPts val="0"/>
              </a:spcAft>
              <a:buClr>
                <a:schemeClr val="dk1"/>
              </a:buClr>
              <a:buSzPts val="1500"/>
              <a:buFont typeface="Lexend"/>
              <a:buChar char="●"/>
            </a:pPr>
            <a:r>
              <a:rPr lang="en" sz="1500">
                <a:solidFill>
                  <a:schemeClr val="dk1"/>
                </a:solidFill>
                <a:latin typeface="Lexend"/>
                <a:ea typeface="Lexend"/>
                <a:cs typeface="Lexend"/>
                <a:sym typeface="Lexend"/>
              </a:rPr>
              <a:t>Colored fireworks were invented in the 1830s by Italian artists (made by adding metal salts in with the other chemicals)</a:t>
            </a:r>
            <a:endParaRPr sz="1900">
              <a:latin typeface="Lexend"/>
              <a:ea typeface="Lexend"/>
              <a:cs typeface="Lexend"/>
              <a:sym typeface="Lexend"/>
            </a:endParaRPr>
          </a:p>
        </p:txBody>
      </p:sp>
      <p:pic>
        <p:nvPicPr>
          <p:cNvPr id="440" name="Google Shape;440;p66"/>
          <p:cNvPicPr preferRelativeResize="0"/>
          <p:nvPr/>
        </p:nvPicPr>
        <p:blipFill>
          <a:blip r:embed="rId3">
            <a:alphaModFix/>
          </a:blip>
          <a:stretch>
            <a:fillRect/>
          </a:stretch>
        </p:blipFill>
        <p:spPr>
          <a:xfrm>
            <a:off x="214600" y="1177050"/>
            <a:ext cx="4674700" cy="3113756"/>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2" name="Shape 92"/>
        <p:cNvGrpSpPr/>
        <p:nvPr/>
      </p:nvGrpSpPr>
      <p:grpSpPr>
        <a:xfrm>
          <a:off x="0" y="0"/>
          <a:ext cx="0" cy="0"/>
          <a:chOff x="0" y="0"/>
          <a:chExt cx="0" cy="0"/>
        </a:xfrm>
      </p:grpSpPr>
      <p:sp>
        <p:nvSpPr>
          <p:cNvPr id="93" name="Google Shape;93;p18"/>
          <p:cNvSpPr txBox="1"/>
          <p:nvPr>
            <p:ph type="title"/>
          </p:nvPr>
        </p:nvSpPr>
        <p:spPr>
          <a:xfrm>
            <a:off x="0" y="0"/>
            <a:ext cx="9196800" cy="829200"/>
          </a:xfrm>
          <a:prstGeom prst="rect">
            <a:avLst/>
          </a:prstGeom>
          <a:solidFill>
            <a:schemeClr val="lt2"/>
          </a:solidFill>
          <a:ln>
            <a:noFill/>
          </a:ln>
        </p:spPr>
        <p:txBody>
          <a:bodyPr anchorCtr="0" anchor="ctr" bIns="91425" lIns="91425" spcFirstLastPara="1" rIns="91425" wrap="square" tIns="91425">
            <a:noAutofit/>
          </a:bodyPr>
          <a:lstStyle/>
          <a:p>
            <a:pPr indent="0" lvl="0" marL="0" rtl="0" algn="ctr">
              <a:lnSpc>
                <a:spcPct val="100000"/>
              </a:lnSpc>
              <a:spcBef>
                <a:spcPts val="0"/>
              </a:spcBef>
              <a:spcAft>
                <a:spcPts val="0"/>
              </a:spcAft>
              <a:buSzPts val="990"/>
              <a:buNone/>
            </a:pPr>
            <a:r>
              <a:rPr b="1" lang="en" sz="4020">
                <a:solidFill>
                  <a:srgbClr val="FF0000"/>
                </a:solidFill>
              </a:rPr>
              <a:t>Labor Day</a:t>
            </a:r>
            <a:endParaRPr b="1" sz="4020">
              <a:solidFill>
                <a:srgbClr val="FF0000"/>
              </a:solidFill>
            </a:endParaRPr>
          </a:p>
        </p:txBody>
      </p:sp>
      <p:pic>
        <p:nvPicPr>
          <p:cNvPr id="94" name="Google Shape;94;p18"/>
          <p:cNvPicPr preferRelativeResize="0"/>
          <p:nvPr/>
        </p:nvPicPr>
        <p:blipFill>
          <a:blip r:embed="rId3">
            <a:alphaModFix/>
          </a:blip>
          <a:stretch>
            <a:fillRect/>
          </a:stretch>
        </p:blipFill>
        <p:spPr>
          <a:xfrm>
            <a:off x="152400" y="981600"/>
            <a:ext cx="8810625" cy="2819400"/>
          </a:xfrm>
          <a:prstGeom prst="rect">
            <a:avLst/>
          </a:prstGeom>
          <a:noFill/>
          <a:ln>
            <a:noFill/>
          </a:ln>
        </p:spPr>
      </p:pic>
      <p:sp>
        <p:nvSpPr>
          <p:cNvPr id="95" name="Google Shape;95;p18"/>
          <p:cNvSpPr txBox="1"/>
          <p:nvPr/>
        </p:nvSpPr>
        <p:spPr>
          <a:xfrm>
            <a:off x="956363" y="3953400"/>
            <a:ext cx="7202700" cy="8292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2200">
                <a:solidFill>
                  <a:schemeClr val="dk1"/>
                </a:solidFill>
                <a:latin typeface="Lexend"/>
                <a:ea typeface="Lexend"/>
                <a:cs typeface="Lexend"/>
                <a:sym typeface="Lexend"/>
              </a:rPr>
              <a:t>What do you know about this image? What do you think is happening? What do you wonder?</a:t>
            </a:r>
            <a:endParaRPr sz="2200">
              <a:solidFill>
                <a:schemeClr val="dk1"/>
              </a:solidFill>
              <a:latin typeface="Lexend"/>
              <a:ea typeface="Lexend"/>
              <a:cs typeface="Lexend"/>
              <a:sym typeface="Lexend"/>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9" name="Shape 99"/>
        <p:cNvGrpSpPr/>
        <p:nvPr/>
      </p:nvGrpSpPr>
      <p:grpSpPr>
        <a:xfrm>
          <a:off x="0" y="0"/>
          <a:ext cx="0" cy="0"/>
          <a:chOff x="0" y="0"/>
          <a:chExt cx="0" cy="0"/>
        </a:xfrm>
      </p:grpSpPr>
      <p:sp>
        <p:nvSpPr>
          <p:cNvPr id="100" name="Google Shape;100;p19"/>
          <p:cNvSpPr txBox="1"/>
          <p:nvPr>
            <p:ph type="title"/>
          </p:nvPr>
        </p:nvSpPr>
        <p:spPr>
          <a:xfrm>
            <a:off x="0" y="0"/>
            <a:ext cx="9196800" cy="829200"/>
          </a:xfrm>
          <a:prstGeom prst="rect">
            <a:avLst/>
          </a:prstGeom>
          <a:solidFill>
            <a:schemeClr val="lt2"/>
          </a:solidFill>
          <a:ln>
            <a:noFill/>
          </a:ln>
        </p:spPr>
        <p:txBody>
          <a:bodyPr anchorCtr="0" anchor="ctr" bIns="91425" lIns="91425" spcFirstLastPara="1" rIns="91425" wrap="square" tIns="91425">
            <a:noAutofit/>
          </a:bodyPr>
          <a:lstStyle/>
          <a:p>
            <a:pPr indent="0" lvl="0" marL="0" rtl="0" algn="ctr">
              <a:lnSpc>
                <a:spcPct val="100000"/>
              </a:lnSpc>
              <a:spcBef>
                <a:spcPts val="0"/>
              </a:spcBef>
              <a:spcAft>
                <a:spcPts val="0"/>
              </a:spcAft>
              <a:buSzPts val="990"/>
              <a:buNone/>
            </a:pPr>
            <a:r>
              <a:rPr b="1" lang="en" sz="4020">
                <a:solidFill>
                  <a:srgbClr val="FF0000"/>
                </a:solidFill>
              </a:rPr>
              <a:t>Labor Day</a:t>
            </a:r>
            <a:endParaRPr b="1" sz="4020">
              <a:solidFill>
                <a:srgbClr val="FF0000"/>
              </a:solidFill>
            </a:endParaRPr>
          </a:p>
        </p:txBody>
      </p:sp>
      <p:sp>
        <p:nvSpPr>
          <p:cNvPr id="101" name="Google Shape;101;p19"/>
          <p:cNvSpPr txBox="1"/>
          <p:nvPr/>
        </p:nvSpPr>
        <p:spPr>
          <a:xfrm>
            <a:off x="3946650" y="1033225"/>
            <a:ext cx="4540500" cy="3723600"/>
          </a:xfrm>
          <a:prstGeom prst="rect">
            <a:avLst/>
          </a:prstGeom>
          <a:noFill/>
          <a:ln>
            <a:noFill/>
          </a:ln>
        </p:spPr>
        <p:txBody>
          <a:bodyPr anchorCtr="0" anchor="t" bIns="91425" lIns="91425" spcFirstLastPara="1" rIns="91425" wrap="square" tIns="91425">
            <a:noAutofit/>
          </a:bodyPr>
          <a:lstStyle/>
          <a:p>
            <a:pPr indent="-342900" lvl="0" marL="457200" rtl="0" algn="l">
              <a:spcBef>
                <a:spcPts val="0"/>
              </a:spcBef>
              <a:spcAft>
                <a:spcPts val="0"/>
              </a:spcAft>
              <a:buClr>
                <a:schemeClr val="dk1"/>
              </a:buClr>
              <a:buSzPts val="1800"/>
              <a:buFont typeface="Lexend"/>
              <a:buChar char="●"/>
            </a:pPr>
            <a:r>
              <a:rPr lang="en" sz="1800">
                <a:solidFill>
                  <a:schemeClr val="dk1"/>
                </a:solidFill>
                <a:latin typeface="Lexend"/>
                <a:ea typeface="Lexend"/>
                <a:cs typeface="Lexend"/>
                <a:sym typeface="Lexend"/>
              </a:rPr>
              <a:t>These are known as breaker boys from the Woodward Coal Mine in Kingston, Pennsylvania</a:t>
            </a:r>
            <a:endParaRPr sz="1800">
              <a:solidFill>
                <a:schemeClr val="dk1"/>
              </a:solidFill>
              <a:latin typeface="Lexend"/>
              <a:ea typeface="Lexend"/>
              <a:cs typeface="Lexend"/>
              <a:sym typeface="Lexend"/>
            </a:endParaRPr>
          </a:p>
          <a:p>
            <a:pPr indent="-342900" lvl="0" marL="457200" rtl="0" algn="l">
              <a:spcBef>
                <a:spcPts val="0"/>
              </a:spcBef>
              <a:spcAft>
                <a:spcPts val="0"/>
              </a:spcAft>
              <a:buClr>
                <a:schemeClr val="dk1"/>
              </a:buClr>
              <a:buSzPts val="1800"/>
              <a:buFont typeface="Lexend"/>
              <a:buChar char="●"/>
            </a:pPr>
            <a:r>
              <a:rPr lang="en" sz="1800">
                <a:solidFill>
                  <a:schemeClr val="dk1"/>
                </a:solidFill>
                <a:latin typeface="Lexend"/>
                <a:ea typeface="Lexend"/>
                <a:cs typeface="Lexend"/>
                <a:sym typeface="Lexend"/>
              </a:rPr>
              <a:t>The year was 1900</a:t>
            </a:r>
            <a:endParaRPr sz="1800">
              <a:solidFill>
                <a:schemeClr val="dk1"/>
              </a:solidFill>
              <a:latin typeface="Lexend"/>
              <a:ea typeface="Lexend"/>
              <a:cs typeface="Lexend"/>
              <a:sym typeface="Lexend"/>
            </a:endParaRPr>
          </a:p>
          <a:p>
            <a:pPr indent="-342900" lvl="0" marL="457200" rtl="0" algn="l">
              <a:spcBef>
                <a:spcPts val="0"/>
              </a:spcBef>
              <a:spcAft>
                <a:spcPts val="0"/>
              </a:spcAft>
              <a:buClr>
                <a:schemeClr val="dk1"/>
              </a:buClr>
              <a:buSzPts val="1800"/>
              <a:buFont typeface="Lexend"/>
              <a:buChar char="●"/>
            </a:pPr>
            <a:r>
              <a:rPr lang="en" sz="1800">
                <a:solidFill>
                  <a:schemeClr val="dk1"/>
                </a:solidFill>
                <a:latin typeface="Lexend"/>
                <a:ea typeface="Lexend"/>
                <a:cs typeface="Lexend"/>
                <a:sym typeface="Lexend"/>
              </a:rPr>
              <a:t>Before labor laws were established, children were often expected to work in dangerous factories and mines to help provide for their family</a:t>
            </a:r>
            <a:endParaRPr sz="1800">
              <a:solidFill>
                <a:schemeClr val="dk1"/>
              </a:solidFill>
              <a:latin typeface="Lexend"/>
              <a:ea typeface="Lexend"/>
              <a:cs typeface="Lexend"/>
              <a:sym typeface="Lexend"/>
            </a:endParaRPr>
          </a:p>
          <a:p>
            <a:pPr indent="-342900" lvl="0" marL="457200" rtl="0" algn="l">
              <a:spcBef>
                <a:spcPts val="0"/>
              </a:spcBef>
              <a:spcAft>
                <a:spcPts val="0"/>
              </a:spcAft>
              <a:buClr>
                <a:schemeClr val="dk1"/>
              </a:buClr>
              <a:buSzPts val="1800"/>
              <a:buFont typeface="Lexend"/>
              <a:buChar char="●"/>
            </a:pPr>
            <a:r>
              <a:rPr lang="en" sz="1800">
                <a:solidFill>
                  <a:schemeClr val="dk1"/>
                </a:solidFill>
                <a:latin typeface="Lexend"/>
                <a:ea typeface="Lexend"/>
                <a:cs typeface="Lexend"/>
                <a:sym typeface="Lexend"/>
              </a:rPr>
              <a:t>Labor Day helps us remember how far we’ve come and reminds us about the importance of rules and regulations for the workplace</a:t>
            </a:r>
            <a:endParaRPr sz="1800">
              <a:solidFill>
                <a:schemeClr val="dk1"/>
              </a:solidFill>
              <a:latin typeface="Lexend"/>
              <a:ea typeface="Lexend"/>
              <a:cs typeface="Lexend"/>
              <a:sym typeface="Lexend"/>
            </a:endParaRPr>
          </a:p>
        </p:txBody>
      </p:sp>
      <p:pic>
        <p:nvPicPr>
          <p:cNvPr id="102" name="Google Shape;102;p19"/>
          <p:cNvPicPr preferRelativeResize="0"/>
          <p:nvPr/>
        </p:nvPicPr>
        <p:blipFill>
          <a:blip r:embed="rId3">
            <a:alphaModFix/>
          </a:blip>
          <a:stretch>
            <a:fillRect/>
          </a:stretch>
        </p:blipFill>
        <p:spPr>
          <a:xfrm>
            <a:off x="152400" y="661450"/>
            <a:ext cx="3399451" cy="4329651"/>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6" name="Shape 106"/>
        <p:cNvGrpSpPr/>
        <p:nvPr/>
      </p:nvGrpSpPr>
      <p:grpSpPr>
        <a:xfrm>
          <a:off x="0" y="0"/>
          <a:ext cx="0" cy="0"/>
          <a:chOff x="0" y="0"/>
          <a:chExt cx="0" cy="0"/>
        </a:xfrm>
      </p:grpSpPr>
      <p:sp>
        <p:nvSpPr>
          <p:cNvPr id="107" name="Google Shape;107;p20"/>
          <p:cNvSpPr txBox="1"/>
          <p:nvPr>
            <p:ph type="title"/>
          </p:nvPr>
        </p:nvSpPr>
        <p:spPr>
          <a:xfrm>
            <a:off x="0" y="0"/>
            <a:ext cx="9196800" cy="829200"/>
          </a:xfrm>
          <a:prstGeom prst="rect">
            <a:avLst/>
          </a:prstGeom>
          <a:solidFill>
            <a:schemeClr val="lt2"/>
          </a:solidFill>
          <a:ln>
            <a:noFill/>
          </a:ln>
        </p:spPr>
        <p:txBody>
          <a:bodyPr anchorCtr="0" anchor="ctr" bIns="91425" lIns="91425" spcFirstLastPara="1" rIns="91425" wrap="square" tIns="91425">
            <a:noAutofit/>
          </a:bodyPr>
          <a:lstStyle/>
          <a:p>
            <a:pPr indent="0" lvl="0" marL="0" rtl="0" algn="ctr">
              <a:lnSpc>
                <a:spcPct val="100000"/>
              </a:lnSpc>
              <a:spcBef>
                <a:spcPts val="0"/>
              </a:spcBef>
              <a:spcAft>
                <a:spcPts val="0"/>
              </a:spcAft>
              <a:buSzPts val="990"/>
              <a:buNone/>
            </a:pPr>
            <a:r>
              <a:rPr b="1" lang="en" sz="4020">
                <a:solidFill>
                  <a:srgbClr val="0000FF"/>
                </a:solidFill>
              </a:rPr>
              <a:t>Patriot Day</a:t>
            </a:r>
            <a:endParaRPr b="1" sz="4020">
              <a:solidFill>
                <a:srgbClr val="0000FF"/>
              </a:solidFill>
            </a:endParaRPr>
          </a:p>
        </p:txBody>
      </p:sp>
      <p:sp>
        <p:nvSpPr>
          <p:cNvPr id="108" name="Google Shape;108;p20"/>
          <p:cNvSpPr txBox="1"/>
          <p:nvPr/>
        </p:nvSpPr>
        <p:spPr>
          <a:xfrm>
            <a:off x="970650" y="4201575"/>
            <a:ext cx="7202700" cy="8292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None/>
            </a:pPr>
            <a:r>
              <a:rPr lang="en" sz="2200">
                <a:solidFill>
                  <a:schemeClr val="dk1"/>
                </a:solidFill>
                <a:latin typeface="Lexend"/>
                <a:ea typeface="Lexend"/>
                <a:cs typeface="Lexend"/>
                <a:sym typeface="Lexend"/>
              </a:rPr>
              <a:t>What do you know about this image? What do you think is happening? What do you wonder?</a:t>
            </a:r>
            <a:endParaRPr sz="2200">
              <a:solidFill>
                <a:schemeClr val="dk1"/>
              </a:solidFill>
              <a:latin typeface="Lexend"/>
              <a:ea typeface="Lexend"/>
              <a:cs typeface="Lexend"/>
              <a:sym typeface="Lexend"/>
            </a:endParaRPr>
          </a:p>
        </p:txBody>
      </p:sp>
      <p:pic>
        <p:nvPicPr>
          <p:cNvPr id="109" name="Google Shape;109;p20"/>
          <p:cNvPicPr preferRelativeResize="0"/>
          <p:nvPr/>
        </p:nvPicPr>
        <p:blipFill>
          <a:blip r:embed="rId3">
            <a:alphaModFix/>
          </a:blip>
          <a:stretch>
            <a:fillRect/>
          </a:stretch>
        </p:blipFill>
        <p:spPr>
          <a:xfrm>
            <a:off x="1580014" y="740175"/>
            <a:ext cx="5983980" cy="3366000"/>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3" name="Shape 113"/>
        <p:cNvGrpSpPr/>
        <p:nvPr/>
      </p:nvGrpSpPr>
      <p:grpSpPr>
        <a:xfrm>
          <a:off x="0" y="0"/>
          <a:ext cx="0" cy="0"/>
          <a:chOff x="0" y="0"/>
          <a:chExt cx="0" cy="0"/>
        </a:xfrm>
      </p:grpSpPr>
      <p:sp>
        <p:nvSpPr>
          <p:cNvPr id="114" name="Google Shape;114;p21"/>
          <p:cNvSpPr txBox="1"/>
          <p:nvPr>
            <p:ph type="title"/>
          </p:nvPr>
        </p:nvSpPr>
        <p:spPr>
          <a:xfrm>
            <a:off x="0" y="0"/>
            <a:ext cx="9196800" cy="829200"/>
          </a:xfrm>
          <a:prstGeom prst="rect">
            <a:avLst/>
          </a:prstGeom>
          <a:solidFill>
            <a:schemeClr val="lt2"/>
          </a:solidFill>
          <a:ln>
            <a:noFill/>
          </a:ln>
        </p:spPr>
        <p:txBody>
          <a:bodyPr anchorCtr="0" anchor="ctr" bIns="91425" lIns="91425" spcFirstLastPara="1" rIns="91425" wrap="square" tIns="91425">
            <a:noAutofit/>
          </a:bodyPr>
          <a:lstStyle/>
          <a:p>
            <a:pPr indent="0" lvl="0" marL="0" rtl="0" algn="ctr">
              <a:lnSpc>
                <a:spcPct val="100000"/>
              </a:lnSpc>
              <a:spcBef>
                <a:spcPts val="0"/>
              </a:spcBef>
              <a:spcAft>
                <a:spcPts val="0"/>
              </a:spcAft>
              <a:buSzPts val="990"/>
              <a:buNone/>
            </a:pPr>
            <a:r>
              <a:rPr b="1" lang="en" sz="4020">
                <a:solidFill>
                  <a:srgbClr val="0000FF"/>
                </a:solidFill>
              </a:rPr>
              <a:t>Patriot Day</a:t>
            </a:r>
            <a:endParaRPr b="1" sz="4020">
              <a:solidFill>
                <a:srgbClr val="0000FF"/>
              </a:solidFill>
            </a:endParaRPr>
          </a:p>
        </p:txBody>
      </p:sp>
      <p:sp>
        <p:nvSpPr>
          <p:cNvPr id="115" name="Google Shape;115;p21"/>
          <p:cNvSpPr txBox="1"/>
          <p:nvPr/>
        </p:nvSpPr>
        <p:spPr>
          <a:xfrm>
            <a:off x="4781175" y="968825"/>
            <a:ext cx="4101900" cy="3693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200"/>
              <a:buFont typeface="Arial"/>
              <a:buNone/>
            </a:pPr>
            <a:r>
              <a:t/>
            </a:r>
            <a:endParaRPr b="0" i="0" sz="1200" u="none" cap="none" strike="noStrike">
              <a:solidFill>
                <a:schemeClr val="dk1"/>
              </a:solidFill>
              <a:latin typeface="Arial"/>
              <a:ea typeface="Arial"/>
              <a:cs typeface="Arial"/>
              <a:sym typeface="Arial"/>
            </a:endParaRPr>
          </a:p>
        </p:txBody>
      </p:sp>
      <p:sp>
        <p:nvSpPr>
          <p:cNvPr id="116" name="Google Shape;116;p21"/>
          <p:cNvSpPr txBox="1"/>
          <p:nvPr/>
        </p:nvSpPr>
        <p:spPr>
          <a:xfrm>
            <a:off x="272700" y="1033700"/>
            <a:ext cx="3651900" cy="3207900"/>
          </a:xfrm>
          <a:prstGeom prst="rect">
            <a:avLst/>
          </a:prstGeom>
          <a:noFill/>
          <a:ln>
            <a:noFill/>
          </a:ln>
        </p:spPr>
        <p:txBody>
          <a:bodyPr anchorCtr="0" anchor="t" bIns="91425" lIns="91425" spcFirstLastPara="1" rIns="91425" wrap="square" tIns="91425">
            <a:noAutofit/>
          </a:bodyPr>
          <a:lstStyle/>
          <a:p>
            <a:pPr indent="-342900" lvl="0" marL="457200" rtl="0" algn="l">
              <a:spcBef>
                <a:spcPts val="0"/>
              </a:spcBef>
              <a:spcAft>
                <a:spcPts val="0"/>
              </a:spcAft>
              <a:buClr>
                <a:schemeClr val="dk1"/>
              </a:buClr>
              <a:buSzPts val="1800"/>
              <a:buFont typeface="Lexend"/>
              <a:buChar char="●"/>
            </a:pPr>
            <a:r>
              <a:rPr lang="en" sz="1800">
                <a:solidFill>
                  <a:schemeClr val="dk1"/>
                </a:solidFill>
                <a:latin typeface="Lexend"/>
                <a:ea typeface="Lexend"/>
                <a:cs typeface="Lexend"/>
                <a:sym typeface="Lexend"/>
              </a:rPr>
              <a:t>The following image was taken the morning of September 11, 2001 in New York City, NY</a:t>
            </a:r>
            <a:endParaRPr sz="1800">
              <a:solidFill>
                <a:schemeClr val="dk1"/>
              </a:solidFill>
              <a:latin typeface="Lexend"/>
              <a:ea typeface="Lexend"/>
              <a:cs typeface="Lexend"/>
              <a:sym typeface="Lexend"/>
            </a:endParaRPr>
          </a:p>
          <a:p>
            <a:pPr indent="-342900" lvl="0" marL="457200" rtl="0" algn="l">
              <a:spcBef>
                <a:spcPts val="0"/>
              </a:spcBef>
              <a:spcAft>
                <a:spcPts val="0"/>
              </a:spcAft>
              <a:buClr>
                <a:schemeClr val="dk1"/>
              </a:buClr>
              <a:buSzPts val="1800"/>
              <a:buFont typeface="Lexend"/>
              <a:buChar char="●"/>
            </a:pPr>
            <a:r>
              <a:rPr lang="en" sz="1800">
                <a:solidFill>
                  <a:schemeClr val="dk1"/>
                </a:solidFill>
                <a:latin typeface="Lexend"/>
                <a:ea typeface="Lexend"/>
                <a:cs typeface="Lexend"/>
                <a:sym typeface="Lexend"/>
              </a:rPr>
              <a:t>First responders rushed to the scene after two hijacked planes were flown into the Twin Towers of the World Trade Center </a:t>
            </a:r>
            <a:endParaRPr sz="1800">
              <a:solidFill>
                <a:schemeClr val="dk1"/>
              </a:solidFill>
              <a:latin typeface="Lexend"/>
              <a:ea typeface="Lexend"/>
              <a:cs typeface="Lexend"/>
              <a:sym typeface="Lexend"/>
            </a:endParaRPr>
          </a:p>
          <a:p>
            <a:pPr indent="-342900" lvl="0" marL="457200" rtl="0" algn="l">
              <a:spcBef>
                <a:spcPts val="0"/>
              </a:spcBef>
              <a:spcAft>
                <a:spcPts val="0"/>
              </a:spcAft>
              <a:buClr>
                <a:schemeClr val="dk1"/>
              </a:buClr>
              <a:buSzPts val="1800"/>
              <a:buFont typeface="Lexend"/>
              <a:buChar char="●"/>
            </a:pPr>
            <a:r>
              <a:rPr lang="en" sz="1800">
                <a:solidFill>
                  <a:schemeClr val="dk1"/>
                </a:solidFill>
                <a:latin typeface="Lexend"/>
                <a:ea typeface="Lexend"/>
                <a:cs typeface="Lexend"/>
                <a:sym typeface="Lexend"/>
              </a:rPr>
              <a:t>Nearly 3,000 people lost their lives this day during the terrorist attacks made by a group known as al </a:t>
            </a:r>
            <a:r>
              <a:rPr lang="en" sz="1800">
                <a:solidFill>
                  <a:schemeClr val="dk1"/>
                </a:solidFill>
                <a:latin typeface="Lexend"/>
                <a:ea typeface="Lexend"/>
                <a:cs typeface="Lexend"/>
                <a:sym typeface="Lexend"/>
              </a:rPr>
              <a:t>Qaeda</a:t>
            </a:r>
            <a:endParaRPr sz="1800">
              <a:solidFill>
                <a:schemeClr val="dk1"/>
              </a:solidFill>
              <a:latin typeface="Lexend"/>
              <a:ea typeface="Lexend"/>
              <a:cs typeface="Lexend"/>
              <a:sym typeface="Lexend"/>
            </a:endParaRPr>
          </a:p>
        </p:txBody>
      </p:sp>
      <p:pic>
        <p:nvPicPr>
          <p:cNvPr id="117" name="Google Shape;117;p21"/>
          <p:cNvPicPr preferRelativeResize="0"/>
          <p:nvPr/>
        </p:nvPicPr>
        <p:blipFill>
          <a:blip r:embed="rId3">
            <a:alphaModFix/>
          </a:blip>
          <a:stretch>
            <a:fillRect/>
          </a:stretch>
        </p:blipFill>
        <p:spPr>
          <a:xfrm>
            <a:off x="4189550" y="1575385"/>
            <a:ext cx="4571999" cy="2571764"/>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