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170600" y="253025"/>
            <a:ext cx="8520600" cy="51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Primary &amp; Secondary Source Analysis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6960200" y="47025"/>
            <a:ext cx="21315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Name:______________________</a:t>
            </a:r>
            <a:endParaRPr sz="1000"/>
          </a:p>
        </p:txBody>
      </p:sp>
      <p:sp>
        <p:nvSpPr>
          <p:cNvPr id="56" name="Google Shape;56;p13"/>
          <p:cNvSpPr txBox="1"/>
          <p:nvPr/>
        </p:nvSpPr>
        <p:spPr>
          <a:xfrm>
            <a:off x="2618675" y="796425"/>
            <a:ext cx="3902700" cy="2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chemeClr val="dk1"/>
                </a:solidFill>
              </a:rPr>
              <a:t>Observance:_____________________________________</a:t>
            </a:r>
            <a:endParaRPr b="1" sz="1900">
              <a:solidFill>
                <a:schemeClr val="dk2"/>
              </a:solidFill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157350" y="1234375"/>
            <a:ext cx="2763900" cy="3561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3188063" y="1234375"/>
            <a:ext cx="2763900" cy="3561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3"/>
          <p:cNvSpPr/>
          <p:nvPr/>
        </p:nvSpPr>
        <p:spPr>
          <a:xfrm>
            <a:off x="6218775" y="1234375"/>
            <a:ext cx="2763900" cy="3561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 txBox="1"/>
          <p:nvPr/>
        </p:nvSpPr>
        <p:spPr>
          <a:xfrm>
            <a:off x="275700" y="1234375"/>
            <a:ext cx="2603400" cy="2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</a:rPr>
              <a:t>What do you know about the source?</a:t>
            </a:r>
            <a:endParaRPr b="1" sz="1900">
              <a:solidFill>
                <a:schemeClr val="dk2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268313" y="1263475"/>
            <a:ext cx="2603400" cy="2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</a:rPr>
              <a:t>What do you think about the source?</a:t>
            </a:r>
            <a:endParaRPr b="1" sz="1900">
              <a:solidFill>
                <a:schemeClr val="dk2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6299025" y="1234375"/>
            <a:ext cx="2603400" cy="2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</a:rPr>
              <a:t>What do you wonder about the source?</a:t>
            </a:r>
            <a:endParaRPr b="1" sz="1900">
              <a:solidFill>
                <a:schemeClr val="dk2"/>
              </a:solidFill>
            </a:endParaRPr>
          </a:p>
        </p:txBody>
      </p:sp>
      <p:pic>
        <p:nvPicPr>
          <p:cNvPr id="63" name="Google Shape;63;p13" title="LFI + FJCC Vector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03225" y="4845043"/>
            <a:ext cx="788475" cy="24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