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</p:sldIdLst>
  <p:sldSz cy="10058400" cx="7772400"/>
  <p:notesSz cx="6858000" cy="9144000"/>
  <p:embeddedFontLst>
    <p:embeddedFont>
      <p:font typeface="Walter Turncoat"/>
      <p:regular r:id="rId6"/>
    </p:embeddedFont>
    <p:embeddedFont>
      <p:font typeface="Open Sans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1" roundtripDataSignature="AMtx7mh5BU3tqf/WIBe1AtDgrJWJq/CLP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1" Type="http://customschemas.google.com/relationships/presentationmetadata" Target="metadata"/><Relationship Id="rId10" Type="http://schemas.openxmlformats.org/officeDocument/2006/relationships/font" Target="fonts/OpenSans-boldItalic.fntdata"/><Relationship Id="rId9" Type="http://schemas.openxmlformats.org/officeDocument/2006/relationships/font" Target="fonts/OpenSans-italic.fntdata"/><Relationship Id="rId5" Type="http://schemas.openxmlformats.org/officeDocument/2006/relationships/slide" Target="slides/slide1.xml"/><Relationship Id="rId6" Type="http://schemas.openxmlformats.org/officeDocument/2006/relationships/font" Target="fonts/WalterTurncoat-regular.fntdata"/><Relationship Id="rId7" Type="http://schemas.openxmlformats.org/officeDocument/2006/relationships/font" Target="fonts/OpenSans-regular.fntdata"/><Relationship Id="rId8" Type="http://schemas.openxmlformats.org/officeDocument/2006/relationships/font" Target="fonts/OpenSans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435658" y="685800"/>
            <a:ext cx="1987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2435658" y="685800"/>
            <a:ext cx="19875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ctrTitle"/>
          </p:nvPr>
        </p:nvSpPr>
        <p:spPr>
          <a:xfrm>
            <a:off x="971550" y="1646132"/>
            <a:ext cx="5829300" cy="3501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3"/>
          <p:cNvSpPr txBox="1"/>
          <p:nvPr>
            <p:ph idx="1" type="subTitle"/>
          </p:nvPr>
        </p:nvSpPr>
        <p:spPr>
          <a:xfrm>
            <a:off x="971550" y="5282989"/>
            <a:ext cx="5829300" cy="242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3"/>
          <p:cNvSpPr txBox="1"/>
          <p:nvPr>
            <p:ph idx="10" type="dt"/>
          </p:nvPr>
        </p:nvSpPr>
        <p:spPr>
          <a:xfrm>
            <a:off x="534353" y="9322647"/>
            <a:ext cx="1748700" cy="53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3"/>
          <p:cNvSpPr txBox="1"/>
          <p:nvPr>
            <p:ph idx="11" type="ftr"/>
          </p:nvPr>
        </p:nvSpPr>
        <p:spPr>
          <a:xfrm>
            <a:off x="2574607" y="9322647"/>
            <a:ext cx="2623200" cy="53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5489258" y="9322647"/>
            <a:ext cx="1748700" cy="53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/>
          <p:nvPr>
            <p:ph type="title"/>
          </p:nvPr>
        </p:nvSpPr>
        <p:spPr>
          <a:xfrm>
            <a:off x="534353" y="535517"/>
            <a:ext cx="6703800" cy="194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2"/>
          <p:cNvSpPr txBox="1"/>
          <p:nvPr>
            <p:ph idx="1" type="body"/>
          </p:nvPr>
        </p:nvSpPr>
        <p:spPr>
          <a:xfrm rot="5400000">
            <a:off x="695198" y="2516633"/>
            <a:ext cx="6381900" cy="670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2"/>
          <p:cNvSpPr txBox="1"/>
          <p:nvPr>
            <p:ph idx="10" type="dt"/>
          </p:nvPr>
        </p:nvSpPr>
        <p:spPr>
          <a:xfrm>
            <a:off x="534353" y="9322647"/>
            <a:ext cx="1748700" cy="53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2"/>
          <p:cNvSpPr txBox="1"/>
          <p:nvPr>
            <p:ph idx="11" type="ftr"/>
          </p:nvPr>
        </p:nvSpPr>
        <p:spPr>
          <a:xfrm>
            <a:off x="2574607" y="9322647"/>
            <a:ext cx="2623200" cy="53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2"/>
          <p:cNvSpPr txBox="1"/>
          <p:nvPr>
            <p:ph idx="12" type="sldNum"/>
          </p:nvPr>
        </p:nvSpPr>
        <p:spPr>
          <a:xfrm>
            <a:off x="5489258" y="9322647"/>
            <a:ext cx="1748700" cy="53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/>
          <p:nvPr>
            <p:ph type="title"/>
          </p:nvPr>
        </p:nvSpPr>
        <p:spPr>
          <a:xfrm rot="5400000">
            <a:off x="2138198" y="3959567"/>
            <a:ext cx="8523900" cy="167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3"/>
          <p:cNvSpPr txBox="1"/>
          <p:nvPr>
            <p:ph idx="1" type="body"/>
          </p:nvPr>
        </p:nvSpPr>
        <p:spPr>
          <a:xfrm rot="5400000">
            <a:off x="-1262231" y="2332217"/>
            <a:ext cx="8523900" cy="4930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3"/>
          <p:cNvSpPr txBox="1"/>
          <p:nvPr>
            <p:ph idx="10" type="dt"/>
          </p:nvPr>
        </p:nvSpPr>
        <p:spPr>
          <a:xfrm>
            <a:off x="534353" y="9322647"/>
            <a:ext cx="1748700" cy="53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3"/>
          <p:cNvSpPr txBox="1"/>
          <p:nvPr>
            <p:ph idx="11" type="ftr"/>
          </p:nvPr>
        </p:nvSpPr>
        <p:spPr>
          <a:xfrm>
            <a:off x="2574607" y="9322647"/>
            <a:ext cx="2623200" cy="53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3"/>
          <p:cNvSpPr txBox="1"/>
          <p:nvPr>
            <p:ph idx="12" type="sldNum"/>
          </p:nvPr>
        </p:nvSpPr>
        <p:spPr>
          <a:xfrm>
            <a:off x="5489258" y="9322647"/>
            <a:ext cx="1748700" cy="53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534353" y="535517"/>
            <a:ext cx="6703800" cy="194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534353" y="2677583"/>
            <a:ext cx="6703800" cy="638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0" type="dt"/>
          </p:nvPr>
        </p:nvSpPr>
        <p:spPr>
          <a:xfrm>
            <a:off x="534353" y="9322647"/>
            <a:ext cx="1748700" cy="53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1" type="ftr"/>
          </p:nvPr>
        </p:nvSpPr>
        <p:spPr>
          <a:xfrm>
            <a:off x="2574607" y="9322647"/>
            <a:ext cx="2623200" cy="53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5489258" y="9322647"/>
            <a:ext cx="1748700" cy="53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530304" y="2507616"/>
            <a:ext cx="6703800" cy="4184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530304" y="6731212"/>
            <a:ext cx="6703800" cy="22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5"/>
          <p:cNvSpPr txBox="1"/>
          <p:nvPr>
            <p:ph idx="10" type="dt"/>
          </p:nvPr>
        </p:nvSpPr>
        <p:spPr>
          <a:xfrm>
            <a:off x="534353" y="9322647"/>
            <a:ext cx="1748700" cy="53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1" type="ftr"/>
          </p:nvPr>
        </p:nvSpPr>
        <p:spPr>
          <a:xfrm>
            <a:off x="2574607" y="9322647"/>
            <a:ext cx="2623200" cy="53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5489258" y="9322647"/>
            <a:ext cx="1748700" cy="53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534353" y="535517"/>
            <a:ext cx="6703800" cy="194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534353" y="2677583"/>
            <a:ext cx="3303300" cy="638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3934778" y="2677583"/>
            <a:ext cx="3303300" cy="638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0" type="dt"/>
          </p:nvPr>
        </p:nvSpPr>
        <p:spPr>
          <a:xfrm>
            <a:off x="534353" y="9322647"/>
            <a:ext cx="1748700" cy="53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6"/>
          <p:cNvSpPr txBox="1"/>
          <p:nvPr>
            <p:ph idx="11" type="ftr"/>
          </p:nvPr>
        </p:nvSpPr>
        <p:spPr>
          <a:xfrm>
            <a:off x="2574607" y="9322647"/>
            <a:ext cx="2623200" cy="53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5489258" y="9322647"/>
            <a:ext cx="1748700" cy="53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>
            <p:ph type="title"/>
          </p:nvPr>
        </p:nvSpPr>
        <p:spPr>
          <a:xfrm>
            <a:off x="535365" y="535517"/>
            <a:ext cx="6703800" cy="194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7"/>
          <p:cNvSpPr txBox="1"/>
          <p:nvPr>
            <p:ph idx="1" type="body"/>
          </p:nvPr>
        </p:nvSpPr>
        <p:spPr>
          <a:xfrm>
            <a:off x="535365" y="2465706"/>
            <a:ext cx="3288000" cy="1208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7"/>
          <p:cNvSpPr txBox="1"/>
          <p:nvPr>
            <p:ph idx="2" type="body"/>
          </p:nvPr>
        </p:nvSpPr>
        <p:spPr>
          <a:xfrm>
            <a:off x="535365" y="3674110"/>
            <a:ext cx="3288000" cy="540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7"/>
          <p:cNvSpPr txBox="1"/>
          <p:nvPr>
            <p:ph idx="3" type="body"/>
          </p:nvPr>
        </p:nvSpPr>
        <p:spPr>
          <a:xfrm>
            <a:off x="3934778" y="2465706"/>
            <a:ext cx="3304200" cy="1208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7"/>
          <p:cNvSpPr txBox="1"/>
          <p:nvPr>
            <p:ph idx="4" type="body"/>
          </p:nvPr>
        </p:nvSpPr>
        <p:spPr>
          <a:xfrm>
            <a:off x="3934778" y="3674110"/>
            <a:ext cx="3304200" cy="540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0" type="dt"/>
          </p:nvPr>
        </p:nvSpPr>
        <p:spPr>
          <a:xfrm>
            <a:off x="534353" y="9322647"/>
            <a:ext cx="1748700" cy="53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7"/>
          <p:cNvSpPr txBox="1"/>
          <p:nvPr>
            <p:ph idx="11" type="ftr"/>
          </p:nvPr>
        </p:nvSpPr>
        <p:spPr>
          <a:xfrm>
            <a:off x="2574607" y="9322647"/>
            <a:ext cx="2623200" cy="53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7"/>
          <p:cNvSpPr txBox="1"/>
          <p:nvPr>
            <p:ph idx="12" type="sldNum"/>
          </p:nvPr>
        </p:nvSpPr>
        <p:spPr>
          <a:xfrm>
            <a:off x="5489258" y="9322647"/>
            <a:ext cx="1748700" cy="53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/>
          <p:nvPr>
            <p:ph type="title"/>
          </p:nvPr>
        </p:nvSpPr>
        <p:spPr>
          <a:xfrm>
            <a:off x="534353" y="535517"/>
            <a:ext cx="6703800" cy="194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8"/>
          <p:cNvSpPr txBox="1"/>
          <p:nvPr>
            <p:ph idx="10" type="dt"/>
          </p:nvPr>
        </p:nvSpPr>
        <p:spPr>
          <a:xfrm>
            <a:off x="534353" y="9322647"/>
            <a:ext cx="1748700" cy="53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8"/>
          <p:cNvSpPr txBox="1"/>
          <p:nvPr>
            <p:ph idx="11" type="ftr"/>
          </p:nvPr>
        </p:nvSpPr>
        <p:spPr>
          <a:xfrm>
            <a:off x="2574607" y="9322647"/>
            <a:ext cx="2623200" cy="53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8"/>
          <p:cNvSpPr txBox="1"/>
          <p:nvPr>
            <p:ph idx="12" type="sldNum"/>
          </p:nvPr>
        </p:nvSpPr>
        <p:spPr>
          <a:xfrm>
            <a:off x="5489258" y="9322647"/>
            <a:ext cx="1748700" cy="53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/>
          <p:nvPr>
            <p:ph idx="10" type="dt"/>
          </p:nvPr>
        </p:nvSpPr>
        <p:spPr>
          <a:xfrm>
            <a:off x="534353" y="9322647"/>
            <a:ext cx="1748700" cy="53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9"/>
          <p:cNvSpPr txBox="1"/>
          <p:nvPr>
            <p:ph idx="11" type="ftr"/>
          </p:nvPr>
        </p:nvSpPr>
        <p:spPr>
          <a:xfrm>
            <a:off x="2574607" y="9322647"/>
            <a:ext cx="2623200" cy="53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9"/>
          <p:cNvSpPr txBox="1"/>
          <p:nvPr>
            <p:ph idx="12" type="sldNum"/>
          </p:nvPr>
        </p:nvSpPr>
        <p:spPr>
          <a:xfrm>
            <a:off x="5489258" y="9322647"/>
            <a:ext cx="1748700" cy="53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/>
          <p:nvPr>
            <p:ph type="title"/>
          </p:nvPr>
        </p:nvSpPr>
        <p:spPr>
          <a:xfrm>
            <a:off x="535365" y="670560"/>
            <a:ext cx="2506800" cy="2346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0"/>
          <p:cNvSpPr txBox="1"/>
          <p:nvPr>
            <p:ph idx="1" type="body"/>
          </p:nvPr>
        </p:nvSpPr>
        <p:spPr>
          <a:xfrm>
            <a:off x="3304282" y="1448223"/>
            <a:ext cx="3934800" cy="7148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0"/>
          <p:cNvSpPr txBox="1"/>
          <p:nvPr>
            <p:ph idx="2" type="body"/>
          </p:nvPr>
        </p:nvSpPr>
        <p:spPr>
          <a:xfrm>
            <a:off x="535365" y="3017520"/>
            <a:ext cx="2506800" cy="559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0"/>
          <p:cNvSpPr txBox="1"/>
          <p:nvPr>
            <p:ph idx="10" type="dt"/>
          </p:nvPr>
        </p:nvSpPr>
        <p:spPr>
          <a:xfrm>
            <a:off x="534353" y="9322647"/>
            <a:ext cx="1748700" cy="53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0"/>
          <p:cNvSpPr txBox="1"/>
          <p:nvPr>
            <p:ph idx="11" type="ftr"/>
          </p:nvPr>
        </p:nvSpPr>
        <p:spPr>
          <a:xfrm>
            <a:off x="2574607" y="9322647"/>
            <a:ext cx="2623200" cy="53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0"/>
          <p:cNvSpPr txBox="1"/>
          <p:nvPr>
            <p:ph idx="12" type="sldNum"/>
          </p:nvPr>
        </p:nvSpPr>
        <p:spPr>
          <a:xfrm>
            <a:off x="5489258" y="9322647"/>
            <a:ext cx="1748700" cy="53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/>
          <p:nvPr>
            <p:ph type="title"/>
          </p:nvPr>
        </p:nvSpPr>
        <p:spPr>
          <a:xfrm>
            <a:off x="535365" y="670560"/>
            <a:ext cx="2506800" cy="2346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1"/>
          <p:cNvSpPr/>
          <p:nvPr>
            <p:ph idx="2" type="pic"/>
          </p:nvPr>
        </p:nvSpPr>
        <p:spPr>
          <a:xfrm>
            <a:off x="3304282" y="1448223"/>
            <a:ext cx="3934800" cy="71481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535365" y="3017520"/>
            <a:ext cx="2506800" cy="559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1"/>
          <p:cNvSpPr txBox="1"/>
          <p:nvPr>
            <p:ph idx="10" type="dt"/>
          </p:nvPr>
        </p:nvSpPr>
        <p:spPr>
          <a:xfrm>
            <a:off x="534353" y="9322647"/>
            <a:ext cx="1748700" cy="53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1"/>
          <p:cNvSpPr txBox="1"/>
          <p:nvPr>
            <p:ph idx="11" type="ftr"/>
          </p:nvPr>
        </p:nvSpPr>
        <p:spPr>
          <a:xfrm>
            <a:off x="2574607" y="9322647"/>
            <a:ext cx="2623200" cy="53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1"/>
          <p:cNvSpPr txBox="1"/>
          <p:nvPr>
            <p:ph idx="12" type="sldNum"/>
          </p:nvPr>
        </p:nvSpPr>
        <p:spPr>
          <a:xfrm>
            <a:off x="5489258" y="9322647"/>
            <a:ext cx="1748700" cy="53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/>
          <p:nvPr>
            <p:ph type="title"/>
          </p:nvPr>
        </p:nvSpPr>
        <p:spPr>
          <a:xfrm>
            <a:off x="534353" y="535517"/>
            <a:ext cx="6703800" cy="194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2"/>
          <p:cNvSpPr txBox="1"/>
          <p:nvPr>
            <p:ph idx="1" type="body"/>
          </p:nvPr>
        </p:nvSpPr>
        <p:spPr>
          <a:xfrm>
            <a:off x="534353" y="2677583"/>
            <a:ext cx="6703800" cy="638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2"/>
          <p:cNvSpPr txBox="1"/>
          <p:nvPr>
            <p:ph idx="10" type="dt"/>
          </p:nvPr>
        </p:nvSpPr>
        <p:spPr>
          <a:xfrm>
            <a:off x="534353" y="9322647"/>
            <a:ext cx="1748700" cy="53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2"/>
          <p:cNvSpPr txBox="1"/>
          <p:nvPr>
            <p:ph idx="11" type="ftr"/>
          </p:nvPr>
        </p:nvSpPr>
        <p:spPr>
          <a:xfrm>
            <a:off x="2574607" y="9322647"/>
            <a:ext cx="2623200" cy="53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5489258" y="9322647"/>
            <a:ext cx="1748700" cy="53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9" Type="http://schemas.openxmlformats.org/officeDocument/2006/relationships/image" Target="../media/image6.png"/><Relationship Id="rId5" Type="http://schemas.openxmlformats.org/officeDocument/2006/relationships/image" Target="../media/image4.png"/><Relationship Id="rId6" Type="http://schemas.openxmlformats.org/officeDocument/2006/relationships/image" Target="../media/image3.png"/><Relationship Id="rId7" Type="http://schemas.openxmlformats.org/officeDocument/2006/relationships/image" Target="../media/image7.png"/><Relationship Id="rId8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oogle Shape;84;p1"/>
          <p:cNvGrpSpPr/>
          <p:nvPr/>
        </p:nvGrpSpPr>
        <p:grpSpPr>
          <a:xfrm>
            <a:off x="468976" y="152406"/>
            <a:ext cx="6846235" cy="1474667"/>
            <a:chOff x="781050" y="609600"/>
            <a:chExt cx="6210300" cy="1133400"/>
          </a:xfrm>
        </p:grpSpPr>
        <p:sp>
          <p:nvSpPr>
            <p:cNvPr id="85" name="Google Shape;85;p1"/>
            <p:cNvSpPr/>
            <p:nvPr/>
          </p:nvSpPr>
          <p:spPr>
            <a:xfrm>
              <a:off x="781050" y="609600"/>
              <a:ext cx="6210300" cy="1133400"/>
            </a:xfrm>
            <a:prstGeom prst="roundRect">
              <a:avLst>
                <a:gd fmla="val 16667" name="adj"/>
              </a:avLst>
            </a:prstGeom>
            <a:solidFill>
              <a:srgbClr val="4A86E8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1"/>
            <p:cNvSpPr txBox="1"/>
            <p:nvPr/>
          </p:nvSpPr>
          <p:spPr>
            <a:xfrm>
              <a:off x="2333625" y="840925"/>
              <a:ext cx="4476900" cy="676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3600">
                  <a:solidFill>
                    <a:schemeClr val="lt1"/>
                  </a:solidFill>
                  <a:latin typeface="Walter Turncoat"/>
                  <a:ea typeface="Walter Turncoat"/>
                  <a:cs typeface="Walter Turncoat"/>
                  <a:sym typeface="Walter Turncoat"/>
                </a:rPr>
                <a:t>Leadership Tweets!</a:t>
              </a:r>
              <a:endParaRPr sz="3600">
                <a:solidFill>
                  <a:schemeClr val="lt1"/>
                </a:solidFill>
                <a:latin typeface="Walter Turncoat"/>
                <a:ea typeface="Walter Turncoat"/>
                <a:cs typeface="Walter Turncoat"/>
                <a:sym typeface="Walter Turncoat"/>
              </a:endParaRPr>
            </a:p>
          </p:txBody>
        </p:sp>
        <p:pic>
          <p:nvPicPr>
            <p:cNvPr id="87" name="Google Shape;87;p1"/>
            <p:cNvPicPr preferRelativeResize="0"/>
            <p:nvPr/>
          </p:nvPicPr>
          <p:blipFill rotWithShape="1">
            <a:blip r:embed="rId3">
              <a:alphaModFix/>
            </a:blip>
            <a:srcRect b="16799" l="0" r="61252" t="17626"/>
            <a:stretch/>
          </p:blipFill>
          <p:spPr>
            <a:xfrm>
              <a:off x="900000" y="720000"/>
              <a:ext cx="1313958" cy="918050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pic>
      </p:grpSp>
      <p:grpSp>
        <p:nvGrpSpPr>
          <p:cNvPr id="88" name="Google Shape;88;p1"/>
          <p:cNvGrpSpPr/>
          <p:nvPr/>
        </p:nvGrpSpPr>
        <p:grpSpPr>
          <a:xfrm>
            <a:off x="600100" y="1627074"/>
            <a:ext cx="6583974" cy="713981"/>
            <a:chOff x="900000" y="1804801"/>
            <a:chExt cx="5972400" cy="652574"/>
          </a:xfrm>
        </p:grpSpPr>
        <p:sp>
          <p:nvSpPr>
            <p:cNvPr id="89" name="Google Shape;89;p1"/>
            <p:cNvSpPr/>
            <p:nvPr/>
          </p:nvSpPr>
          <p:spPr>
            <a:xfrm>
              <a:off x="900000" y="1895475"/>
              <a:ext cx="5972400" cy="561900"/>
            </a:xfrm>
            <a:prstGeom prst="roundRect">
              <a:avLst>
                <a:gd fmla="val 16667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" name="Google Shape;90;p1"/>
            <p:cNvSpPr txBox="1"/>
            <p:nvPr/>
          </p:nvSpPr>
          <p:spPr>
            <a:xfrm>
              <a:off x="985790" y="1804801"/>
              <a:ext cx="5800800" cy="652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latin typeface="Calibri"/>
                  <a:ea typeface="Calibri"/>
                  <a:cs typeface="Calibri"/>
                  <a:sym typeface="Calibri"/>
                </a:rPr>
                <a:t>Directions: </a:t>
              </a:r>
              <a:r>
                <a:rPr lang="en-GB" sz="11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Create a few tweets by your favorite founding father or another important leader from our history  that shows they were a transformational or transactional leader, using what you learned about leadership in this lesson.</a:t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91" name="Google Shape;91;p1"/>
          <p:cNvGrpSpPr/>
          <p:nvPr/>
        </p:nvGrpSpPr>
        <p:grpSpPr>
          <a:xfrm>
            <a:off x="304673" y="2457385"/>
            <a:ext cx="4915148" cy="3679240"/>
            <a:chOff x="1066800" y="2778725"/>
            <a:chExt cx="5524500" cy="4200525"/>
          </a:xfrm>
        </p:grpSpPr>
        <p:pic>
          <p:nvPicPr>
            <p:cNvPr id="92" name="Google Shape;92;p1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1200150" y="2778725"/>
              <a:ext cx="5391150" cy="4200525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93" name="Google Shape;93;p1"/>
            <p:cNvGrpSpPr/>
            <p:nvPr/>
          </p:nvGrpSpPr>
          <p:grpSpPr>
            <a:xfrm>
              <a:off x="1066800" y="2911925"/>
              <a:ext cx="5114925" cy="1971750"/>
              <a:chOff x="1066800" y="2911925"/>
              <a:chExt cx="5114925" cy="1971750"/>
            </a:xfrm>
          </p:grpSpPr>
          <p:sp>
            <p:nvSpPr>
              <p:cNvPr id="94" name="Google Shape;94;p1"/>
              <p:cNvSpPr/>
              <p:nvPr/>
            </p:nvSpPr>
            <p:spPr>
              <a:xfrm>
                <a:off x="1066800" y="2933700"/>
                <a:ext cx="1266900" cy="1362300"/>
              </a:xfrm>
              <a:prstGeom prst="roundRect">
                <a:avLst>
                  <a:gd fmla="val 16667" name="adj"/>
                </a:avLst>
              </a:prstGeom>
              <a:solidFill>
                <a:schemeClr val="lt1"/>
              </a:solidFill>
              <a:ln cap="flat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5" name="Google Shape;95;p1"/>
              <p:cNvSpPr/>
              <p:nvPr/>
            </p:nvSpPr>
            <p:spPr>
              <a:xfrm>
                <a:off x="2971800" y="2933700"/>
                <a:ext cx="1676400" cy="266700"/>
              </a:xfrm>
              <a:prstGeom prst="roundRect">
                <a:avLst>
                  <a:gd fmla="val 16667" name="adj"/>
                </a:avLst>
              </a:prstGeom>
              <a:solidFill>
                <a:schemeClr val="lt1"/>
              </a:solidFill>
              <a:ln cap="flat" cmpd="sng" w="9525">
                <a:solidFill>
                  <a:schemeClr val="l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" name="Google Shape;96;p1"/>
              <p:cNvSpPr/>
              <p:nvPr/>
            </p:nvSpPr>
            <p:spPr>
              <a:xfrm>
                <a:off x="2676525" y="3343275"/>
                <a:ext cx="1676400" cy="266700"/>
              </a:xfrm>
              <a:prstGeom prst="roundRect">
                <a:avLst>
                  <a:gd fmla="val 16667" name="adj"/>
                </a:avLst>
              </a:prstGeom>
              <a:solidFill>
                <a:schemeClr val="lt1"/>
              </a:solidFill>
              <a:ln cap="flat" cmpd="sng" w="9525">
                <a:solidFill>
                  <a:schemeClr val="l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7" name="Google Shape;97;p1"/>
              <p:cNvSpPr/>
              <p:nvPr/>
            </p:nvSpPr>
            <p:spPr>
              <a:xfrm>
                <a:off x="1581150" y="4616975"/>
                <a:ext cx="1314000" cy="266700"/>
              </a:xfrm>
              <a:prstGeom prst="roundRect">
                <a:avLst>
                  <a:gd fmla="val 16667" name="adj"/>
                </a:avLst>
              </a:prstGeom>
              <a:solidFill>
                <a:schemeClr val="lt1"/>
              </a:solidFill>
              <a:ln cap="flat" cmpd="sng" w="9525">
                <a:solidFill>
                  <a:schemeClr val="l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pic>
            <p:nvPicPr>
              <p:cNvPr id="98" name="Google Shape;98;p1"/>
              <p:cNvPicPr preferRelativeResize="0"/>
              <p:nvPr/>
            </p:nvPicPr>
            <p:blipFill>
              <a:blip r:embed="rId5">
                <a:alphaModFix/>
              </a:blip>
              <a:stretch>
                <a:fillRect/>
              </a:stretch>
            </p:blipFill>
            <p:spPr>
              <a:xfrm>
                <a:off x="5800725" y="2911925"/>
                <a:ext cx="381000" cy="381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grpSp>
        <p:nvGrpSpPr>
          <p:cNvPr id="99" name="Google Shape;99;p1"/>
          <p:cNvGrpSpPr/>
          <p:nvPr/>
        </p:nvGrpSpPr>
        <p:grpSpPr>
          <a:xfrm>
            <a:off x="2504948" y="6079735"/>
            <a:ext cx="4915148" cy="3679240"/>
            <a:chOff x="1066800" y="2778725"/>
            <a:chExt cx="5524500" cy="4200525"/>
          </a:xfrm>
        </p:grpSpPr>
        <p:pic>
          <p:nvPicPr>
            <p:cNvPr id="100" name="Google Shape;100;p1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1200150" y="2778725"/>
              <a:ext cx="5391150" cy="4200525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01" name="Google Shape;101;p1"/>
            <p:cNvGrpSpPr/>
            <p:nvPr/>
          </p:nvGrpSpPr>
          <p:grpSpPr>
            <a:xfrm>
              <a:off x="1066800" y="2911925"/>
              <a:ext cx="5114925" cy="1971750"/>
              <a:chOff x="1066800" y="2911925"/>
              <a:chExt cx="5114925" cy="1971750"/>
            </a:xfrm>
          </p:grpSpPr>
          <p:sp>
            <p:nvSpPr>
              <p:cNvPr id="102" name="Google Shape;102;p1"/>
              <p:cNvSpPr/>
              <p:nvPr/>
            </p:nvSpPr>
            <p:spPr>
              <a:xfrm>
                <a:off x="1066800" y="2933700"/>
                <a:ext cx="1266900" cy="1362300"/>
              </a:xfrm>
              <a:prstGeom prst="roundRect">
                <a:avLst>
                  <a:gd fmla="val 16667" name="adj"/>
                </a:avLst>
              </a:prstGeom>
              <a:solidFill>
                <a:schemeClr val="lt1"/>
              </a:solidFill>
              <a:ln cap="flat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3" name="Google Shape;103;p1"/>
              <p:cNvSpPr/>
              <p:nvPr/>
            </p:nvSpPr>
            <p:spPr>
              <a:xfrm>
                <a:off x="2971800" y="2933700"/>
                <a:ext cx="1676400" cy="266700"/>
              </a:xfrm>
              <a:prstGeom prst="roundRect">
                <a:avLst>
                  <a:gd fmla="val 16667" name="adj"/>
                </a:avLst>
              </a:prstGeom>
              <a:solidFill>
                <a:schemeClr val="lt1"/>
              </a:solidFill>
              <a:ln cap="flat" cmpd="sng" w="9525">
                <a:solidFill>
                  <a:schemeClr val="l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4" name="Google Shape;104;p1"/>
              <p:cNvSpPr/>
              <p:nvPr/>
            </p:nvSpPr>
            <p:spPr>
              <a:xfrm>
                <a:off x="2676525" y="3343275"/>
                <a:ext cx="1676400" cy="266700"/>
              </a:xfrm>
              <a:prstGeom prst="roundRect">
                <a:avLst>
                  <a:gd fmla="val 16667" name="adj"/>
                </a:avLst>
              </a:prstGeom>
              <a:solidFill>
                <a:schemeClr val="lt1"/>
              </a:solidFill>
              <a:ln cap="flat" cmpd="sng" w="9525">
                <a:solidFill>
                  <a:schemeClr val="l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5" name="Google Shape;105;p1"/>
              <p:cNvSpPr/>
              <p:nvPr/>
            </p:nvSpPr>
            <p:spPr>
              <a:xfrm>
                <a:off x="1581150" y="4616975"/>
                <a:ext cx="1314000" cy="266700"/>
              </a:xfrm>
              <a:prstGeom prst="roundRect">
                <a:avLst>
                  <a:gd fmla="val 16667" name="adj"/>
                </a:avLst>
              </a:prstGeom>
              <a:solidFill>
                <a:schemeClr val="lt1"/>
              </a:solidFill>
              <a:ln cap="flat" cmpd="sng" w="9525">
                <a:solidFill>
                  <a:schemeClr val="lt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pic>
            <p:nvPicPr>
              <p:cNvPr id="106" name="Google Shape;106;p1"/>
              <p:cNvPicPr preferRelativeResize="0"/>
              <p:nvPr/>
            </p:nvPicPr>
            <p:blipFill>
              <a:blip r:embed="rId5">
                <a:alphaModFix/>
              </a:blip>
              <a:stretch>
                <a:fillRect/>
              </a:stretch>
            </p:blipFill>
            <p:spPr>
              <a:xfrm>
                <a:off x="5800725" y="2911925"/>
                <a:ext cx="381000" cy="381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pic>
        <p:nvPicPr>
          <p:cNvPr id="107" name="Google Shape;107;p1"/>
          <p:cNvPicPr preferRelativeResize="0"/>
          <p:nvPr/>
        </p:nvPicPr>
        <p:blipFill rotWithShape="1">
          <a:blip r:embed="rId6">
            <a:alphaModFix/>
          </a:blip>
          <a:srcRect b="0" l="23773" r="11485" t="0"/>
          <a:stretch/>
        </p:blipFill>
        <p:spPr>
          <a:xfrm>
            <a:off x="157175" y="6341650"/>
            <a:ext cx="2181572" cy="1895475"/>
          </a:xfrm>
          <a:prstGeom prst="rect">
            <a:avLst/>
          </a:prstGeom>
          <a:noFill/>
          <a:ln cap="flat" cmpd="sng" w="19050">
            <a:solidFill>
              <a:srgbClr val="44546A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108" name="Google Shape;108;p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 flipH="1">
            <a:off x="5296027" y="2533580"/>
            <a:ext cx="1755724" cy="2250928"/>
          </a:xfrm>
          <a:prstGeom prst="rect">
            <a:avLst/>
          </a:prstGeom>
          <a:noFill/>
          <a:ln cap="flat" cmpd="sng" w="19050">
            <a:solidFill>
              <a:srgbClr val="44546A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109" name="Google Shape;109;p1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59875" y="7801889"/>
            <a:ext cx="1745072" cy="2175511"/>
          </a:xfrm>
          <a:prstGeom prst="rect">
            <a:avLst/>
          </a:prstGeom>
          <a:noFill/>
          <a:ln cap="flat" cmpd="sng" w="19050">
            <a:solidFill>
              <a:srgbClr val="44546A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110" name="Google Shape;110;p1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5740563" y="3815925"/>
            <a:ext cx="1755736" cy="2131025"/>
          </a:xfrm>
          <a:prstGeom prst="rect">
            <a:avLst/>
          </a:prstGeom>
          <a:noFill/>
          <a:ln cap="flat" cmpd="sng" w="19050">
            <a:solidFill>
              <a:srgbClr val="44546A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2023-07-18T02:15:38Z</dcterms:created>
  <dc:creator>Ryan Perez-Rodrigues</dc:creator>
</cp:coreProperties>
</file>