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</p:sldIdLst>
  <p:sldSz cy="6858000" cx="12192000"/>
  <p:notesSz cx="6858000" cy="9144000"/>
  <p:embeddedFontLst>
    <p:embeddedFont>
      <p:font typeface="Roboto"/>
      <p:regular r:id="rId6"/>
      <p:bold r:id="rId7"/>
      <p:italic r:id="rId8"/>
      <p:boldItalic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0" roundtripDataSignature="AMtx7mi1V6qxuPWAgNcJ8p7bH0LPNYnzv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customschemas.google.com/relationships/presentationmetadata" Target="metadata"/><Relationship Id="rId9" Type="http://schemas.openxmlformats.org/officeDocument/2006/relationships/font" Target="fonts/Roboto-boldItalic.fntdata"/><Relationship Id="rId5" Type="http://schemas.openxmlformats.org/officeDocument/2006/relationships/slide" Target="slides/slide1.xml"/><Relationship Id="rId6" Type="http://schemas.openxmlformats.org/officeDocument/2006/relationships/font" Target="fonts/Roboto-regular.fntdata"/><Relationship Id="rId7" Type="http://schemas.openxmlformats.org/officeDocument/2006/relationships/font" Target="fonts/Roboto-bold.fntdata"/><Relationship Id="rId8" Type="http://schemas.openxmlformats.org/officeDocument/2006/relationships/font" Target="fonts/Roboto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1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.png"/><Relationship Id="rId6" Type="http://schemas.openxmlformats.org/officeDocument/2006/relationships/image" Target="../media/image5.png"/><Relationship Id="rId7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9CB9C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232200" y="1340875"/>
            <a:ext cx="11727600" cy="3812400"/>
          </a:xfrm>
          <a:prstGeom prst="rect">
            <a:avLst/>
          </a:prstGeom>
          <a:solidFill>
            <a:srgbClr val="D9D2E9"/>
          </a:solidFill>
          <a:ln cap="flat" cmpd="sng" w="9525">
            <a:solidFill>
              <a:srgbClr val="000000"/>
            </a:solidFill>
            <a:prstDash val="lgDashDot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2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Directions: </a:t>
            </a:r>
            <a:r>
              <a:rPr lang="en-GB" sz="2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Read the questions carefully. Think about your responses, and write down your well-considered answers. Afterward, when time is called, share your responses with your partner and come to a </a:t>
            </a:r>
            <a:r>
              <a:rPr lang="en-GB" sz="2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consensus</a:t>
            </a:r>
            <a:r>
              <a:rPr lang="en-GB" sz="2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in your pairings and your final answer to each of these questions.</a:t>
            </a:r>
            <a:endParaRPr sz="2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Roboto"/>
              <a:buAutoNum type="arabicPeriod"/>
            </a:pPr>
            <a:r>
              <a:rPr lang="en-GB" sz="2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What is good leadership?</a:t>
            </a:r>
            <a:endParaRPr sz="2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Roboto"/>
              <a:buAutoNum type="arabicPeriod"/>
            </a:pPr>
            <a:r>
              <a:rPr lang="en-GB" sz="2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Why is good leadership important to protecting society?</a:t>
            </a:r>
            <a:endParaRPr sz="2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Roboto"/>
              <a:buAutoNum type="arabicPeriod"/>
            </a:pPr>
            <a:r>
              <a:rPr lang="en-GB" sz="2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Think of great and not-so-great leaders you’ve known (coaches, teachers, community leaders, etc.). What were the characteristics and qualities these people did and did not possess. </a:t>
            </a:r>
            <a:endParaRPr sz="2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613796" y="439325"/>
            <a:ext cx="3380309" cy="673172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FCE5CD"/>
                </a:solidFill>
                <a:latin typeface="Delius Unicase"/>
              </a:rPr>
              <a:t>Think</a:t>
            </a:r>
          </a:p>
        </p:txBody>
      </p:sp>
      <p:sp>
        <p:nvSpPr>
          <p:cNvPr id="86" name="Google Shape;86;p1"/>
          <p:cNvSpPr/>
          <p:nvPr/>
        </p:nvSpPr>
        <p:spPr>
          <a:xfrm>
            <a:off x="5517975" y="439322"/>
            <a:ext cx="1641250" cy="67317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E6B8AF"/>
                </a:solidFill>
                <a:latin typeface="Delius Unicase"/>
              </a:rPr>
              <a:t>Pair</a:t>
            </a:r>
          </a:p>
        </p:txBody>
      </p:sp>
      <p:sp>
        <p:nvSpPr>
          <p:cNvPr id="87" name="Google Shape;87;p1"/>
          <p:cNvSpPr/>
          <p:nvPr/>
        </p:nvSpPr>
        <p:spPr>
          <a:xfrm>
            <a:off x="8684075" y="439325"/>
            <a:ext cx="2894121" cy="673175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9525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FFE599"/>
                </a:solidFill>
                <a:latin typeface="Delius Unicase"/>
              </a:rPr>
              <a:t>Share</a:t>
            </a:r>
          </a:p>
        </p:txBody>
      </p:sp>
      <p:sp>
        <p:nvSpPr>
          <p:cNvPr id="88" name="Google Shape;88;p1"/>
          <p:cNvSpPr/>
          <p:nvPr/>
        </p:nvSpPr>
        <p:spPr>
          <a:xfrm>
            <a:off x="4314550" y="607225"/>
            <a:ext cx="882000" cy="4410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"/>
          <p:cNvSpPr/>
          <p:nvPr/>
        </p:nvSpPr>
        <p:spPr>
          <a:xfrm>
            <a:off x="7345200" y="607225"/>
            <a:ext cx="1152900" cy="441000"/>
          </a:xfrm>
          <a:prstGeom prst="left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0" name="Google Shape;90;p1"/>
          <p:cNvPicPr preferRelativeResize="0"/>
          <p:nvPr/>
        </p:nvPicPr>
        <p:blipFill rotWithShape="1">
          <a:blip r:embed="rId3">
            <a:alphaModFix/>
          </a:blip>
          <a:srcRect b="0" l="23773" r="11485" t="0"/>
          <a:stretch/>
        </p:blipFill>
        <p:spPr>
          <a:xfrm>
            <a:off x="2833325" y="5147925"/>
            <a:ext cx="1901292" cy="165192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91" name="Google Shape;91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2422" y="5147925"/>
            <a:ext cx="1361006" cy="1651926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92" name="Google Shape;92;p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695250" y="5206075"/>
            <a:ext cx="1429787" cy="1651926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93" name="Google Shape;93;p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8900" y="5153275"/>
            <a:ext cx="1316507" cy="1641224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94" name="Google Shape;94;p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431225" y="5153275"/>
            <a:ext cx="1641250" cy="1641227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2023-07-18T02:15:38Z</dcterms:created>
  <dc:creator>Ryan Perez-Rodrigues</dc:creator>
</cp:coreProperties>
</file>