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8.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12192000"/>
  <p:notesSz cx="6858000" cy="9144000"/>
  <p:embeddedFontLst>
    <p:embeddedFont>
      <p:font typeface="Century Gothic"/>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gQmSBIFDcYwQNabnpFyuh0rIKZf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3" name="Terri Susan Fin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CenturyGothic-bold.fntdata"/><Relationship Id="rId11" Type="http://schemas.openxmlformats.org/officeDocument/2006/relationships/slide" Target="slides/slide6.xml"/><Relationship Id="rId22" Type="http://schemas.openxmlformats.org/officeDocument/2006/relationships/font" Target="fonts/CenturyGothic-boldItalic.fntdata"/><Relationship Id="rId10" Type="http://schemas.openxmlformats.org/officeDocument/2006/relationships/slide" Target="slides/slide5.xml"/><Relationship Id="rId21" Type="http://schemas.openxmlformats.org/officeDocument/2006/relationships/font" Target="fonts/CenturyGothic-italic.fntdata"/><Relationship Id="rId13" Type="http://schemas.openxmlformats.org/officeDocument/2006/relationships/slide" Target="slides/slide8.xml"/><Relationship Id="rId12" Type="http://schemas.openxmlformats.org/officeDocument/2006/relationships/slide" Target="slides/slide7.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CenturyGothic-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8-22T00:49:57.639">
    <p:pos x="198" y="991"/>
    <p:text>Note that slide decks do not allow "suggestion mode".  
This phrase should be edited so that "powers" and "balances" are not capitalized.</p:text>
    <p:extLst>
      <p:ext uri="{C676402C-5697-4E1C-873F-D02D1690AC5C}">
        <p15:threadingInfo timeZoneBias="0"/>
      </p:ext>
      <p:ext uri="http://customooxmlschemas.google.com/">
        <go:slidesCustomData xmlns:go="http://customooxmlschemas.google.com/" commentPostId="AAAA4VtirPk"/>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3-08-22T00:51:59.610">
    <p:pos x="4033" y="1300"/>
    <p:text>"Framers'" should be presented in the possessive form.</p:text>
    <p:extLst>
      <p:ext uri="{C676402C-5697-4E1C-873F-D02D1690AC5C}">
        <p15:threadingInfo timeZoneBias="0"/>
      </p:ext>
      <p:ext uri="http://customooxmlschemas.google.com/">
        <go:slidesCustomData xmlns:go="http://customooxmlschemas.google.com/" commentPostId="AAAA4VtirPs"/>
      </p:ext>
    </p:extLst>
  </p:cm>
  <p:cm authorId="0" idx="3" dt="2023-08-22T00:51:09.576">
    <p:pos x="4033" y="1400"/>
    <p:text>"separation of powers" and "checks and balances" should not be capitalized here or in the next bullet.</p:text>
    <p:extLst>
      <p:ext uri="{C676402C-5697-4E1C-873F-D02D1690AC5C}">
        <p15:threadingInfo timeZoneBias="0"/>
      </p:ext>
      <p:ext uri="http://customooxmlschemas.google.com/">
        <go:slidesCustomData xmlns:go="http://customooxmlschemas.google.com/" commentPostId="AAAA4VtirPo"/>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3-08-22T00:53:21.384">
    <p:pos x="4434" y="1686"/>
    <p:text>"consent of the governed" should be in quotations in the present context;</p:text>
    <p:extLst>
      <p:ext uri="{C676402C-5697-4E1C-873F-D02D1690AC5C}">
        <p15:threadingInfo timeZoneBias="0"/>
      </p:ext>
      <p:ext uri="http://customooxmlschemas.google.com/">
        <go:slidesCustomData xmlns:go="http://customooxmlschemas.google.com/" commentPostId="AAAA4VtirPw"/>
      </p:ext>
    </p:extLs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5" dt="2023-08-22T00:54:54.921">
    <p:pos x="510" y="281"/>
    <p:text>"Forms" should be capitalized in this context;</p:text>
    <p:extLst>
      <p:ext uri="{C676402C-5697-4E1C-873F-D02D1690AC5C}">
        <p15:threadingInfo timeZoneBias="0"/>
      </p:ext>
      <p:ext uri="http://customooxmlschemas.google.com/">
        <go:slidesCustomData xmlns:go="http://customooxmlschemas.google.com/" commentPostId="AAAA4VtirP0"/>
      </p:ext>
    </p:extLs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6" dt="2023-08-22T00:57:43.469">
    <p:pos x="513" y="1733"/>
    <p:text>Due process is also included in the Fifth Amendment, as noted in the graphic on the right side of the slide.  Change "Fourteenth Amendment" to "Fifth Amendment".</p:text>
    <p:extLst>
      <p:ext uri="{C676402C-5697-4E1C-873F-D02D1690AC5C}">
        <p15:threadingInfo timeZoneBias="0"/>
      </p:ext>
      <p:ext uri="http://customooxmlschemas.google.com/">
        <go:slidesCustomData xmlns:go="http://customooxmlschemas.google.com/" commentPostId="AAAA4VtirP8"/>
      </p:ext>
    </p:extLst>
  </p:cm>
  <p:cm authorId="0" idx="7" dt="2023-08-22T00:57:33.134">
    <p:pos x="513" y="1833"/>
    <p:text>I don't see why this statement is here; delete?</p:text>
    <p:extLst>
      <p:ext uri="{C676402C-5697-4E1C-873F-D02D1690AC5C}">
        <p15:threadingInfo timeZoneBias="0"/>
      </p:ext>
      <p:ext uri="http://customooxmlschemas.google.com/">
        <go:slidesCustomData xmlns:go="http://customooxmlschemas.google.com/" commentPostId="AAAA4VtirP4"/>
      </p:ext>
    </p:extLst>
  </p:cm>
  <p:cm authorId="0" idx="8" dt="2023-08-22T01:01:04.510">
    <p:pos x="513" y="1933"/>
    <p:text>Content concern; update this sentence to read:
Due process rights are designed to protect citizens from actions taken by government.</p:text>
    <p:extLst>
      <p:ext uri="{C676402C-5697-4E1C-873F-D02D1690AC5C}">
        <p15:threadingInfo timeZoneBias="0"/>
      </p:ext>
      <p:ext uri="http://customooxmlschemas.google.com/">
        <go:slidesCustomData xmlns:go="http://customooxmlschemas.google.com/" commentPostId="AAAA4VtirQA"/>
      </p:ext>
    </p:extLs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9" dt="2023-08-22T01:08:37.205">
    <p:pos x="374" y="1370"/>
    <p:text>change this word to "individual"</p:text>
    <p:extLst>
      <p:ext uri="{C676402C-5697-4E1C-873F-D02D1690AC5C}">
        <p15:threadingInfo timeZoneBias="0"/>
      </p:ext>
      <p:ext uri="http://customooxmlschemas.google.com/">
        <go:slidesCustomData xmlns:go="http://customooxmlschemas.google.com/" commentPostId="AAAA4VtirQE"/>
      </p:ext>
    </p:extLst>
  </p:cm>
  <p:cm authorId="0" idx="10" dt="2023-08-22T01:11:51.699">
    <p:pos x="374" y="1470"/>
    <p:text>change "citizens" to "individuals"</p:text>
    <p:extLst>
      <p:ext uri="{C676402C-5697-4E1C-873F-D02D1690AC5C}">
        <p15:threadingInfo timeZoneBias="0"/>
      </p:ext>
      <p:ext uri="http://customooxmlschemas.google.com/">
        <go:slidesCustomData xmlns:go="http://customooxmlschemas.google.com/" commentPostId="AAAA4VtirQM"/>
      </p:ext>
    </p:extLst>
  </p:cm>
  <p:cm authorId="0" idx="11" dt="2023-08-22T01:10:42.990">
    <p:pos x="374" y="1570"/>
    <p:text>Delete "civil rights and" because the Bill of Rights does not protect civil rights.</p:text>
    <p:extLst>
      <p:ext uri="{C676402C-5697-4E1C-873F-D02D1690AC5C}">
        <p15:threadingInfo timeZoneBias="0"/>
      </p:ext>
      <p:ext uri="http://customooxmlschemas.google.com/">
        <go:slidesCustomData xmlns:go="http://customooxmlschemas.google.com/" commentPostId="AAAA4VtirQI"/>
      </p:ext>
    </p:extLs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2" dt="2023-08-22T01:15:39.944">
    <p:pos x="76" y="1370"/>
    <p:text>Change this phrase to:  "the people held the power".</p:text>
    <p:extLst>
      <p:ext uri="{C676402C-5697-4E1C-873F-D02D1690AC5C}">
        <p15:threadingInfo timeZoneBias="0"/>
      </p:ext>
      <p:ext uri="http://customooxmlschemas.google.com/">
        <go:slidesCustomData xmlns:go="http://customooxmlschemas.google.com/" commentPostId="AAAA4VtirQQ"/>
      </p:ext>
    </p:extLst>
  </p:cm>
</p:cmLst>
</file>

<file path=ppt/comments/comment8.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3" dt="2023-08-22T01:17:07.749">
    <p:pos x="354" y="1578"/>
    <p:text>Reword this entire phrase to:
The rule of law is the principle that everyone must obey the law including citizens, non-citizens and government leaders.</p:text>
    <p:extLst>
      <p:ext uri="{C676402C-5697-4E1C-873F-D02D1690AC5C}">
        <p15:threadingInfo timeZoneBias="0"/>
      </p:ext>
      <p:ext uri="http://customooxmlschemas.google.com/">
        <go:slidesCustomData xmlns:go="http://customooxmlschemas.google.com/" commentPostId="AAAA4VtirQU"/>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3" name="Google Shape;113;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83" name="Google Shape;183;p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0" name="Google Shape;190;p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97" name="Google Shape;197;p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04" name="Google Shape;20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9" name="Google Shape;119;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26" name="Google Shape;126;p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3" name="Google Shape;133;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40" name="Google Shape;140;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50" name="Google Shape;150;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0" name="Google Shape;16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69" name="Google Shape;169;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76" name="Google Shape;176;p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15"/>
          <p:cNvSpPr/>
          <p:nvPr/>
        </p:nvSpPr>
        <p:spPr>
          <a:xfrm>
            <a:off x="0" y="-3175"/>
            <a:ext cx="12192000" cy="5203825"/>
          </a:xfrm>
          <a:custGeom>
            <a:rect b="b" l="l" r="r" t="t"/>
            <a:pathLst>
              <a:path extrusionOk="0" h="3278" w="5760">
                <a:moveTo>
                  <a:pt x="5760" y="0"/>
                </a:moveTo>
                <a:lnTo>
                  <a:pt x="0" y="0"/>
                </a:lnTo>
                <a:lnTo>
                  <a:pt x="0" y="3090"/>
                </a:lnTo>
                <a:lnTo>
                  <a:pt x="943" y="3090"/>
                </a:lnTo>
                <a:lnTo>
                  <a:pt x="1123" y="3270"/>
                </a:lnTo>
                <a:lnTo>
                  <a:pt x="1123" y="3270"/>
                </a:lnTo>
                <a:lnTo>
                  <a:pt x="1127" y="3272"/>
                </a:lnTo>
                <a:lnTo>
                  <a:pt x="1133" y="3275"/>
                </a:lnTo>
                <a:lnTo>
                  <a:pt x="1139" y="3278"/>
                </a:lnTo>
                <a:lnTo>
                  <a:pt x="1144" y="3278"/>
                </a:lnTo>
                <a:lnTo>
                  <a:pt x="1150" y="3278"/>
                </a:lnTo>
                <a:lnTo>
                  <a:pt x="1155" y="3275"/>
                </a:lnTo>
                <a:lnTo>
                  <a:pt x="1161" y="3272"/>
                </a:lnTo>
                <a:lnTo>
                  <a:pt x="1165" y="3270"/>
                </a:lnTo>
                <a:lnTo>
                  <a:pt x="1345" y="3090"/>
                </a:lnTo>
                <a:lnTo>
                  <a:pt x="5760" y="3090"/>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13" name="Google Shape;13;p15"/>
          <p:cNvSpPr txBox="1"/>
          <p:nvPr>
            <p:ph type="ctrTitle"/>
          </p:nvPr>
        </p:nvSpPr>
        <p:spPr>
          <a:xfrm>
            <a:off x="810001" y="1449147"/>
            <a:ext cx="10572000" cy="2971051"/>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5400"/>
              <a:buFont typeface="Century Gothic"/>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 name="Google Shape;14;p15"/>
          <p:cNvSpPr txBox="1"/>
          <p:nvPr>
            <p:ph idx="1" type="subTitle"/>
          </p:nvPr>
        </p:nvSpPr>
        <p:spPr>
          <a:xfrm>
            <a:off x="810001" y="5280847"/>
            <a:ext cx="10572000" cy="434974"/>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lvl="0" algn="l">
              <a:lnSpc>
                <a:spcPct val="100000"/>
              </a:lnSpc>
              <a:spcBef>
                <a:spcPts val="360"/>
              </a:spcBef>
              <a:spcAft>
                <a:spcPts val="0"/>
              </a:spcAft>
              <a:buSzPts val="1800"/>
              <a:buNone/>
              <a:defRPr>
                <a:solidFill>
                  <a:schemeClr val="lt1"/>
                </a:solidFill>
              </a:defRPr>
            </a:lvl1pPr>
            <a:lvl2pPr lvl="1" algn="ctr">
              <a:lnSpc>
                <a:spcPct val="100000"/>
              </a:lnSpc>
              <a:spcBef>
                <a:spcPts val="600"/>
              </a:spcBef>
              <a:spcAft>
                <a:spcPts val="0"/>
              </a:spcAft>
              <a:buSzPts val="1600"/>
              <a:buNone/>
              <a:defRPr>
                <a:solidFill>
                  <a:schemeClr val="lt1"/>
                </a:solidFill>
              </a:defRPr>
            </a:lvl2pPr>
            <a:lvl3pPr lvl="2" algn="ctr">
              <a:lnSpc>
                <a:spcPct val="100000"/>
              </a:lnSpc>
              <a:spcBef>
                <a:spcPts val="600"/>
              </a:spcBef>
              <a:spcAft>
                <a:spcPts val="0"/>
              </a:spcAft>
              <a:buSzPts val="1400"/>
              <a:buNone/>
              <a:defRPr>
                <a:solidFill>
                  <a:schemeClr val="lt1"/>
                </a:solidFill>
              </a:defRPr>
            </a:lvl3pPr>
            <a:lvl4pPr lvl="3" algn="ctr">
              <a:lnSpc>
                <a:spcPct val="100000"/>
              </a:lnSpc>
              <a:spcBef>
                <a:spcPts val="600"/>
              </a:spcBef>
              <a:spcAft>
                <a:spcPts val="0"/>
              </a:spcAft>
              <a:buSzPts val="1200"/>
              <a:buNone/>
              <a:defRPr>
                <a:solidFill>
                  <a:schemeClr val="lt1"/>
                </a:solidFill>
              </a:defRPr>
            </a:lvl4pPr>
            <a:lvl5pPr lvl="4" algn="ctr">
              <a:lnSpc>
                <a:spcPct val="100000"/>
              </a:lnSpc>
              <a:spcBef>
                <a:spcPts val="600"/>
              </a:spcBef>
              <a:spcAft>
                <a:spcPts val="0"/>
              </a:spcAft>
              <a:buSzPts val="1200"/>
              <a:buNone/>
              <a:defRPr>
                <a:solidFill>
                  <a:schemeClr val="lt1"/>
                </a:solidFill>
              </a:defRPr>
            </a:lvl5pPr>
            <a:lvl6pPr lvl="5" algn="ctr">
              <a:lnSpc>
                <a:spcPct val="100000"/>
              </a:lnSpc>
              <a:spcBef>
                <a:spcPts val="600"/>
              </a:spcBef>
              <a:spcAft>
                <a:spcPts val="0"/>
              </a:spcAft>
              <a:buSzPts val="1200"/>
              <a:buNone/>
              <a:defRPr>
                <a:solidFill>
                  <a:schemeClr val="lt1"/>
                </a:solidFill>
              </a:defRPr>
            </a:lvl6pPr>
            <a:lvl7pPr lvl="6" algn="ctr">
              <a:lnSpc>
                <a:spcPct val="100000"/>
              </a:lnSpc>
              <a:spcBef>
                <a:spcPts val="600"/>
              </a:spcBef>
              <a:spcAft>
                <a:spcPts val="0"/>
              </a:spcAft>
              <a:buSzPts val="1200"/>
              <a:buNone/>
              <a:defRPr>
                <a:solidFill>
                  <a:schemeClr val="lt1"/>
                </a:solidFill>
              </a:defRPr>
            </a:lvl7pPr>
            <a:lvl8pPr lvl="7" algn="ctr">
              <a:lnSpc>
                <a:spcPct val="100000"/>
              </a:lnSpc>
              <a:spcBef>
                <a:spcPts val="600"/>
              </a:spcBef>
              <a:spcAft>
                <a:spcPts val="0"/>
              </a:spcAft>
              <a:buSzPts val="1200"/>
              <a:buNone/>
              <a:defRPr>
                <a:solidFill>
                  <a:schemeClr val="lt1"/>
                </a:solidFill>
              </a:defRPr>
            </a:lvl8pPr>
            <a:lvl9pPr lvl="8" algn="ctr">
              <a:lnSpc>
                <a:spcPct val="100000"/>
              </a:lnSpc>
              <a:spcBef>
                <a:spcPts val="600"/>
              </a:spcBef>
              <a:spcAft>
                <a:spcPts val="600"/>
              </a:spcAft>
              <a:buSzPts val="1200"/>
              <a:buNone/>
              <a:defRPr>
                <a:solidFill>
                  <a:schemeClr val="lt1"/>
                </a:solidFill>
              </a:defRPr>
            </a:lvl9pPr>
          </a:lstStyle>
          <a:p/>
        </p:txBody>
      </p:sp>
      <p:sp>
        <p:nvSpPr>
          <p:cNvPr id="15" name="Google Shape;15;p15"/>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15"/>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5"/>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noramic Picture with Caption">
  <p:cSld name="Panoramic Picture with Caption">
    <p:spTree>
      <p:nvGrpSpPr>
        <p:cNvPr id="75" name="Shape 75"/>
        <p:cNvGrpSpPr/>
        <p:nvPr/>
      </p:nvGrpSpPr>
      <p:grpSpPr>
        <a:xfrm>
          <a:off x="0" y="0"/>
          <a:ext cx="0" cy="0"/>
          <a:chOff x="0" y="0"/>
          <a:chExt cx="0" cy="0"/>
        </a:xfrm>
      </p:grpSpPr>
      <p:sp>
        <p:nvSpPr>
          <p:cNvPr id="76" name="Google Shape;76;p24"/>
          <p:cNvSpPr txBox="1"/>
          <p:nvPr>
            <p:ph type="title"/>
          </p:nvPr>
        </p:nvSpPr>
        <p:spPr>
          <a:xfrm>
            <a:off x="810000" y="4800600"/>
            <a:ext cx="10561418" cy="566738"/>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rmAutofit/>
          </a:bodyPr>
          <a:lstStyle>
            <a:lvl1pPr lvl="0" algn="l">
              <a:lnSpc>
                <a:spcPct val="100000"/>
              </a:lnSpc>
              <a:spcBef>
                <a:spcPts val="0"/>
              </a:spcBef>
              <a:spcAft>
                <a:spcPts val="0"/>
              </a:spcAft>
              <a:buClr>
                <a:srgbClr val="FEFEFE"/>
              </a:buClr>
              <a:buSzPts val="2400"/>
              <a:buFont typeface="Century Gothic"/>
              <a:buNone/>
              <a:defRPr b="0"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4"/>
          <p:cNvSpPr/>
          <p:nvPr>
            <p:ph idx="2" type="pic"/>
          </p:nvPr>
        </p:nvSpPr>
        <p:spPr>
          <a:xfrm>
            <a:off x="0" y="0"/>
            <a:ext cx="12192000" cy="4800600"/>
          </a:xfrm>
          <a:prstGeom prst="rect">
            <a:avLst/>
          </a:prstGeom>
          <a:noFill/>
          <a:ln cap="rnd" cmpd="sng" w="9525">
            <a:solidFill>
              <a:schemeClr val="lt2"/>
            </a:solidFill>
            <a:prstDash val="solid"/>
            <a:round/>
            <a:headEnd len="sm" w="sm" type="none"/>
            <a:tailEnd len="sm" w="sm" type="none"/>
          </a:ln>
          <a:effectLst>
            <a:outerShdw blurRad="50800">
              <a:srgbClr val="000000">
                <a:alpha val="40000"/>
              </a:srgbClr>
            </a:outerShdw>
          </a:effectLst>
        </p:spPr>
      </p:sp>
      <p:sp>
        <p:nvSpPr>
          <p:cNvPr id="78" name="Google Shape;78;p24"/>
          <p:cNvSpPr txBox="1"/>
          <p:nvPr>
            <p:ph idx="1" type="body"/>
          </p:nvPr>
        </p:nvSpPr>
        <p:spPr>
          <a:xfrm>
            <a:off x="810000" y="5367338"/>
            <a:ext cx="10561418" cy="493712"/>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228600" lvl="0" marL="457200" algn="l">
              <a:lnSpc>
                <a:spcPct val="100000"/>
              </a:lnSpc>
              <a:spcBef>
                <a:spcPts val="240"/>
              </a:spcBef>
              <a:spcAft>
                <a:spcPts val="0"/>
              </a:spcAft>
              <a:buSzPts val="1200"/>
              <a:buNone/>
              <a:defRPr sz="12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600"/>
              </a:spcBef>
              <a:spcAft>
                <a:spcPts val="0"/>
              </a:spcAft>
              <a:buSzPts val="1000"/>
              <a:buNone/>
              <a:defRPr sz="1000"/>
            </a:lvl3pPr>
            <a:lvl4pPr indent="-228600" lvl="3" marL="1828800" algn="l">
              <a:lnSpc>
                <a:spcPct val="100000"/>
              </a:lnSpc>
              <a:spcBef>
                <a:spcPts val="600"/>
              </a:spcBef>
              <a:spcAft>
                <a:spcPts val="0"/>
              </a:spcAft>
              <a:buSzPts val="900"/>
              <a:buNone/>
              <a:defRPr sz="900"/>
            </a:lvl4pPr>
            <a:lvl5pPr indent="-228600" lvl="4" marL="2286000" algn="l">
              <a:lnSpc>
                <a:spcPct val="100000"/>
              </a:lnSpc>
              <a:spcBef>
                <a:spcPts val="6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600"/>
              </a:spcAft>
              <a:buSzPts val="900"/>
              <a:buNone/>
              <a:defRPr sz="900"/>
            </a:lvl9pPr>
          </a:lstStyle>
          <a:p/>
        </p:txBody>
      </p:sp>
      <p:sp>
        <p:nvSpPr>
          <p:cNvPr id="79" name="Google Shape;79;p24"/>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4"/>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4"/>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82" name="Shape 82"/>
        <p:cNvGrpSpPr/>
        <p:nvPr/>
      </p:nvGrpSpPr>
      <p:grpSpPr>
        <a:xfrm>
          <a:off x="0" y="0"/>
          <a:ext cx="0" cy="0"/>
          <a:chOff x="0" y="0"/>
          <a:chExt cx="0" cy="0"/>
        </a:xfrm>
      </p:grpSpPr>
      <p:sp>
        <p:nvSpPr>
          <p:cNvPr id="83" name="Google Shape;83;p25"/>
          <p:cNvSpPr/>
          <p:nvPr/>
        </p:nvSpPr>
        <p:spPr>
          <a:xfrm>
            <a:off x="631697" y="1081456"/>
            <a:ext cx="6332416" cy="3239188"/>
          </a:xfrm>
          <a:custGeom>
            <a:rect b="b" l="l" r="r" t="t"/>
            <a:pathLst>
              <a:path extrusionOk="0" h="2308" w="3384">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84" name="Google Shape;84;p25"/>
          <p:cNvSpPr txBox="1"/>
          <p:nvPr>
            <p:ph type="title"/>
          </p:nvPr>
        </p:nvSpPr>
        <p:spPr>
          <a:xfrm>
            <a:off x="850985" y="1238502"/>
            <a:ext cx="5893840" cy="2645912"/>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4200"/>
              <a:buFont typeface="Century Gothic"/>
              <a:buNone/>
              <a:defRPr b="1" sz="42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25"/>
          <p:cNvSpPr txBox="1"/>
          <p:nvPr>
            <p:ph idx="1" type="body"/>
          </p:nvPr>
        </p:nvSpPr>
        <p:spPr>
          <a:xfrm>
            <a:off x="853190" y="4443680"/>
            <a:ext cx="5891636" cy="713241"/>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Autofit/>
          </a:bodyPr>
          <a:lstStyle>
            <a:lvl1pPr indent="-228600" lvl="0" marL="457200" algn="l">
              <a:lnSpc>
                <a:spcPct val="100000"/>
              </a:lnSpc>
              <a:spcBef>
                <a:spcPts val="360"/>
              </a:spcBef>
              <a:spcAft>
                <a:spcPts val="0"/>
              </a:spcAft>
              <a:buSzPts val="1800"/>
              <a:buNone/>
              <a:defRPr sz="1800">
                <a:solidFill>
                  <a:schemeClr val="lt1"/>
                </a:solidFill>
              </a:defRPr>
            </a:lvl1pPr>
            <a:lvl2pPr indent="-228600" lvl="1" marL="914400" algn="l">
              <a:lnSpc>
                <a:spcPct val="100000"/>
              </a:lnSpc>
              <a:spcBef>
                <a:spcPts val="600"/>
              </a:spcBef>
              <a:spcAft>
                <a:spcPts val="0"/>
              </a:spcAft>
              <a:buSzPts val="1800"/>
              <a:buNone/>
              <a:defRPr sz="1800">
                <a:solidFill>
                  <a:schemeClr val="lt1"/>
                </a:solidFill>
              </a:defRPr>
            </a:lvl2pPr>
            <a:lvl3pPr indent="-228600" lvl="2" marL="1371600" algn="l">
              <a:lnSpc>
                <a:spcPct val="100000"/>
              </a:lnSpc>
              <a:spcBef>
                <a:spcPts val="600"/>
              </a:spcBef>
              <a:spcAft>
                <a:spcPts val="0"/>
              </a:spcAft>
              <a:buSzPts val="1600"/>
              <a:buNone/>
              <a:defRPr sz="1600">
                <a:solidFill>
                  <a:schemeClr val="lt1"/>
                </a:solidFill>
              </a:defRPr>
            </a:lvl3pPr>
            <a:lvl4pPr indent="-228600" lvl="3" marL="1828800" algn="l">
              <a:lnSpc>
                <a:spcPct val="100000"/>
              </a:lnSpc>
              <a:spcBef>
                <a:spcPts val="600"/>
              </a:spcBef>
              <a:spcAft>
                <a:spcPts val="0"/>
              </a:spcAft>
              <a:buSzPts val="1400"/>
              <a:buNone/>
              <a:defRPr sz="1400">
                <a:solidFill>
                  <a:schemeClr val="lt1"/>
                </a:solidFill>
              </a:defRPr>
            </a:lvl4pPr>
            <a:lvl5pPr indent="-228600" lvl="4" marL="2286000" algn="l">
              <a:lnSpc>
                <a:spcPct val="100000"/>
              </a:lnSpc>
              <a:spcBef>
                <a:spcPts val="600"/>
              </a:spcBef>
              <a:spcAft>
                <a:spcPts val="0"/>
              </a:spcAft>
              <a:buSzPts val="1400"/>
              <a:buNone/>
              <a:defRPr sz="1400">
                <a:solidFill>
                  <a:schemeClr val="lt1"/>
                </a:solidFill>
              </a:defRPr>
            </a:lvl5pPr>
            <a:lvl6pPr indent="-228600" lvl="5" marL="2743200" algn="l">
              <a:lnSpc>
                <a:spcPct val="100000"/>
              </a:lnSpc>
              <a:spcBef>
                <a:spcPts val="600"/>
              </a:spcBef>
              <a:spcAft>
                <a:spcPts val="0"/>
              </a:spcAft>
              <a:buSzPts val="1400"/>
              <a:buNone/>
              <a:defRPr sz="1400">
                <a:solidFill>
                  <a:schemeClr val="lt1"/>
                </a:solidFill>
              </a:defRPr>
            </a:lvl6pPr>
            <a:lvl7pPr indent="-228600" lvl="6" marL="3200400" algn="l">
              <a:lnSpc>
                <a:spcPct val="100000"/>
              </a:lnSpc>
              <a:spcBef>
                <a:spcPts val="600"/>
              </a:spcBef>
              <a:spcAft>
                <a:spcPts val="0"/>
              </a:spcAft>
              <a:buSzPts val="1400"/>
              <a:buNone/>
              <a:defRPr sz="1400">
                <a:solidFill>
                  <a:schemeClr val="lt1"/>
                </a:solidFill>
              </a:defRPr>
            </a:lvl7pPr>
            <a:lvl8pPr indent="-228600" lvl="7" marL="3657600" algn="l">
              <a:lnSpc>
                <a:spcPct val="100000"/>
              </a:lnSpc>
              <a:spcBef>
                <a:spcPts val="600"/>
              </a:spcBef>
              <a:spcAft>
                <a:spcPts val="0"/>
              </a:spcAft>
              <a:buSzPts val="1400"/>
              <a:buNone/>
              <a:defRPr sz="1400">
                <a:solidFill>
                  <a:schemeClr val="lt1"/>
                </a:solidFill>
              </a:defRPr>
            </a:lvl8pPr>
            <a:lvl9pPr indent="-228600" lvl="8" marL="4114800" algn="l">
              <a:lnSpc>
                <a:spcPct val="100000"/>
              </a:lnSpc>
              <a:spcBef>
                <a:spcPts val="600"/>
              </a:spcBef>
              <a:spcAft>
                <a:spcPts val="600"/>
              </a:spcAft>
              <a:buSzPts val="1400"/>
              <a:buNone/>
              <a:defRPr sz="1400">
                <a:solidFill>
                  <a:schemeClr val="lt1"/>
                </a:solidFill>
              </a:defRPr>
            </a:lvl9pPr>
          </a:lstStyle>
          <a:p/>
        </p:txBody>
      </p:sp>
      <p:sp>
        <p:nvSpPr>
          <p:cNvPr id="86" name="Google Shape;86;p25"/>
          <p:cNvSpPr txBox="1"/>
          <p:nvPr>
            <p:ph idx="2" type="body"/>
          </p:nvPr>
        </p:nvSpPr>
        <p:spPr>
          <a:xfrm>
            <a:off x="7574642" y="1081456"/>
            <a:ext cx="3810001" cy="4075465"/>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SzPts val="1800"/>
              <a:buFont typeface="Century Gothic"/>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87" name="Google Shape;87;p25"/>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5"/>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p25"/>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90" name="Shape 90"/>
        <p:cNvGrpSpPr/>
        <p:nvPr/>
      </p:nvGrpSpPr>
      <p:grpSpPr>
        <a:xfrm>
          <a:off x="0" y="0"/>
          <a:ext cx="0" cy="0"/>
          <a:chOff x="0" y="0"/>
          <a:chExt cx="0" cy="0"/>
        </a:xfrm>
      </p:grpSpPr>
      <p:sp>
        <p:nvSpPr>
          <p:cNvPr id="91" name="Google Shape;91;p26"/>
          <p:cNvSpPr/>
          <p:nvPr/>
        </p:nvSpPr>
        <p:spPr>
          <a:xfrm>
            <a:off x="1140884" y="2286585"/>
            <a:ext cx="4895115" cy="2503972"/>
          </a:xfrm>
          <a:custGeom>
            <a:rect b="b" l="l" r="r" t="t"/>
            <a:pathLst>
              <a:path extrusionOk="0" h="2308" w="3384">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92" name="Google Shape;92;p26"/>
          <p:cNvSpPr txBox="1"/>
          <p:nvPr>
            <p:ph type="title"/>
          </p:nvPr>
        </p:nvSpPr>
        <p:spPr>
          <a:xfrm>
            <a:off x="1357089" y="2435957"/>
            <a:ext cx="4382521" cy="2007789"/>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3200"/>
              <a:buFont typeface="Century Gothic"/>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26"/>
          <p:cNvSpPr txBox="1"/>
          <p:nvPr>
            <p:ph idx="1" type="body"/>
          </p:nvPr>
        </p:nvSpPr>
        <p:spPr>
          <a:xfrm>
            <a:off x="6156000" y="2286000"/>
            <a:ext cx="4880300" cy="2295525"/>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SzPts val="1800"/>
              <a:buFont typeface="Century Gothic"/>
              <a:buNone/>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94" name="Google Shape;94;p26"/>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26"/>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26"/>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7" name="Shape 97"/>
        <p:cNvGrpSpPr/>
        <p:nvPr/>
      </p:nvGrpSpPr>
      <p:grpSpPr>
        <a:xfrm>
          <a:off x="0" y="0"/>
          <a:ext cx="0" cy="0"/>
          <a:chOff x="0" y="0"/>
          <a:chExt cx="0" cy="0"/>
        </a:xfrm>
      </p:grpSpPr>
      <p:sp>
        <p:nvSpPr>
          <p:cNvPr id="98" name="Google Shape;98;p27"/>
          <p:cNvSpPr/>
          <p:nvPr/>
        </p:nvSpPr>
        <p:spPr>
          <a:xfrm>
            <a:off x="0" y="0"/>
            <a:ext cx="12192000" cy="2185988"/>
          </a:xfrm>
          <a:custGeom>
            <a:rect b="b" l="l" r="r" t="t"/>
            <a:pathLst>
              <a:path extrusionOk="0" h="1377" w="576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99" name="Google Shape;99;p27"/>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27"/>
          <p:cNvSpPr txBox="1"/>
          <p:nvPr>
            <p:ph idx="1" type="body"/>
          </p:nvPr>
        </p:nvSpPr>
        <p:spPr>
          <a:xfrm rot="5400000">
            <a:off x="4254444" y="-1260043"/>
            <a:ext cx="3674397" cy="10563285"/>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101" name="Google Shape;101;p27"/>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27"/>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7"/>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04" name="Shape 104"/>
        <p:cNvGrpSpPr/>
        <p:nvPr/>
      </p:nvGrpSpPr>
      <p:grpSpPr>
        <a:xfrm>
          <a:off x="0" y="0"/>
          <a:ext cx="0" cy="0"/>
          <a:chOff x="0" y="0"/>
          <a:chExt cx="0" cy="0"/>
        </a:xfrm>
      </p:grpSpPr>
      <p:sp>
        <p:nvSpPr>
          <p:cNvPr id="105" name="Google Shape;105;p28"/>
          <p:cNvSpPr/>
          <p:nvPr/>
        </p:nvSpPr>
        <p:spPr>
          <a:xfrm>
            <a:off x="7669651" y="446089"/>
            <a:ext cx="4522349" cy="5414962"/>
          </a:xfrm>
          <a:custGeom>
            <a:rect b="b" l="l" r="r" t="t"/>
            <a:pathLst>
              <a:path extrusionOk="0" h="4320" w="2879">
                <a:moveTo>
                  <a:pt x="183" y="0"/>
                </a:moveTo>
                <a:lnTo>
                  <a:pt x="183" y="1197"/>
                </a:lnTo>
                <a:lnTo>
                  <a:pt x="8" y="1372"/>
                </a:lnTo>
                <a:lnTo>
                  <a:pt x="8" y="1372"/>
                </a:lnTo>
                <a:lnTo>
                  <a:pt x="6" y="1376"/>
                </a:lnTo>
                <a:lnTo>
                  <a:pt x="3" y="1382"/>
                </a:lnTo>
                <a:lnTo>
                  <a:pt x="0" y="1387"/>
                </a:lnTo>
                <a:lnTo>
                  <a:pt x="0" y="1393"/>
                </a:lnTo>
                <a:lnTo>
                  <a:pt x="0" y="1399"/>
                </a:lnTo>
                <a:lnTo>
                  <a:pt x="3" y="1404"/>
                </a:lnTo>
                <a:lnTo>
                  <a:pt x="6" y="1410"/>
                </a:lnTo>
                <a:lnTo>
                  <a:pt x="8" y="1414"/>
                </a:lnTo>
                <a:lnTo>
                  <a:pt x="183" y="1589"/>
                </a:lnTo>
                <a:lnTo>
                  <a:pt x="183" y="4320"/>
                </a:lnTo>
                <a:lnTo>
                  <a:pt x="2879" y="4320"/>
                </a:lnTo>
                <a:lnTo>
                  <a:pt x="2879" y="0"/>
                </a:lnTo>
                <a:lnTo>
                  <a:pt x="183"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106" name="Google Shape;106;p28"/>
          <p:cNvSpPr txBox="1"/>
          <p:nvPr>
            <p:ph type="title"/>
          </p:nvPr>
        </p:nvSpPr>
        <p:spPr>
          <a:xfrm rot="5400000">
            <a:off x="6863536" y="1906175"/>
            <a:ext cx="5134798" cy="2494791"/>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8"/>
          <p:cNvSpPr txBox="1"/>
          <p:nvPr>
            <p:ph idx="1" type="body"/>
          </p:nvPr>
        </p:nvSpPr>
        <p:spPr>
          <a:xfrm rot="5400000">
            <a:off x="1408290" y="-152200"/>
            <a:ext cx="5414962" cy="661154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108" name="Google Shape;108;p28"/>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9" name="Google Shape;109;p28"/>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0" name="Google Shape;110;p28"/>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8" name="Shape 18"/>
        <p:cNvGrpSpPr/>
        <p:nvPr/>
      </p:nvGrpSpPr>
      <p:grpSpPr>
        <a:xfrm>
          <a:off x="0" y="0"/>
          <a:ext cx="0" cy="0"/>
          <a:chOff x="0" y="0"/>
          <a:chExt cx="0" cy="0"/>
        </a:xfrm>
      </p:grpSpPr>
      <p:sp>
        <p:nvSpPr>
          <p:cNvPr id="19" name="Google Shape;19;p16"/>
          <p:cNvSpPr/>
          <p:nvPr/>
        </p:nvSpPr>
        <p:spPr>
          <a:xfrm>
            <a:off x="0" y="0"/>
            <a:ext cx="12192000" cy="2185988"/>
          </a:xfrm>
          <a:custGeom>
            <a:rect b="b" l="l" r="r" t="t"/>
            <a:pathLst>
              <a:path extrusionOk="0" h="1377" w="576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20" name="Google Shape;20;p16"/>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6"/>
          <p:cNvSpPr txBox="1"/>
          <p:nvPr>
            <p:ph idx="1" type="body"/>
          </p:nvPr>
        </p:nvSpPr>
        <p:spPr>
          <a:xfrm>
            <a:off x="818712" y="2222287"/>
            <a:ext cx="10554574" cy="3636511"/>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22" name="Google Shape;22;p16"/>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6"/>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6"/>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5" name="Shape 25"/>
        <p:cNvGrpSpPr/>
        <p:nvPr/>
      </p:nvGrpSpPr>
      <p:grpSpPr>
        <a:xfrm>
          <a:off x="0" y="0"/>
          <a:ext cx="0" cy="0"/>
          <a:chOff x="0" y="0"/>
          <a:chExt cx="0" cy="0"/>
        </a:xfrm>
      </p:grpSpPr>
      <p:sp>
        <p:nvSpPr>
          <p:cNvPr id="26" name="Google Shape;26;p17"/>
          <p:cNvSpPr/>
          <p:nvPr/>
        </p:nvSpPr>
        <p:spPr>
          <a:xfrm>
            <a:off x="0" y="0"/>
            <a:ext cx="12192000" cy="2185988"/>
          </a:xfrm>
          <a:custGeom>
            <a:rect b="b" l="l" r="r" t="t"/>
            <a:pathLst>
              <a:path extrusionOk="0" h="1377" w="576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27" name="Google Shape;27;p17"/>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4000"/>
              <a:buFont typeface="Century Gothic"/>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17"/>
          <p:cNvSpPr txBox="1"/>
          <p:nvPr>
            <p:ph idx="1" type="body"/>
          </p:nvPr>
        </p:nvSpPr>
        <p:spPr>
          <a:xfrm>
            <a:off x="814728" y="2174875"/>
            <a:ext cx="5189857"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lvl1pPr indent="-228600" lvl="0" marL="457200" algn="ctr">
              <a:lnSpc>
                <a:spcPct val="100000"/>
              </a:lnSpc>
              <a:spcBef>
                <a:spcPts val="400"/>
              </a:spcBef>
              <a:spcAft>
                <a:spcPts val="0"/>
              </a:spcAft>
              <a:buSzPts val="2000"/>
              <a:buNone/>
              <a:defRPr b="0" sz="2000"/>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600"/>
              </a:spcBef>
              <a:spcAft>
                <a:spcPts val="0"/>
              </a:spcAft>
              <a:buSzPts val="1800"/>
              <a:buNone/>
              <a:defRPr b="1" sz="1800"/>
            </a:lvl3pPr>
            <a:lvl4pPr indent="-228600" lvl="3" marL="1828800" algn="l">
              <a:lnSpc>
                <a:spcPct val="100000"/>
              </a:lnSpc>
              <a:spcBef>
                <a:spcPts val="600"/>
              </a:spcBef>
              <a:spcAft>
                <a:spcPts val="0"/>
              </a:spcAft>
              <a:buSzPts val="1600"/>
              <a:buNone/>
              <a:defRPr b="1" sz="1600"/>
            </a:lvl4pPr>
            <a:lvl5pPr indent="-228600" lvl="4" marL="2286000" algn="l">
              <a:lnSpc>
                <a:spcPct val="100000"/>
              </a:lnSpc>
              <a:spcBef>
                <a:spcPts val="6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600"/>
              </a:spcAft>
              <a:buSzPts val="1600"/>
              <a:buNone/>
              <a:defRPr b="1" sz="1600"/>
            </a:lvl9pPr>
          </a:lstStyle>
          <a:p/>
        </p:txBody>
      </p:sp>
      <p:sp>
        <p:nvSpPr>
          <p:cNvPr id="29" name="Google Shape;29;p17"/>
          <p:cNvSpPr txBox="1"/>
          <p:nvPr>
            <p:ph idx="2" type="body"/>
          </p:nvPr>
        </p:nvSpPr>
        <p:spPr>
          <a:xfrm>
            <a:off x="814729" y="2751138"/>
            <a:ext cx="5189856" cy="3109913"/>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30" name="Google Shape;30;p17"/>
          <p:cNvSpPr txBox="1"/>
          <p:nvPr>
            <p:ph idx="3" type="body"/>
          </p:nvPr>
        </p:nvSpPr>
        <p:spPr>
          <a:xfrm>
            <a:off x="6187415" y="2174875"/>
            <a:ext cx="5194583"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lvl1pPr indent="-228600" lvl="0" marL="457200" algn="ctr">
              <a:lnSpc>
                <a:spcPct val="100000"/>
              </a:lnSpc>
              <a:spcBef>
                <a:spcPts val="400"/>
              </a:spcBef>
              <a:spcAft>
                <a:spcPts val="0"/>
              </a:spcAft>
              <a:buSzPts val="2000"/>
              <a:buNone/>
              <a:defRPr b="0" sz="2000"/>
            </a:lvl1pPr>
            <a:lvl2pPr indent="-228600" lvl="1" marL="914400" algn="l">
              <a:lnSpc>
                <a:spcPct val="100000"/>
              </a:lnSpc>
              <a:spcBef>
                <a:spcPts val="600"/>
              </a:spcBef>
              <a:spcAft>
                <a:spcPts val="0"/>
              </a:spcAft>
              <a:buSzPts val="2000"/>
              <a:buNone/>
              <a:defRPr b="1" sz="2000"/>
            </a:lvl2pPr>
            <a:lvl3pPr indent="-228600" lvl="2" marL="1371600" algn="l">
              <a:lnSpc>
                <a:spcPct val="100000"/>
              </a:lnSpc>
              <a:spcBef>
                <a:spcPts val="600"/>
              </a:spcBef>
              <a:spcAft>
                <a:spcPts val="0"/>
              </a:spcAft>
              <a:buSzPts val="1800"/>
              <a:buNone/>
              <a:defRPr b="1" sz="1800"/>
            </a:lvl3pPr>
            <a:lvl4pPr indent="-228600" lvl="3" marL="1828800" algn="l">
              <a:lnSpc>
                <a:spcPct val="100000"/>
              </a:lnSpc>
              <a:spcBef>
                <a:spcPts val="600"/>
              </a:spcBef>
              <a:spcAft>
                <a:spcPts val="0"/>
              </a:spcAft>
              <a:buSzPts val="1600"/>
              <a:buNone/>
              <a:defRPr b="1" sz="1600"/>
            </a:lvl4pPr>
            <a:lvl5pPr indent="-228600" lvl="4" marL="2286000" algn="l">
              <a:lnSpc>
                <a:spcPct val="100000"/>
              </a:lnSpc>
              <a:spcBef>
                <a:spcPts val="600"/>
              </a:spcBef>
              <a:spcAft>
                <a:spcPts val="0"/>
              </a:spcAft>
              <a:buSzPts val="1600"/>
              <a:buNone/>
              <a:defRPr b="1" sz="1600"/>
            </a:lvl5pPr>
            <a:lvl6pPr indent="-228600" lvl="5" marL="2743200" algn="l">
              <a:lnSpc>
                <a:spcPct val="100000"/>
              </a:lnSpc>
              <a:spcBef>
                <a:spcPts val="600"/>
              </a:spcBef>
              <a:spcAft>
                <a:spcPts val="0"/>
              </a:spcAft>
              <a:buSzPts val="1600"/>
              <a:buNone/>
              <a:defRPr b="1" sz="1600"/>
            </a:lvl6pPr>
            <a:lvl7pPr indent="-228600" lvl="6" marL="3200400" algn="l">
              <a:lnSpc>
                <a:spcPct val="100000"/>
              </a:lnSpc>
              <a:spcBef>
                <a:spcPts val="600"/>
              </a:spcBef>
              <a:spcAft>
                <a:spcPts val="0"/>
              </a:spcAft>
              <a:buSzPts val="1600"/>
              <a:buNone/>
              <a:defRPr b="1" sz="1600"/>
            </a:lvl7pPr>
            <a:lvl8pPr indent="-228600" lvl="7" marL="3657600" algn="l">
              <a:lnSpc>
                <a:spcPct val="100000"/>
              </a:lnSpc>
              <a:spcBef>
                <a:spcPts val="600"/>
              </a:spcBef>
              <a:spcAft>
                <a:spcPts val="0"/>
              </a:spcAft>
              <a:buSzPts val="1600"/>
              <a:buNone/>
              <a:defRPr b="1" sz="1600"/>
            </a:lvl8pPr>
            <a:lvl9pPr indent="-228600" lvl="8" marL="4114800" algn="l">
              <a:lnSpc>
                <a:spcPct val="100000"/>
              </a:lnSpc>
              <a:spcBef>
                <a:spcPts val="600"/>
              </a:spcBef>
              <a:spcAft>
                <a:spcPts val="600"/>
              </a:spcAft>
              <a:buSzPts val="1600"/>
              <a:buNone/>
              <a:defRPr b="1" sz="1600"/>
            </a:lvl9pPr>
          </a:lstStyle>
          <a:p/>
        </p:txBody>
      </p:sp>
      <p:sp>
        <p:nvSpPr>
          <p:cNvPr id="31" name="Google Shape;31;p17"/>
          <p:cNvSpPr txBox="1"/>
          <p:nvPr>
            <p:ph idx="4" type="body"/>
          </p:nvPr>
        </p:nvSpPr>
        <p:spPr>
          <a:xfrm>
            <a:off x="6187415" y="2751138"/>
            <a:ext cx="5194583" cy="3109913"/>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32" name="Google Shape;32;p17"/>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7"/>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17"/>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5" name="Shape 35"/>
        <p:cNvGrpSpPr/>
        <p:nvPr/>
      </p:nvGrpSpPr>
      <p:grpSpPr>
        <a:xfrm>
          <a:off x="0" y="0"/>
          <a:ext cx="0" cy="0"/>
          <a:chOff x="0" y="0"/>
          <a:chExt cx="0" cy="0"/>
        </a:xfrm>
      </p:grpSpPr>
      <p:sp>
        <p:nvSpPr>
          <p:cNvPr id="36" name="Google Shape;36;p18"/>
          <p:cNvSpPr/>
          <p:nvPr/>
        </p:nvSpPr>
        <p:spPr>
          <a:xfrm>
            <a:off x="0" y="1"/>
            <a:ext cx="12192000" cy="5203825"/>
          </a:xfrm>
          <a:custGeom>
            <a:rect b="b" l="l" r="r" t="t"/>
            <a:pathLst>
              <a:path extrusionOk="0" h="3278" w="5760">
                <a:moveTo>
                  <a:pt x="0" y="0"/>
                </a:moveTo>
                <a:lnTo>
                  <a:pt x="5760" y="0"/>
                </a:lnTo>
                <a:lnTo>
                  <a:pt x="5760" y="3090"/>
                </a:lnTo>
                <a:lnTo>
                  <a:pt x="4817" y="3090"/>
                </a:lnTo>
                <a:lnTo>
                  <a:pt x="4637" y="3270"/>
                </a:lnTo>
                <a:lnTo>
                  <a:pt x="4637" y="3270"/>
                </a:lnTo>
                <a:lnTo>
                  <a:pt x="4633" y="3272"/>
                </a:lnTo>
                <a:lnTo>
                  <a:pt x="4627" y="3275"/>
                </a:lnTo>
                <a:lnTo>
                  <a:pt x="4621" y="3278"/>
                </a:lnTo>
                <a:lnTo>
                  <a:pt x="4616" y="3278"/>
                </a:lnTo>
                <a:lnTo>
                  <a:pt x="4610" y="3278"/>
                </a:lnTo>
                <a:lnTo>
                  <a:pt x="4605" y="3275"/>
                </a:lnTo>
                <a:lnTo>
                  <a:pt x="4599" y="3272"/>
                </a:lnTo>
                <a:lnTo>
                  <a:pt x="4595" y="3270"/>
                </a:lnTo>
                <a:lnTo>
                  <a:pt x="4415" y="3090"/>
                </a:lnTo>
                <a:lnTo>
                  <a:pt x="0" y="3090"/>
                </a:lnTo>
                <a:lnTo>
                  <a:pt x="0" y="0"/>
                </a:lnTo>
                <a:lnTo>
                  <a:pt x="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37" name="Google Shape;37;p18"/>
          <p:cNvSpPr txBox="1"/>
          <p:nvPr>
            <p:ph type="title"/>
          </p:nvPr>
        </p:nvSpPr>
        <p:spPr>
          <a:xfrm>
            <a:off x="810000" y="2951396"/>
            <a:ext cx="10561418" cy="14688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r">
              <a:lnSpc>
                <a:spcPct val="100000"/>
              </a:lnSpc>
              <a:spcBef>
                <a:spcPts val="0"/>
              </a:spcBef>
              <a:spcAft>
                <a:spcPts val="0"/>
              </a:spcAft>
              <a:buClr>
                <a:srgbClr val="FEFEFE"/>
              </a:buClr>
              <a:buSzPts val="4800"/>
              <a:buFont typeface="Century Gothic"/>
              <a:buNone/>
              <a:defRPr b="1" sz="4800" cap="none"/>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8"/>
          <p:cNvSpPr txBox="1"/>
          <p:nvPr>
            <p:ph idx="1" type="body"/>
          </p:nvPr>
        </p:nvSpPr>
        <p:spPr>
          <a:xfrm>
            <a:off x="810000" y="5281201"/>
            <a:ext cx="10561418" cy="433955"/>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Autofit/>
          </a:bodyPr>
          <a:lstStyle>
            <a:lvl1pPr indent="-228600" lvl="0" marL="457200" algn="r">
              <a:lnSpc>
                <a:spcPct val="100000"/>
              </a:lnSpc>
              <a:spcBef>
                <a:spcPts val="360"/>
              </a:spcBef>
              <a:spcAft>
                <a:spcPts val="0"/>
              </a:spcAft>
              <a:buSzPts val="1800"/>
              <a:buNone/>
              <a:defRPr sz="1800">
                <a:solidFill>
                  <a:schemeClr val="lt1"/>
                </a:solidFill>
              </a:defRPr>
            </a:lvl1pPr>
            <a:lvl2pPr indent="-228600" lvl="1" marL="914400" algn="l">
              <a:lnSpc>
                <a:spcPct val="100000"/>
              </a:lnSpc>
              <a:spcBef>
                <a:spcPts val="600"/>
              </a:spcBef>
              <a:spcAft>
                <a:spcPts val="0"/>
              </a:spcAft>
              <a:buSzPts val="1800"/>
              <a:buNone/>
              <a:defRPr sz="1800">
                <a:solidFill>
                  <a:schemeClr val="lt1"/>
                </a:solidFill>
              </a:defRPr>
            </a:lvl2pPr>
            <a:lvl3pPr indent="-228600" lvl="2" marL="1371600" algn="l">
              <a:lnSpc>
                <a:spcPct val="100000"/>
              </a:lnSpc>
              <a:spcBef>
                <a:spcPts val="600"/>
              </a:spcBef>
              <a:spcAft>
                <a:spcPts val="0"/>
              </a:spcAft>
              <a:buSzPts val="1600"/>
              <a:buNone/>
              <a:defRPr sz="1600">
                <a:solidFill>
                  <a:schemeClr val="lt1"/>
                </a:solidFill>
              </a:defRPr>
            </a:lvl3pPr>
            <a:lvl4pPr indent="-228600" lvl="3" marL="1828800" algn="l">
              <a:lnSpc>
                <a:spcPct val="100000"/>
              </a:lnSpc>
              <a:spcBef>
                <a:spcPts val="600"/>
              </a:spcBef>
              <a:spcAft>
                <a:spcPts val="0"/>
              </a:spcAft>
              <a:buSzPts val="1400"/>
              <a:buNone/>
              <a:defRPr sz="1400">
                <a:solidFill>
                  <a:schemeClr val="lt1"/>
                </a:solidFill>
              </a:defRPr>
            </a:lvl4pPr>
            <a:lvl5pPr indent="-228600" lvl="4" marL="2286000" algn="l">
              <a:lnSpc>
                <a:spcPct val="100000"/>
              </a:lnSpc>
              <a:spcBef>
                <a:spcPts val="600"/>
              </a:spcBef>
              <a:spcAft>
                <a:spcPts val="0"/>
              </a:spcAft>
              <a:buSzPts val="1400"/>
              <a:buNone/>
              <a:defRPr sz="1400">
                <a:solidFill>
                  <a:schemeClr val="lt1"/>
                </a:solidFill>
              </a:defRPr>
            </a:lvl5pPr>
            <a:lvl6pPr indent="-228600" lvl="5" marL="2743200" algn="l">
              <a:lnSpc>
                <a:spcPct val="100000"/>
              </a:lnSpc>
              <a:spcBef>
                <a:spcPts val="600"/>
              </a:spcBef>
              <a:spcAft>
                <a:spcPts val="0"/>
              </a:spcAft>
              <a:buSzPts val="1400"/>
              <a:buNone/>
              <a:defRPr sz="1400">
                <a:solidFill>
                  <a:schemeClr val="lt1"/>
                </a:solidFill>
              </a:defRPr>
            </a:lvl6pPr>
            <a:lvl7pPr indent="-228600" lvl="6" marL="3200400" algn="l">
              <a:lnSpc>
                <a:spcPct val="100000"/>
              </a:lnSpc>
              <a:spcBef>
                <a:spcPts val="600"/>
              </a:spcBef>
              <a:spcAft>
                <a:spcPts val="0"/>
              </a:spcAft>
              <a:buSzPts val="1400"/>
              <a:buNone/>
              <a:defRPr sz="1400">
                <a:solidFill>
                  <a:schemeClr val="lt1"/>
                </a:solidFill>
              </a:defRPr>
            </a:lvl7pPr>
            <a:lvl8pPr indent="-228600" lvl="7" marL="3657600" algn="l">
              <a:lnSpc>
                <a:spcPct val="100000"/>
              </a:lnSpc>
              <a:spcBef>
                <a:spcPts val="600"/>
              </a:spcBef>
              <a:spcAft>
                <a:spcPts val="0"/>
              </a:spcAft>
              <a:buSzPts val="1400"/>
              <a:buNone/>
              <a:defRPr sz="1400">
                <a:solidFill>
                  <a:schemeClr val="lt1"/>
                </a:solidFill>
              </a:defRPr>
            </a:lvl8pPr>
            <a:lvl9pPr indent="-228600" lvl="8" marL="4114800" algn="l">
              <a:lnSpc>
                <a:spcPct val="100000"/>
              </a:lnSpc>
              <a:spcBef>
                <a:spcPts val="600"/>
              </a:spcBef>
              <a:spcAft>
                <a:spcPts val="600"/>
              </a:spcAft>
              <a:buSzPts val="1400"/>
              <a:buNone/>
              <a:defRPr sz="1400">
                <a:solidFill>
                  <a:schemeClr val="lt1"/>
                </a:solidFill>
              </a:defRPr>
            </a:lvl9pPr>
          </a:lstStyle>
          <a:p/>
        </p:txBody>
      </p:sp>
      <p:sp>
        <p:nvSpPr>
          <p:cNvPr id="39" name="Google Shape;39;p18"/>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18"/>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18"/>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19"/>
          <p:cNvSpPr/>
          <p:nvPr/>
        </p:nvSpPr>
        <p:spPr>
          <a:xfrm>
            <a:off x="0" y="0"/>
            <a:ext cx="12192000" cy="2185988"/>
          </a:xfrm>
          <a:custGeom>
            <a:rect b="b" l="l" r="r" t="t"/>
            <a:pathLst>
              <a:path extrusionOk="0" h="1377" w="576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44" name="Google Shape;44;p19"/>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19"/>
          <p:cNvSpPr txBox="1"/>
          <p:nvPr>
            <p:ph idx="1" type="body"/>
          </p:nvPr>
        </p:nvSpPr>
        <p:spPr>
          <a:xfrm>
            <a:off x="818712" y="2222287"/>
            <a:ext cx="5185873" cy="3638763"/>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46" name="Google Shape;46;p19"/>
          <p:cNvSpPr txBox="1"/>
          <p:nvPr>
            <p:ph idx="2" type="body"/>
          </p:nvPr>
        </p:nvSpPr>
        <p:spPr>
          <a:xfrm>
            <a:off x="6187415" y="2222287"/>
            <a:ext cx="5194583" cy="3638764"/>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47" name="Google Shape;47;p19"/>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9"/>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9"/>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0"/>
          <p:cNvSpPr/>
          <p:nvPr/>
        </p:nvSpPr>
        <p:spPr>
          <a:xfrm>
            <a:off x="0" y="0"/>
            <a:ext cx="12192000" cy="2185988"/>
          </a:xfrm>
          <a:custGeom>
            <a:rect b="b" l="l" r="r" t="t"/>
            <a:pathLst>
              <a:path extrusionOk="0" h="1377" w="5760">
                <a:moveTo>
                  <a:pt x="5760" y="0"/>
                </a:moveTo>
                <a:lnTo>
                  <a:pt x="0" y="0"/>
                </a:lnTo>
                <a:lnTo>
                  <a:pt x="0" y="1189"/>
                </a:lnTo>
                <a:lnTo>
                  <a:pt x="943" y="1189"/>
                </a:lnTo>
                <a:lnTo>
                  <a:pt x="1123" y="1369"/>
                </a:lnTo>
                <a:lnTo>
                  <a:pt x="1123" y="1369"/>
                </a:lnTo>
                <a:lnTo>
                  <a:pt x="1127" y="1371"/>
                </a:lnTo>
                <a:lnTo>
                  <a:pt x="1133" y="1374"/>
                </a:lnTo>
                <a:lnTo>
                  <a:pt x="1139" y="1377"/>
                </a:lnTo>
                <a:lnTo>
                  <a:pt x="1144" y="1377"/>
                </a:lnTo>
                <a:lnTo>
                  <a:pt x="1150" y="1377"/>
                </a:lnTo>
                <a:lnTo>
                  <a:pt x="1155" y="1374"/>
                </a:lnTo>
                <a:lnTo>
                  <a:pt x="1161" y="1371"/>
                </a:lnTo>
                <a:lnTo>
                  <a:pt x="1165" y="1369"/>
                </a:lnTo>
                <a:lnTo>
                  <a:pt x="1345" y="1189"/>
                </a:lnTo>
                <a:lnTo>
                  <a:pt x="5760" y="1189"/>
                </a:lnTo>
                <a:lnTo>
                  <a:pt x="576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52" name="Google Shape;52;p20"/>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20"/>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4" name="Google Shape;54;p20"/>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0"/>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21"/>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21"/>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21"/>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0" name="Shape 60"/>
        <p:cNvGrpSpPr/>
        <p:nvPr/>
      </p:nvGrpSpPr>
      <p:grpSpPr>
        <a:xfrm>
          <a:off x="0" y="0"/>
          <a:ext cx="0" cy="0"/>
          <a:chOff x="0" y="0"/>
          <a:chExt cx="0" cy="0"/>
        </a:xfrm>
      </p:grpSpPr>
      <p:sp>
        <p:nvSpPr>
          <p:cNvPr id="61" name="Google Shape;61;p22"/>
          <p:cNvSpPr/>
          <p:nvPr/>
        </p:nvSpPr>
        <p:spPr>
          <a:xfrm>
            <a:off x="1073151" y="446087"/>
            <a:ext cx="3547533" cy="1814651"/>
          </a:xfrm>
          <a:custGeom>
            <a:rect b="b" l="l" r="r" t="t"/>
            <a:pathLst>
              <a:path extrusionOk="0" h="2308" w="3384">
                <a:moveTo>
                  <a:pt x="3340" y="0"/>
                </a:moveTo>
                <a:lnTo>
                  <a:pt x="44" y="0"/>
                </a:lnTo>
                <a:lnTo>
                  <a:pt x="44" y="0"/>
                </a:lnTo>
                <a:lnTo>
                  <a:pt x="34" y="0"/>
                </a:lnTo>
                <a:lnTo>
                  <a:pt x="26" y="4"/>
                </a:lnTo>
                <a:lnTo>
                  <a:pt x="20" y="8"/>
                </a:lnTo>
                <a:lnTo>
                  <a:pt x="12" y="12"/>
                </a:lnTo>
                <a:lnTo>
                  <a:pt x="8" y="20"/>
                </a:lnTo>
                <a:lnTo>
                  <a:pt x="4" y="26"/>
                </a:lnTo>
                <a:lnTo>
                  <a:pt x="0" y="34"/>
                </a:lnTo>
                <a:lnTo>
                  <a:pt x="0" y="44"/>
                </a:lnTo>
                <a:lnTo>
                  <a:pt x="0" y="2076"/>
                </a:lnTo>
                <a:lnTo>
                  <a:pt x="0" y="2076"/>
                </a:lnTo>
                <a:lnTo>
                  <a:pt x="0" y="2086"/>
                </a:lnTo>
                <a:lnTo>
                  <a:pt x="4" y="2094"/>
                </a:lnTo>
                <a:lnTo>
                  <a:pt x="8" y="2100"/>
                </a:lnTo>
                <a:lnTo>
                  <a:pt x="12" y="2108"/>
                </a:lnTo>
                <a:lnTo>
                  <a:pt x="20" y="2112"/>
                </a:lnTo>
                <a:lnTo>
                  <a:pt x="26" y="2116"/>
                </a:lnTo>
                <a:lnTo>
                  <a:pt x="34" y="2120"/>
                </a:lnTo>
                <a:lnTo>
                  <a:pt x="44" y="2120"/>
                </a:lnTo>
                <a:lnTo>
                  <a:pt x="474" y="2120"/>
                </a:lnTo>
                <a:lnTo>
                  <a:pt x="650" y="2296"/>
                </a:lnTo>
                <a:lnTo>
                  <a:pt x="650" y="2296"/>
                </a:lnTo>
                <a:lnTo>
                  <a:pt x="656" y="2300"/>
                </a:lnTo>
                <a:lnTo>
                  <a:pt x="664" y="2304"/>
                </a:lnTo>
                <a:lnTo>
                  <a:pt x="672" y="2308"/>
                </a:lnTo>
                <a:lnTo>
                  <a:pt x="680" y="2308"/>
                </a:lnTo>
                <a:lnTo>
                  <a:pt x="688" y="2308"/>
                </a:lnTo>
                <a:lnTo>
                  <a:pt x="696" y="2304"/>
                </a:lnTo>
                <a:lnTo>
                  <a:pt x="704" y="2300"/>
                </a:lnTo>
                <a:lnTo>
                  <a:pt x="710" y="2296"/>
                </a:lnTo>
                <a:lnTo>
                  <a:pt x="886" y="2120"/>
                </a:lnTo>
                <a:lnTo>
                  <a:pt x="3340" y="2120"/>
                </a:lnTo>
                <a:lnTo>
                  <a:pt x="3340" y="2120"/>
                </a:lnTo>
                <a:lnTo>
                  <a:pt x="3350" y="2120"/>
                </a:lnTo>
                <a:lnTo>
                  <a:pt x="3358" y="2116"/>
                </a:lnTo>
                <a:lnTo>
                  <a:pt x="3364" y="2112"/>
                </a:lnTo>
                <a:lnTo>
                  <a:pt x="3372" y="2108"/>
                </a:lnTo>
                <a:lnTo>
                  <a:pt x="3376" y="2100"/>
                </a:lnTo>
                <a:lnTo>
                  <a:pt x="3380" y="2094"/>
                </a:lnTo>
                <a:lnTo>
                  <a:pt x="3384" y="2086"/>
                </a:lnTo>
                <a:lnTo>
                  <a:pt x="3384" y="2076"/>
                </a:lnTo>
                <a:lnTo>
                  <a:pt x="3384" y="44"/>
                </a:lnTo>
                <a:lnTo>
                  <a:pt x="3384" y="44"/>
                </a:lnTo>
                <a:lnTo>
                  <a:pt x="3384" y="34"/>
                </a:lnTo>
                <a:lnTo>
                  <a:pt x="3380" y="26"/>
                </a:lnTo>
                <a:lnTo>
                  <a:pt x="3376" y="20"/>
                </a:lnTo>
                <a:lnTo>
                  <a:pt x="3372" y="12"/>
                </a:lnTo>
                <a:lnTo>
                  <a:pt x="3364" y="8"/>
                </a:lnTo>
                <a:lnTo>
                  <a:pt x="3358" y="4"/>
                </a:lnTo>
                <a:lnTo>
                  <a:pt x="3350" y="0"/>
                </a:lnTo>
                <a:lnTo>
                  <a:pt x="3340" y="0"/>
                </a:lnTo>
                <a:lnTo>
                  <a:pt x="3340" y="0"/>
                </a:lnTo>
                <a:close/>
              </a:path>
            </a:pathLst>
          </a:custGeom>
          <a:blipFill rotWithShape="1">
            <a:blip r:embed="rId2">
              <a:alphaModFix/>
            </a:blip>
            <a:tile algn="tl" flip="none" tx="0" sx="100000" ty="0" sy="100000"/>
          </a:blipFill>
          <a:ln cap="rnd" cmpd="sng" w="9525">
            <a:solidFill>
              <a:schemeClr val="accent1"/>
            </a:solidFill>
            <a:prstDash val="solid"/>
            <a:round/>
            <a:headEnd len="sm" w="sm" type="none"/>
            <a:tailEnd len="sm" w="sm" type="none"/>
          </a:ln>
        </p:spPr>
      </p:sp>
      <p:sp>
        <p:nvSpPr>
          <p:cNvPr id="62" name="Google Shape;62;p22"/>
          <p:cNvSpPr txBox="1"/>
          <p:nvPr>
            <p:ph type="title"/>
          </p:nvPr>
        </p:nvSpPr>
        <p:spPr>
          <a:xfrm>
            <a:off x="1073151" y="446088"/>
            <a:ext cx="3547533" cy="1618396"/>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algn="l">
              <a:lnSpc>
                <a:spcPct val="100000"/>
              </a:lnSpc>
              <a:spcBef>
                <a:spcPts val="0"/>
              </a:spcBef>
              <a:spcAft>
                <a:spcPts val="0"/>
              </a:spcAft>
              <a:buClr>
                <a:srgbClr val="FEFEFE"/>
              </a:buClr>
              <a:buSzPts val="2000"/>
              <a:buFont typeface="Century Gothic"/>
              <a:buNone/>
              <a:defRPr b="1" sz="2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2"/>
          <p:cNvSpPr txBox="1"/>
          <p:nvPr>
            <p:ph idx="1" type="body"/>
          </p:nvPr>
        </p:nvSpPr>
        <p:spPr>
          <a:xfrm>
            <a:off x="4855633" y="446088"/>
            <a:ext cx="6252633" cy="5414963"/>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342900" lvl="0" marL="457200" algn="l">
              <a:lnSpc>
                <a:spcPct val="100000"/>
              </a:lnSpc>
              <a:spcBef>
                <a:spcPts val="360"/>
              </a:spcBef>
              <a:spcAft>
                <a:spcPts val="0"/>
              </a:spcAft>
              <a:buSzPts val="1800"/>
              <a:buChar char="?"/>
              <a:defRPr/>
            </a:lvl1pPr>
            <a:lvl2pPr indent="-342900" lvl="1" marL="914400" algn="l">
              <a:lnSpc>
                <a:spcPct val="100000"/>
              </a:lnSpc>
              <a:spcBef>
                <a:spcPts val="600"/>
              </a:spcBef>
              <a:spcAft>
                <a:spcPts val="0"/>
              </a:spcAft>
              <a:buSzPts val="1800"/>
              <a:buChar char="?"/>
              <a:defRPr/>
            </a:lvl2pPr>
            <a:lvl3pPr indent="-342900" lvl="2" marL="1371600" algn="l">
              <a:lnSpc>
                <a:spcPct val="100000"/>
              </a:lnSpc>
              <a:spcBef>
                <a:spcPts val="600"/>
              </a:spcBef>
              <a:spcAft>
                <a:spcPts val="0"/>
              </a:spcAft>
              <a:buSzPts val="1800"/>
              <a:buChar char="?"/>
              <a:defRPr/>
            </a:lvl3pPr>
            <a:lvl4pPr indent="-342900" lvl="3" marL="1828800" algn="l">
              <a:lnSpc>
                <a:spcPct val="100000"/>
              </a:lnSpc>
              <a:spcBef>
                <a:spcPts val="600"/>
              </a:spcBef>
              <a:spcAft>
                <a:spcPts val="0"/>
              </a:spcAft>
              <a:buSzPts val="1800"/>
              <a:buChar char="?"/>
              <a:defRPr/>
            </a:lvl4pPr>
            <a:lvl5pPr indent="-342900" lvl="4" marL="2286000" algn="l">
              <a:lnSpc>
                <a:spcPct val="100000"/>
              </a:lnSpc>
              <a:spcBef>
                <a:spcPts val="600"/>
              </a:spcBef>
              <a:spcAft>
                <a:spcPts val="0"/>
              </a:spcAft>
              <a:buSzPts val="1800"/>
              <a:buChar char="?"/>
              <a:defRPr/>
            </a:lvl5pPr>
            <a:lvl6pPr indent="-342900" lvl="5" marL="2743200" algn="l">
              <a:lnSpc>
                <a:spcPct val="100000"/>
              </a:lnSpc>
              <a:spcBef>
                <a:spcPts val="600"/>
              </a:spcBef>
              <a:spcAft>
                <a:spcPts val="0"/>
              </a:spcAft>
              <a:buSzPts val="1800"/>
              <a:buChar char="?"/>
              <a:defRPr/>
            </a:lvl6pPr>
            <a:lvl7pPr indent="-342900" lvl="6" marL="3200400" algn="l">
              <a:lnSpc>
                <a:spcPct val="100000"/>
              </a:lnSpc>
              <a:spcBef>
                <a:spcPts val="600"/>
              </a:spcBef>
              <a:spcAft>
                <a:spcPts val="0"/>
              </a:spcAft>
              <a:buSzPts val="1800"/>
              <a:buChar char="?"/>
              <a:defRPr/>
            </a:lvl7pPr>
            <a:lvl8pPr indent="-342900" lvl="7" marL="3657600" algn="l">
              <a:lnSpc>
                <a:spcPct val="100000"/>
              </a:lnSpc>
              <a:spcBef>
                <a:spcPts val="600"/>
              </a:spcBef>
              <a:spcAft>
                <a:spcPts val="0"/>
              </a:spcAft>
              <a:buSzPts val="1800"/>
              <a:buChar char="?"/>
              <a:defRPr/>
            </a:lvl8pPr>
            <a:lvl9pPr indent="-342900" lvl="8" marL="4114800" algn="l">
              <a:lnSpc>
                <a:spcPct val="100000"/>
              </a:lnSpc>
              <a:spcBef>
                <a:spcPts val="600"/>
              </a:spcBef>
              <a:spcAft>
                <a:spcPts val="600"/>
              </a:spcAft>
              <a:buSzPts val="1800"/>
              <a:buChar char="?"/>
              <a:defRPr/>
            </a:lvl9pPr>
          </a:lstStyle>
          <a:p/>
        </p:txBody>
      </p:sp>
      <p:sp>
        <p:nvSpPr>
          <p:cNvPr id="64" name="Google Shape;64;p22"/>
          <p:cNvSpPr txBox="1"/>
          <p:nvPr>
            <p:ph idx="2" type="body"/>
          </p:nvPr>
        </p:nvSpPr>
        <p:spPr>
          <a:xfrm>
            <a:off x="1073151" y="2260738"/>
            <a:ext cx="3547533" cy="3600311"/>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228600" lvl="0" marL="457200" algn="l">
              <a:lnSpc>
                <a:spcPct val="100000"/>
              </a:lnSpc>
              <a:spcBef>
                <a:spcPts val="280"/>
              </a:spcBef>
              <a:spcAft>
                <a:spcPts val="0"/>
              </a:spcAft>
              <a:buSzPts val="1400"/>
              <a:buNone/>
              <a:defRPr sz="14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600"/>
              </a:spcBef>
              <a:spcAft>
                <a:spcPts val="0"/>
              </a:spcAft>
              <a:buSzPts val="1000"/>
              <a:buNone/>
              <a:defRPr sz="1000"/>
            </a:lvl3pPr>
            <a:lvl4pPr indent="-228600" lvl="3" marL="1828800" algn="l">
              <a:lnSpc>
                <a:spcPct val="100000"/>
              </a:lnSpc>
              <a:spcBef>
                <a:spcPts val="600"/>
              </a:spcBef>
              <a:spcAft>
                <a:spcPts val="0"/>
              </a:spcAft>
              <a:buSzPts val="900"/>
              <a:buNone/>
              <a:defRPr sz="900"/>
            </a:lvl4pPr>
            <a:lvl5pPr indent="-228600" lvl="4" marL="2286000" algn="l">
              <a:lnSpc>
                <a:spcPct val="100000"/>
              </a:lnSpc>
              <a:spcBef>
                <a:spcPts val="6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600"/>
              </a:spcAft>
              <a:buSzPts val="900"/>
              <a:buNone/>
              <a:defRPr sz="900"/>
            </a:lvl9pPr>
          </a:lstStyle>
          <a:p/>
        </p:txBody>
      </p:sp>
      <p:sp>
        <p:nvSpPr>
          <p:cNvPr id="65" name="Google Shape;65;p22"/>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22"/>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2"/>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8" name="Shape 68"/>
        <p:cNvGrpSpPr/>
        <p:nvPr/>
      </p:nvGrpSpPr>
      <p:grpSpPr>
        <a:xfrm>
          <a:off x="0" y="0"/>
          <a:ext cx="0" cy="0"/>
          <a:chOff x="0" y="0"/>
          <a:chExt cx="0" cy="0"/>
        </a:xfrm>
      </p:grpSpPr>
      <p:sp>
        <p:nvSpPr>
          <p:cNvPr id="69" name="Google Shape;69;p23"/>
          <p:cNvSpPr txBox="1"/>
          <p:nvPr>
            <p:ph type="title"/>
          </p:nvPr>
        </p:nvSpPr>
        <p:spPr>
          <a:xfrm>
            <a:off x="814728" y="727522"/>
            <a:ext cx="4852988" cy="1617163"/>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rmAutofit/>
          </a:bodyPr>
          <a:lstStyle>
            <a:lvl1pPr lvl="0" algn="l">
              <a:lnSpc>
                <a:spcPct val="100000"/>
              </a:lnSpc>
              <a:spcBef>
                <a:spcPts val="0"/>
              </a:spcBef>
              <a:spcAft>
                <a:spcPts val="0"/>
              </a:spcAft>
              <a:buClr>
                <a:srgbClr val="FEFEFE"/>
              </a:buClr>
              <a:buSzPts val="2400"/>
              <a:buFont typeface="Century Gothic"/>
              <a:buNone/>
              <a:defRPr b="0"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3"/>
          <p:cNvSpPr/>
          <p:nvPr>
            <p:ph idx="2" type="pic"/>
          </p:nvPr>
        </p:nvSpPr>
        <p:spPr>
          <a:xfrm>
            <a:off x="6098117" y="0"/>
            <a:ext cx="6093883" cy="6858000"/>
          </a:xfrm>
          <a:prstGeom prst="rect">
            <a:avLst/>
          </a:prstGeom>
          <a:noFill/>
          <a:ln cap="flat" cmpd="sng" w="9525">
            <a:solidFill>
              <a:schemeClr val="lt2"/>
            </a:solidFill>
            <a:prstDash val="solid"/>
            <a:round/>
            <a:headEnd len="sm" w="sm" type="none"/>
            <a:tailEnd len="sm" w="sm" type="none"/>
          </a:ln>
          <a:effectLst>
            <a:outerShdw blurRad="50800">
              <a:srgbClr val="000000">
                <a:alpha val="40000"/>
              </a:srgbClr>
            </a:outerShdw>
          </a:effectLst>
        </p:spPr>
      </p:sp>
      <p:sp>
        <p:nvSpPr>
          <p:cNvPr id="71" name="Google Shape;71;p23"/>
          <p:cNvSpPr txBox="1"/>
          <p:nvPr>
            <p:ph idx="1" type="body"/>
          </p:nvPr>
        </p:nvSpPr>
        <p:spPr>
          <a:xfrm>
            <a:off x="814728" y="2344684"/>
            <a:ext cx="4852988" cy="3516365"/>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lvl1pPr indent="-228600" lvl="0" marL="457200" algn="l">
              <a:lnSpc>
                <a:spcPct val="100000"/>
              </a:lnSpc>
              <a:spcBef>
                <a:spcPts val="240"/>
              </a:spcBef>
              <a:spcAft>
                <a:spcPts val="0"/>
              </a:spcAft>
              <a:buSzPts val="1200"/>
              <a:buNone/>
              <a:defRPr sz="1200"/>
            </a:lvl1pPr>
            <a:lvl2pPr indent="-228600" lvl="1" marL="914400" algn="l">
              <a:lnSpc>
                <a:spcPct val="100000"/>
              </a:lnSpc>
              <a:spcBef>
                <a:spcPts val="600"/>
              </a:spcBef>
              <a:spcAft>
                <a:spcPts val="0"/>
              </a:spcAft>
              <a:buSzPts val="1200"/>
              <a:buNone/>
              <a:defRPr sz="1200"/>
            </a:lvl2pPr>
            <a:lvl3pPr indent="-228600" lvl="2" marL="1371600" algn="l">
              <a:lnSpc>
                <a:spcPct val="100000"/>
              </a:lnSpc>
              <a:spcBef>
                <a:spcPts val="600"/>
              </a:spcBef>
              <a:spcAft>
                <a:spcPts val="0"/>
              </a:spcAft>
              <a:buSzPts val="1000"/>
              <a:buNone/>
              <a:defRPr sz="1000"/>
            </a:lvl3pPr>
            <a:lvl4pPr indent="-228600" lvl="3" marL="1828800" algn="l">
              <a:lnSpc>
                <a:spcPct val="100000"/>
              </a:lnSpc>
              <a:spcBef>
                <a:spcPts val="600"/>
              </a:spcBef>
              <a:spcAft>
                <a:spcPts val="0"/>
              </a:spcAft>
              <a:buSzPts val="900"/>
              <a:buNone/>
              <a:defRPr sz="900"/>
            </a:lvl4pPr>
            <a:lvl5pPr indent="-228600" lvl="4" marL="2286000" algn="l">
              <a:lnSpc>
                <a:spcPct val="100000"/>
              </a:lnSpc>
              <a:spcBef>
                <a:spcPts val="600"/>
              </a:spcBef>
              <a:spcAft>
                <a:spcPts val="0"/>
              </a:spcAft>
              <a:buSzPts val="900"/>
              <a:buNone/>
              <a:defRPr sz="900"/>
            </a:lvl5pPr>
            <a:lvl6pPr indent="-228600" lvl="5" marL="2743200" algn="l">
              <a:lnSpc>
                <a:spcPct val="100000"/>
              </a:lnSpc>
              <a:spcBef>
                <a:spcPts val="600"/>
              </a:spcBef>
              <a:spcAft>
                <a:spcPts val="0"/>
              </a:spcAft>
              <a:buSzPts val="900"/>
              <a:buNone/>
              <a:defRPr sz="900"/>
            </a:lvl6pPr>
            <a:lvl7pPr indent="-228600" lvl="6" marL="3200400" algn="l">
              <a:lnSpc>
                <a:spcPct val="100000"/>
              </a:lnSpc>
              <a:spcBef>
                <a:spcPts val="600"/>
              </a:spcBef>
              <a:spcAft>
                <a:spcPts val="0"/>
              </a:spcAft>
              <a:buSzPts val="900"/>
              <a:buNone/>
              <a:defRPr sz="900"/>
            </a:lvl7pPr>
            <a:lvl8pPr indent="-228600" lvl="7" marL="3657600" algn="l">
              <a:lnSpc>
                <a:spcPct val="100000"/>
              </a:lnSpc>
              <a:spcBef>
                <a:spcPts val="600"/>
              </a:spcBef>
              <a:spcAft>
                <a:spcPts val="0"/>
              </a:spcAft>
              <a:buSzPts val="900"/>
              <a:buNone/>
              <a:defRPr sz="900"/>
            </a:lvl8pPr>
            <a:lvl9pPr indent="-228600" lvl="8" marL="4114800" algn="l">
              <a:lnSpc>
                <a:spcPct val="100000"/>
              </a:lnSpc>
              <a:spcBef>
                <a:spcPts val="600"/>
              </a:spcBef>
              <a:spcAft>
                <a:spcPts val="600"/>
              </a:spcAft>
              <a:buSzPts val="900"/>
              <a:buNone/>
              <a:defRPr sz="900"/>
            </a:lvl9pPr>
          </a:lstStyle>
          <a:p/>
        </p:txBody>
      </p:sp>
      <p:sp>
        <p:nvSpPr>
          <p:cNvPr id="72" name="Google Shape;72;p23"/>
          <p:cNvSpPr txBox="1"/>
          <p:nvPr>
            <p:ph idx="10" type="dt"/>
          </p:nvPr>
        </p:nvSpPr>
        <p:spPr>
          <a:xfrm>
            <a:off x="3885810" y="6041362"/>
            <a:ext cx="976879" cy="365125"/>
          </a:xfrm>
          <a:prstGeom prst="rect">
            <a:avLst/>
          </a:prstGeom>
          <a:noFill/>
          <a:ln>
            <a:noFill/>
          </a:ln>
        </p:spPr>
        <p:txBody>
          <a:bodyPr anchorCtr="0" anchor="b" bIns="45700" lIns="91425" spcFirstLastPara="1" rIns="91425" wrap="square" tIns="4570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23"/>
          <p:cNvSpPr txBox="1"/>
          <p:nvPr>
            <p:ph idx="11" type="ftr"/>
          </p:nvPr>
        </p:nvSpPr>
        <p:spPr>
          <a:xfrm>
            <a:off x="590396" y="6041362"/>
            <a:ext cx="3295413" cy="365125"/>
          </a:xfrm>
          <a:prstGeom prst="rect">
            <a:avLst/>
          </a:prstGeom>
          <a:noFill/>
          <a:ln>
            <a:noFill/>
          </a:ln>
        </p:spPr>
        <p:txBody>
          <a:bodyPr anchorCtr="0" anchor="b"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3"/>
          <p:cNvSpPr txBox="1"/>
          <p:nvPr>
            <p:ph idx="12" type="sldNum"/>
          </p:nvPr>
        </p:nvSpPr>
        <p:spPr>
          <a:xfrm>
            <a:off x="4862689" y="5915888"/>
            <a:ext cx="1062155" cy="490599"/>
          </a:xfrm>
          <a:prstGeom prst="rect">
            <a:avLst/>
          </a:prstGeom>
          <a:noFill/>
          <a:ln>
            <a:noFill/>
          </a:ln>
        </p:spPr>
        <p:txBody>
          <a:bodyPr anchorCtr="0" anchor="b" bIns="10800" lIns="91425" spcFirstLastPara="1" rIns="91425" wrap="square" tIns="45700">
            <a:noAutofit/>
          </a:bodyPr>
          <a:lstStyle>
            <a:lvl1pPr indent="0" lvl="0"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1.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dk2"/>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FEFEFE"/>
              </a:buClr>
              <a:buSzPts val="4000"/>
              <a:buFont typeface="Century Gothic"/>
              <a:buNone/>
              <a:defRPr b="1" i="0" sz="4000" u="none" cap="none" strike="noStrike">
                <a:solidFill>
                  <a:srgbClr val="FEFEFE"/>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lt2"/>
                </a:solidFill>
                <a:latin typeface="Arial"/>
                <a:ea typeface="Arial"/>
                <a:cs typeface="Arial"/>
                <a:sym typeface="Arial"/>
              </a:defRPr>
            </a:lvl9pPr>
          </a:lstStyle>
          <a:p/>
        </p:txBody>
      </p:sp>
      <p:sp>
        <p:nvSpPr>
          <p:cNvPr id="7" name="Google Shape;7;p14"/>
          <p:cNvSpPr txBox="1"/>
          <p:nvPr>
            <p:ph idx="1" type="body"/>
          </p:nvPr>
        </p:nvSpPr>
        <p:spPr>
          <a:xfrm>
            <a:off x="810000" y="2184401"/>
            <a:ext cx="10563285" cy="3674397"/>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lvl1pPr indent="-342900" lvl="0" marL="457200" marR="0" rtl="0" algn="l">
              <a:lnSpc>
                <a:spcPct val="100000"/>
              </a:lnSpc>
              <a:spcBef>
                <a:spcPts val="360"/>
              </a:spcBef>
              <a:spcAft>
                <a:spcPts val="0"/>
              </a:spcAft>
              <a:buClr>
                <a:schemeClr val="accent1"/>
              </a:buClr>
              <a:buSzPts val="1800"/>
              <a:buFont typeface="Noto Sans Symbols"/>
              <a:buChar char="🞆"/>
              <a:defRPr b="0" i="0" sz="1800" u="none" cap="none" strike="noStrike">
                <a:solidFill>
                  <a:schemeClr val="lt1"/>
                </a:solidFill>
                <a:latin typeface="Century Gothic"/>
                <a:ea typeface="Century Gothic"/>
                <a:cs typeface="Century Gothic"/>
                <a:sym typeface="Century Gothic"/>
              </a:defRPr>
            </a:lvl1pPr>
            <a:lvl2pPr indent="-330200" lvl="1" marL="914400" marR="0" rtl="0" algn="l">
              <a:lnSpc>
                <a:spcPct val="100000"/>
              </a:lnSpc>
              <a:spcBef>
                <a:spcPts val="600"/>
              </a:spcBef>
              <a:spcAft>
                <a:spcPts val="0"/>
              </a:spcAft>
              <a:buClr>
                <a:schemeClr val="accent1"/>
              </a:buClr>
              <a:buSzPts val="1600"/>
              <a:buFont typeface="Noto Sans Symbols"/>
              <a:buChar char="🞆"/>
              <a:defRPr b="0" i="0" sz="1600" u="none" cap="none" strike="noStrike">
                <a:solidFill>
                  <a:schemeClr val="lt1"/>
                </a:solidFill>
                <a:latin typeface="Century Gothic"/>
                <a:ea typeface="Century Gothic"/>
                <a:cs typeface="Century Gothic"/>
                <a:sym typeface="Century Gothic"/>
              </a:defRPr>
            </a:lvl2pPr>
            <a:lvl3pPr indent="-317500" lvl="2" marL="1371600" marR="0" rtl="0" algn="l">
              <a:lnSpc>
                <a:spcPct val="100000"/>
              </a:lnSpc>
              <a:spcBef>
                <a:spcPts val="600"/>
              </a:spcBef>
              <a:spcAft>
                <a:spcPts val="0"/>
              </a:spcAft>
              <a:buClr>
                <a:schemeClr val="accent1"/>
              </a:buClr>
              <a:buSzPts val="1400"/>
              <a:buFont typeface="Noto Sans Symbols"/>
              <a:buChar char="🞆"/>
              <a:defRPr b="0" i="0" sz="1400" u="none" cap="none" strike="noStrike">
                <a:solidFill>
                  <a:schemeClr val="lt1"/>
                </a:solidFill>
                <a:latin typeface="Century Gothic"/>
                <a:ea typeface="Century Gothic"/>
                <a:cs typeface="Century Gothic"/>
                <a:sym typeface="Century Gothic"/>
              </a:defRPr>
            </a:lvl3pPr>
            <a:lvl4pPr indent="-304800" lvl="3" marL="1828800" marR="0" rtl="0" algn="l">
              <a:lnSpc>
                <a:spcPct val="100000"/>
              </a:lnSpc>
              <a:spcBef>
                <a:spcPts val="600"/>
              </a:spcBef>
              <a:spcAft>
                <a:spcPts val="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4pPr>
            <a:lvl5pPr indent="-304800" lvl="4" marL="2286000" marR="0" rtl="0" algn="l">
              <a:lnSpc>
                <a:spcPct val="100000"/>
              </a:lnSpc>
              <a:spcBef>
                <a:spcPts val="600"/>
              </a:spcBef>
              <a:spcAft>
                <a:spcPts val="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5pPr>
            <a:lvl6pPr indent="-304800" lvl="5" marL="2743200" marR="0" rtl="0" algn="l">
              <a:lnSpc>
                <a:spcPct val="100000"/>
              </a:lnSpc>
              <a:spcBef>
                <a:spcPts val="600"/>
              </a:spcBef>
              <a:spcAft>
                <a:spcPts val="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6pPr>
            <a:lvl7pPr indent="-304800" lvl="6" marL="3200400" marR="0" rtl="0" algn="l">
              <a:lnSpc>
                <a:spcPct val="100000"/>
              </a:lnSpc>
              <a:spcBef>
                <a:spcPts val="600"/>
              </a:spcBef>
              <a:spcAft>
                <a:spcPts val="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7pPr>
            <a:lvl8pPr indent="-304800" lvl="7" marL="3657600" marR="0" rtl="0" algn="l">
              <a:lnSpc>
                <a:spcPct val="100000"/>
              </a:lnSpc>
              <a:spcBef>
                <a:spcPts val="600"/>
              </a:spcBef>
              <a:spcAft>
                <a:spcPts val="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8pPr>
            <a:lvl9pPr indent="-304800" lvl="8" marL="4114800" marR="0" rtl="0" algn="l">
              <a:lnSpc>
                <a:spcPct val="100000"/>
              </a:lnSpc>
              <a:spcBef>
                <a:spcPts val="600"/>
              </a:spcBef>
              <a:spcAft>
                <a:spcPts val="600"/>
              </a:spcAft>
              <a:buClr>
                <a:schemeClr val="accent1"/>
              </a:buClr>
              <a:buSzPts val="1200"/>
              <a:buFont typeface="Noto Sans Symbols"/>
              <a:buChar char="🞆"/>
              <a:defRPr b="0" i="0" sz="1200" u="none" cap="none" strike="noStrike">
                <a:solidFill>
                  <a:schemeClr val="lt1"/>
                </a:solidFill>
                <a:latin typeface="Century Gothic"/>
                <a:ea typeface="Century Gothic"/>
                <a:cs typeface="Century Gothic"/>
                <a:sym typeface="Century Gothic"/>
              </a:defRPr>
            </a:lvl9pPr>
          </a:lstStyle>
          <a:p/>
        </p:txBody>
      </p:sp>
      <p:sp>
        <p:nvSpPr>
          <p:cNvPr id="8" name="Google Shape;8;p14"/>
          <p:cNvSpPr txBox="1"/>
          <p:nvPr>
            <p:ph idx="11" type="ftr"/>
          </p:nvPr>
        </p:nvSpPr>
        <p:spPr>
          <a:xfrm>
            <a:off x="451514" y="6041362"/>
            <a:ext cx="8644320" cy="365125"/>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900" u="none" cap="none" strike="noStrike">
                <a:solidFill>
                  <a:schemeClr val="lt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9pPr>
          </a:lstStyle>
          <a:p/>
        </p:txBody>
      </p:sp>
      <p:sp>
        <p:nvSpPr>
          <p:cNvPr id="9" name="Google Shape;9;p14"/>
          <p:cNvSpPr txBox="1"/>
          <p:nvPr>
            <p:ph idx="10" type="dt"/>
          </p:nvPr>
        </p:nvSpPr>
        <p:spPr>
          <a:xfrm>
            <a:off x="9334626" y="6041362"/>
            <a:ext cx="1343706" cy="365125"/>
          </a:xfrm>
          <a:prstGeom prst="rect">
            <a:avLst/>
          </a:prstGeom>
          <a:noFill/>
          <a:ln>
            <a:noFill/>
          </a:ln>
        </p:spPr>
        <p:txBody>
          <a:bodyPr anchorCtr="0" anchor="b"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900" u="none" cap="none" strike="noStrike">
                <a:solidFill>
                  <a:schemeClr val="lt1"/>
                </a:solidFill>
                <a:latin typeface="Century Gothic"/>
                <a:ea typeface="Century Gothic"/>
                <a:cs typeface="Century Gothic"/>
                <a:sym typeface="Century Gothic"/>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lt1"/>
                </a:solidFill>
                <a:latin typeface="Century Gothic"/>
                <a:ea typeface="Century Gothic"/>
                <a:cs typeface="Century Gothic"/>
                <a:sym typeface="Century Gothic"/>
              </a:defRPr>
            </a:lvl9pPr>
          </a:lstStyle>
          <a:p/>
        </p:txBody>
      </p:sp>
      <p:sp>
        <p:nvSpPr>
          <p:cNvPr id="10" name="Google Shape;10;p14"/>
          <p:cNvSpPr txBox="1"/>
          <p:nvPr>
            <p:ph idx="12" type="sldNum"/>
          </p:nvPr>
        </p:nvSpPr>
        <p:spPr>
          <a:xfrm>
            <a:off x="10678331" y="5915888"/>
            <a:ext cx="1062155" cy="490599"/>
          </a:xfrm>
          <a:prstGeom prst="rect">
            <a:avLst/>
          </a:prstGeom>
          <a:noFill/>
          <a:ln>
            <a:noFill/>
          </a:ln>
        </p:spPr>
        <p:txBody>
          <a:bodyPr anchorCtr="0" anchor="b" bIns="10800" lIns="91425" spcFirstLastPara="1" rIns="91425" wrap="square" tIns="45700">
            <a:noAutofit/>
          </a:bodyPr>
          <a:lstStyle>
            <a:lvl1pPr indent="0" lvl="0"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1pPr>
            <a:lvl2pPr indent="0" lvl="1"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2pPr>
            <a:lvl3pPr indent="0" lvl="2"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3pPr>
            <a:lvl4pPr indent="0" lvl="3"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4pPr>
            <a:lvl5pPr indent="0" lvl="4"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5pPr>
            <a:lvl6pPr indent="0" lvl="5"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6pPr>
            <a:lvl7pPr indent="0" lvl="6"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7pPr>
            <a:lvl8pPr indent="0" lvl="7"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8pPr>
            <a:lvl9pPr indent="0" lvl="8" marL="0" marR="0" rtl="0" algn="r">
              <a:lnSpc>
                <a:spcPct val="100000"/>
              </a:lnSpc>
              <a:spcBef>
                <a:spcPts val="0"/>
              </a:spcBef>
              <a:spcAft>
                <a:spcPts val="0"/>
              </a:spcAft>
              <a:buClr>
                <a:srgbClr val="000000"/>
              </a:buClr>
              <a:buSzPts val="2000"/>
              <a:buFont typeface="Arial"/>
              <a:buNone/>
              <a:defRPr b="0" i="0" sz="2000" u="none" cap="none" strike="noStrike">
                <a:solidFill>
                  <a:schemeClr val="accent1"/>
                </a:solidFill>
                <a:latin typeface="Century Gothic"/>
                <a:ea typeface="Century Gothic"/>
                <a:cs typeface="Century Gothic"/>
                <a:sym typeface="Century Gothic"/>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comments" Target="../comments/comment7.xml"/><Relationship Id="rId4" Type="http://schemas.openxmlformats.org/officeDocument/2006/relationships/image" Target="../media/image10.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comments" Target="../comments/comment8.xml"/><Relationship Id="rId4" Type="http://schemas.openxmlformats.org/officeDocument/2006/relationships/image" Target="../media/image13.png"/><Relationship Id="rId5" Type="http://schemas.openxmlformats.org/officeDocument/2006/relationships/image" Target="../media/image9.jpg"/><Relationship Id="rId6" Type="http://schemas.openxmlformats.org/officeDocument/2006/relationships/image" Target="../media/image1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omments" Target="../comments/comment2.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comments" Target="../comments/comment3.xml"/><Relationship Id="rId4"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comments" Target="../comments/comment4.xml"/><Relationship Id="rId4" Type="http://schemas.openxmlformats.org/officeDocument/2006/relationships/image" Target="../media/image1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comments" Target="../comments/comment5.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comments" Target="../comments/comment6.xml"/><Relationship Id="rId4"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1"/>
          <p:cNvSpPr txBox="1"/>
          <p:nvPr>
            <p:ph type="ctrTitle"/>
          </p:nvPr>
        </p:nvSpPr>
        <p:spPr>
          <a:xfrm>
            <a:off x="810001" y="1449147"/>
            <a:ext cx="10572000" cy="29712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FEFEFE"/>
              </a:buClr>
              <a:buSzPts val="6600"/>
              <a:buFont typeface="Century Gothic"/>
              <a:buNone/>
            </a:pPr>
            <a:r>
              <a:rPr lang="en-US" sz="6600"/>
              <a:t>Public Service Leadership</a:t>
            </a:r>
            <a:endParaRPr/>
          </a:p>
        </p:txBody>
      </p:sp>
      <p:sp>
        <p:nvSpPr>
          <p:cNvPr id="116" name="Google Shape;116;p1"/>
          <p:cNvSpPr txBox="1"/>
          <p:nvPr>
            <p:ph idx="1" type="subTitle"/>
          </p:nvPr>
        </p:nvSpPr>
        <p:spPr>
          <a:xfrm>
            <a:off x="344550" y="5280850"/>
            <a:ext cx="11436600" cy="1577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400"/>
              <a:buNone/>
            </a:pPr>
            <a:r>
              <a:rPr b="1" lang="en-US" sz="2000">
                <a:solidFill>
                  <a:srgbClr val="FEFEFE"/>
                </a:solidFill>
              </a:rPr>
              <a:t>SS.912.CG.1.5:</a:t>
            </a:r>
            <a:r>
              <a:rPr b="1" lang="en-US" sz="1600">
                <a:solidFill>
                  <a:srgbClr val="FEFEFE"/>
                </a:solidFill>
              </a:rPr>
              <a:t>  </a:t>
            </a:r>
            <a:r>
              <a:rPr b="1" lang="en-US" sz="2000">
                <a:solidFill>
                  <a:srgbClr val="FEFEFE"/>
                </a:solidFill>
              </a:rPr>
              <a:t>Explain how the U.S. Constitution and its amendments uphold the following political principles: checks and balances, consent of the governed, democracy, due process of law, federalism, individual rights, limited government, representative government, republicanism, rule of law and separation of powers.</a:t>
            </a:r>
            <a:endParaRPr b="1" sz="2600">
              <a:solidFill>
                <a:srgbClr val="FEFEFE"/>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0"/>
          <p:cNvSpPr txBox="1"/>
          <p:nvPr>
            <p:ph type="title"/>
          </p:nvPr>
        </p:nvSpPr>
        <p:spPr>
          <a:xfrm>
            <a:off x="810000" y="447188"/>
            <a:ext cx="10572000" cy="9705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Limited Government</a:t>
            </a:r>
            <a:endParaRPr/>
          </a:p>
        </p:txBody>
      </p:sp>
      <p:sp>
        <p:nvSpPr>
          <p:cNvPr id="186" name="Google Shape;186;p10"/>
          <p:cNvSpPr txBox="1"/>
          <p:nvPr>
            <p:ph idx="2" type="body"/>
          </p:nvPr>
        </p:nvSpPr>
        <p:spPr>
          <a:xfrm>
            <a:off x="121725" y="2174875"/>
            <a:ext cx="5882700" cy="4298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342900" rtl="0" algn="l">
              <a:lnSpc>
                <a:spcPct val="100000"/>
              </a:lnSpc>
              <a:spcBef>
                <a:spcPts val="0"/>
              </a:spcBef>
              <a:spcAft>
                <a:spcPts val="0"/>
              </a:spcAft>
              <a:buSzPts val="1800"/>
              <a:buNone/>
            </a:pPr>
            <a:r>
              <a:t/>
            </a:r>
            <a:endParaRPr sz="1900"/>
          </a:p>
          <a:p>
            <a:pPr indent="-342900" lvl="0" marL="342900" rtl="0" algn="l">
              <a:lnSpc>
                <a:spcPct val="100000"/>
              </a:lnSpc>
              <a:spcBef>
                <a:spcPts val="0"/>
              </a:spcBef>
              <a:spcAft>
                <a:spcPts val="0"/>
              </a:spcAft>
              <a:buSzPts val="1900"/>
              <a:buChar char="❖"/>
            </a:pPr>
            <a:r>
              <a:rPr lang="en-US" sz="1900"/>
              <a:t>The government has only those powers stated in the Constitution and granted to it by the people.</a:t>
            </a:r>
            <a:endParaRPr sz="1900"/>
          </a:p>
          <a:p>
            <a:pPr indent="0" lvl="0" marL="457200" rtl="0" algn="l">
              <a:lnSpc>
                <a:spcPct val="100000"/>
              </a:lnSpc>
              <a:spcBef>
                <a:spcPts val="0"/>
              </a:spcBef>
              <a:spcAft>
                <a:spcPts val="0"/>
              </a:spcAft>
              <a:buNone/>
            </a:pPr>
            <a:r>
              <a:t/>
            </a:r>
            <a:endParaRPr sz="1900"/>
          </a:p>
          <a:p>
            <a:pPr indent="-342900" lvl="0" marL="342900" rtl="0" algn="l">
              <a:lnSpc>
                <a:spcPct val="100000"/>
              </a:lnSpc>
              <a:spcBef>
                <a:spcPts val="0"/>
              </a:spcBef>
              <a:spcAft>
                <a:spcPts val="0"/>
              </a:spcAft>
              <a:buSzPts val="1900"/>
              <a:buChar char="❖"/>
            </a:pPr>
            <a:r>
              <a:rPr lang="en-US" sz="1900"/>
              <a:t>Limited government means that government is limited both in the exercise of its delegated powers and in the means it can employ, which must be both “necessary and proper.”</a:t>
            </a:r>
            <a:endParaRPr sz="1900"/>
          </a:p>
        </p:txBody>
      </p:sp>
      <p:pic>
        <p:nvPicPr>
          <p:cNvPr id="187" name="Google Shape;187;p10"/>
          <p:cNvPicPr preferRelativeResize="0"/>
          <p:nvPr/>
        </p:nvPicPr>
        <p:blipFill rotWithShape="1">
          <a:blip r:embed="rId3">
            <a:alphaModFix/>
          </a:blip>
          <a:srcRect b="0" l="0" r="0" t="0"/>
          <a:stretch/>
        </p:blipFill>
        <p:spPr>
          <a:xfrm>
            <a:off x="6104350" y="2657088"/>
            <a:ext cx="5882772" cy="392089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1"/>
          <p:cNvSpPr txBox="1"/>
          <p:nvPr>
            <p:ph type="title"/>
          </p:nvPr>
        </p:nvSpPr>
        <p:spPr>
          <a:xfrm>
            <a:off x="810000" y="447188"/>
            <a:ext cx="10572000" cy="9705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Representative Government</a:t>
            </a:r>
            <a:endParaRPr/>
          </a:p>
        </p:txBody>
      </p:sp>
      <p:sp>
        <p:nvSpPr>
          <p:cNvPr id="193" name="Google Shape;193;p11"/>
          <p:cNvSpPr txBox="1"/>
          <p:nvPr>
            <p:ph idx="2" type="body"/>
          </p:nvPr>
        </p:nvSpPr>
        <p:spPr>
          <a:xfrm>
            <a:off x="121725" y="2174875"/>
            <a:ext cx="5882700" cy="4298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t/>
            </a:r>
            <a:endParaRPr sz="1900"/>
          </a:p>
          <a:p>
            <a:pPr indent="-342900" lvl="0" marL="342900" rtl="0" algn="l">
              <a:lnSpc>
                <a:spcPct val="100000"/>
              </a:lnSpc>
              <a:spcBef>
                <a:spcPts val="0"/>
              </a:spcBef>
              <a:spcAft>
                <a:spcPts val="0"/>
              </a:spcAft>
              <a:buSzPts val="1900"/>
              <a:buChar char="❖"/>
            </a:pPr>
            <a:r>
              <a:rPr lang="en-US" sz="1900"/>
              <a:t>The characteristics of a representative government are the election of officials by citizens and execution of political power on behalf of the people. The representatives can also be removed or replaced by the people if necessary.</a:t>
            </a:r>
            <a:endParaRPr sz="1900"/>
          </a:p>
          <a:p>
            <a:pPr indent="0" lvl="0" marL="457200" rtl="0" algn="l">
              <a:lnSpc>
                <a:spcPct val="100000"/>
              </a:lnSpc>
              <a:spcBef>
                <a:spcPts val="0"/>
              </a:spcBef>
              <a:spcAft>
                <a:spcPts val="0"/>
              </a:spcAft>
              <a:buNone/>
            </a:pPr>
            <a:r>
              <a:t/>
            </a:r>
            <a:endParaRPr sz="1900"/>
          </a:p>
          <a:p>
            <a:pPr indent="-342900" lvl="0" marL="342900" rtl="0" algn="l">
              <a:lnSpc>
                <a:spcPct val="100000"/>
              </a:lnSpc>
              <a:spcBef>
                <a:spcPts val="0"/>
              </a:spcBef>
              <a:spcAft>
                <a:spcPts val="0"/>
              </a:spcAft>
              <a:buSzPts val="1900"/>
              <a:buChar char="❖"/>
            </a:pPr>
            <a:r>
              <a:rPr lang="en-US" sz="1900"/>
              <a:t>One advantage allows the people to participate in their government. Those representatives that create laws, policy, and taxes would not exercise those powers if they were not selected by the people.</a:t>
            </a:r>
            <a:endParaRPr sz="1900"/>
          </a:p>
        </p:txBody>
      </p:sp>
      <p:pic>
        <p:nvPicPr>
          <p:cNvPr id="194" name="Google Shape;194;p11"/>
          <p:cNvPicPr preferRelativeResize="0"/>
          <p:nvPr/>
        </p:nvPicPr>
        <p:blipFill rotWithShape="1">
          <a:blip r:embed="rId3">
            <a:alphaModFix/>
          </a:blip>
          <a:srcRect b="0" l="0" r="-7641" t="-7642"/>
          <a:stretch/>
        </p:blipFill>
        <p:spPr>
          <a:xfrm>
            <a:off x="6683050" y="1901875"/>
            <a:ext cx="5283475" cy="4844126"/>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2"/>
          <p:cNvSpPr txBox="1"/>
          <p:nvPr>
            <p:ph type="title"/>
          </p:nvPr>
        </p:nvSpPr>
        <p:spPr>
          <a:xfrm>
            <a:off x="810000" y="447188"/>
            <a:ext cx="10572000" cy="9705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Republicanism</a:t>
            </a:r>
            <a:endParaRPr/>
          </a:p>
        </p:txBody>
      </p:sp>
      <p:sp>
        <p:nvSpPr>
          <p:cNvPr id="200" name="Google Shape;200;p12"/>
          <p:cNvSpPr txBox="1"/>
          <p:nvPr>
            <p:ph idx="2" type="body"/>
          </p:nvPr>
        </p:nvSpPr>
        <p:spPr>
          <a:xfrm>
            <a:off x="121725" y="2174875"/>
            <a:ext cx="5882700" cy="4298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0" rtl="0" algn="l">
              <a:lnSpc>
                <a:spcPct val="100000"/>
              </a:lnSpc>
              <a:spcBef>
                <a:spcPts val="0"/>
              </a:spcBef>
              <a:spcAft>
                <a:spcPts val="0"/>
              </a:spcAft>
              <a:buSzPts val="1800"/>
              <a:buNone/>
            </a:pPr>
            <a:r>
              <a:t/>
            </a:r>
            <a:endParaRPr sz="1900"/>
          </a:p>
          <a:p>
            <a:pPr indent="-342900" lvl="0" marL="342900" rtl="0" algn="l">
              <a:lnSpc>
                <a:spcPct val="100000"/>
              </a:lnSpc>
              <a:spcBef>
                <a:spcPts val="0"/>
              </a:spcBef>
              <a:spcAft>
                <a:spcPts val="0"/>
              </a:spcAft>
              <a:buSzPts val="1900"/>
              <a:buChar char="❖"/>
            </a:pPr>
            <a:r>
              <a:rPr lang="en-US" sz="1900"/>
              <a:t>Republicanism is the doctrine that public power should always serve the common good of all those subject to its rule.</a:t>
            </a:r>
            <a:endParaRPr sz="1900"/>
          </a:p>
          <a:p>
            <a:pPr indent="0" lvl="0" marL="457200" rtl="0" algn="l">
              <a:lnSpc>
                <a:spcPct val="100000"/>
              </a:lnSpc>
              <a:spcBef>
                <a:spcPts val="0"/>
              </a:spcBef>
              <a:spcAft>
                <a:spcPts val="0"/>
              </a:spcAft>
              <a:buNone/>
            </a:pPr>
            <a:r>
              <a:t/>
            </a:r>
            <a:endParaRPr sz="1900"/>
          </a:p>
          <a:p>
            <a:pPr indent="-342900" lvl="0" marL="342900" rtl="0" algn="l">
              <a:lnSpc>
                <a:spcPct val="100000"/>
              </a:lnSpc>
              <a:spcBef>
                <a:spcPts val="0"/>
              </a:spcBef>
              <a:spcAft>
                <a:spcPts val="0"/>
              </a:spcAft>
              <a:buSzPts val="1900"/>
              <a:buChar char="❖"/>
            </a:pPr>
            <a:r>
              <a:rPr lang="en-US" sz="1900"/>
              <a:t>Though conceptually separate from democracy, republicanism include the key principles of rule by consent of the governed and sovereignty of the people. In effect, republicanism held that kings and aristocracies were not the real rulers, but rather </a:t>
            </a:r>
            <a:r>
              <a:rPr lang="en-US" sz="1900">
                <a:extLst>
                  <a:ext uri="http://customooxmlschemas.google.com/">
                    <go:slidesCustomData xmlns:go="http://customooxmlschemas.google.com/" textRoundtripDataId="12"/>
                  </a:ext>
                </a:extLst>
              </a:rPr>
              <a:t>the</a:t>
            </a:r>
            <a:r>
              <a:rPr lang="en-US" sz="1900">
                <a:extLst>
                  <a:ext uri="http://customooxmlschemas.google.com/">
                    <go:slidesCustomData xmlns:go="http://customooxmlschemas.google.com/" textRoundtripDataId="13"/>
                  </a:ext>
                </a:extLst>
              </a:rPr>
              <a:t> whole people were</a:t>
            </a:r>
            <a:r>
              <a:rPr lang="en-US" sz="1900">
                <a:extLst>
                  <a:ext uri="http://customooxmlschemas.google.com/">
                    <go:slidesCustomData xmlns:go="http://customooxmlschemas.google.com/" textRoundtripDataId="14"/>
                  </a:ext>
                </a:extLst>
              </a:rPr>
              <a:t>.</a:t>
            </a:r>
            <a:endParaRPr sz="1900"/>
          </a:p>
        </p:txBody>
      </p:sp>
      <p:pic>
        <p:nvPicPr>
          <p:cNvPr id="201" name="Google Shape;201;p12"/>
          <p:cNvPicPr preferRelativeResize="0"/>
          <p:nvPr/>
        </p:nvPicPr>
        <p:blipFill rotWithShape="1">
          <a:blip r:embed="rId4">
            <a:alphaModFix/>
          </a:blip>
          <a:srcRect b="0" l="0" r="0" t="0"/>
          <a:stretch/>
        </p:blipFill>
        <p:spPr>
          <a:xfrm>
            <a:off x="6595575" y="2174875"/>
            <a:ext cx="4881100" cy="4563651"/>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3"/>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Rule of Law</a:t>
            </a:r>
            <a:endParaRPr/>
          </a:p>
        </p:txBody>
      </p:sp>
      <p:sp>
        <p:nvSpPr>
          <p:cNvPr id="207" name="Google Shape;207;p13"/>
          <p:cNvSpPr txBox="1"/>
          <p:nvPr>
            <p:ph idx="1" type="body"/>
          </p:nvPr>
        </p:nvSpPr>
        <p:spPr>
          <a:xfrm>
            <a:off x="614925" y="2119425"/>
            <a:ext cx="5059200" cy="1743000"/>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p>
            <a:pPr indent="0" lvl="0" marL="0" rtl="0" algn="l">
              <a:lnSpc>
                <a:spcPct val="100000"/>
              </a:lnSpc>
              <a:spcBef>
                <a:spcPts val="0"/>
              </a:spcBef>
              <a:spcAft>
                <a:spcPts val="0"/>
              </a:spcAft>
              <a:buSzPts val="2000"/>
              <a:buNone/>
            </a:pPr>
            <a:r>
              <a:rPr lang="en-US" sz="1800"/>
              <a:t>.</a:t>
            </a:r>
            <a:endParaRPr sz="1800"/>
          </a:p>
          <a:p>
            <a:pPr indent="0" lvl="0" marL="342900" rtl="0" algn="l">
              <a:lnSpc>
                <a:spcPct val="100000"/>
              </a:lnSpc>
              <a:spcBef>
                <a:spcPts val="0"/>
              </a:spcBef>
              <a:spcAft>
                <a:spcPts val="0"/>
              </a:spcAft>
              <a:buSzPts val="2000"/>
              <a:buNone/>
            </a:pPr>
            <a:r>
              <a:t/>
            </a:r>
            <a:endParaRPr sz="1800"/>
          </a:p>
          <a:p>
            <a:pPr indent="0" lvl="0" marL="0" rtl="0" algn="ctr">
              <a:lnSpc>
                <a:spcPct val="100000"/>
              </a:lnSpc>
              <a:spcBef>
                <a:spcPts val="0"/>
              </a:spcBef>
              <a:spcAft>
                <a:spcPts val="0"/>
              </a:spcAft>
              <a:buSzPts val="2400"/>
              <a:buNone/>
            </a:pPr>
            <a:r>
              <a:t/>
            </a:r>
            <a:endParaRPr/>
          </a:p>
        </p:txBody>
      </p:sp>
      <p:sp>
        <p:nvSpPr>
          <p:cNvPr id="208" name="Google Shape;208;p13"/>
          <p:cNvSpPr txBox="1"/>
          <p:nvPr>
            <p:ph idx="2" type="body"/>
          </p:nvPr>
        </p:nvSpPr>
        <p:spPr>
          <a:xfrm>
            <a:off x="562817" y="2505363"/>
            <a:ext cx="5190000" cy="31098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SzPts val="1900"/>
              <a:buChar char="❖"/>
            </a:pPr>
            <a:r>
              <a:rPr lang="en-US" sz="1900">
                <a:extLst>
                  <a:ext uri="http://customooxmlschemas.google.com/">
                    <go:slidesCustomData xmlns:go="http://customooxmlschemas.google.com/" textRoundtripDataId="15"/>
                  </a:ext>
                </a:extLst>
              </a:rPr>
              <a:t>Rule of law is a law that everyone must obey including citizens, non-citizens, and government leaders.</a:t>
            </a:r>
            <a:endParaRPr sz="1900"/>
          </a:p>
        </p:txBody>
      </p:sp>
      <p:pic>
        <p:nvPicPr>
          <p:cNvPr id="209" name="Google Shape;209;p13"/>
          <p:cNvPicPr preferRelativeResize="0"/>
          <p:nvPr/>
        </p:nvPicPr>
        <p:blipFill rotWithShape="1">
          <a:blip r:embed="rId4">
            <a:alphaModFix/>
          </a:blip>
          <a:srcRect b="0" l="0" r="0" t="0"/>
          <a:stretch/>
        </p:blipFill>
        <p:spPr>
          <a:xfrm>
            <a:off x="1900237" y="4306094"/>
            <a:ext cx="2619375" cy="1743075"/>
          </a:xfrm>
          <a:prstGeom prst="rect">
            <a:avLst/>
          </a:prstGeom>
          <a:noFill/>
          <a:ln>
            <a:noFill/>
          </a:ln>
        </p:spPr>
      </p:pic>
      <p:pic>
        <p:nvPicPr>
          <p:cNvPr id="210" name="Google Shape;210;p13"/>
          <p:cNvPicPr preferRelativeResize="0"/>
          <p:nvPr/>
        </p:nvPicPr>
        <p:blipFill rotWithShape="1">
          <a:blip r:embed="rId5">
            <a:alphaModFix/>
          </a:blip>
          <a:srcRect b="0" l="0" r="0" t="0"/>
          <a:stretch/>
        </p:blipFill>
        <p:spPr>
          <a:xfrm>
            <a:off x="6004575" y="2751151"/>
            <a:ext cx="6006209" cy="3511325"/>
          </a:xfrm>
          <a:prstGeom prst="rect">
            <a:avLst/>
          </a:prstGeom>
          <a:noFill/>
          <a:ln>
            <a:noFill/>
          </a:ln>
        </p:spPr>
      </p:pic>
      <p:pic>
        <p:nvPicPr>
          <p:cNvPr id="211" name="Google Shape;211;p13"/>
          <p:cNvPicPr preferRelativeResize="0"/>
          <p:nvPr/>
        </p:nvPicPr>
        <p:blipFill rotWithShape="1">
          <a:blip r:embed="rId6">
            <a:alphaModFix/>
          </a:blip>
          <a:srcRect b="0" l="0" r="0" t="0"/>
          <a:stretch/>
        </p:blipFill>
        <p:spPr>
          <a:xfrm>
            <a:off x="1263825" y="3755450"/>
            <a:ext cx="3761398" cy="28051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l">
              <a:lnSpc>
                <a:spcPct val="100000"/>
              </a:lnSpc>
              <a:spcBef>
                <a:spcPts val="0"/>
              </a:spcBef>
              <a:spcAft>
                <a:spcPts val="0"/>
              </a:spcAft>
              <a:buClr>
                <a:srgbClr val="FEFEFE"/>
              </a:buClr>
              <a:buSzPts val="4000"/>
              <a:buFont typeface="Century Gothic"/>
              <a:buNone/>
            </a:pPr>
            <a:r>
              <a:rPr lang="en-US"/>
              <a:t>Why is leadership in public service important?</a:t>
            </a:r>
            <a:endParaRPr/>
          </a:p>
        </p:txBody>
      </p:sp>
      <p:sp>
        <p:nvSpPr>
          <p:cNvPr id="122" name="Google Shape;122;p2"/>
          <p:cNvSpPr txBox="1"/>
          <p:nvPr>
            <p:ph idx="1" type="body"/>
          </p:nvPr>
        </p:nvSpPr>
        <p:spPr>
          <a:xfrm>
            <a:off x="273843" y="2336587"/>
            <a:ext cx="11644200" cy="4188600"/>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p>
            <a:pPr indent="-355600" lvl="0" marL="457200" rtl="0" algn="l">
              <a:lnSpc>
                <a:spcPct val="100000"/>
              </a:lnSpc>
              <a:spcBef>
                <a:spcPts val="0"/>
              </a:spcBef>
              <a:spcAft>
                <a:spcPts val="0"/>
              </a:spcAft>
              <a:buSzPts val="2000"/>
              <a:buChar char="❖"/>
            </a:pPr>
            <a:r>
              <a:rPr lang="en-US" sz="2000">
                <a:extLst>
                  <a:ext uri="http://customooxmlschemas.google.com/">
                    <go:slidesCustomData xmlns:go="http://customooxmlschemas.google.com/" textRoundtripDataId="0"/>
                  </a:ext>
                </a:extLst>
              </a:rPr>
              <a:t>Due</a:t>
            </a:r>
            <a:r>
              <a:rPr lang="en-US" sz="2000"/>
              <a:t> to the far-reaching influence, power and resources of our government, trust in federal leaders and their integrity is vital.</a:t>
            </a:r>
            <a:br>
              <a:rPr lang="en-US" sz="2000"/>
            </a:br>
            <a:endParaRPr sz="2000"/>
          </a:p>
          <a:p>
            <a:pPr indent="-342900" lvl="0" marL="457200" rtl="0" algn="l">
              <a:lnSpc>
                <a:spcPct val="100000"/>
              </a:lnSpc>
              <a:spcBef>
                <a:spcPts val="0"/>
              </a:spcBef>
              <a:spcAft>
                <a:spcPts val="0"/>
              </a:spcAft>
              <a:buSzPts val="1800"/>
              <a:buChar char="❖"/>
            </a:pPr>
            <a:r>
              <a:rPr lang="en-US"/>
              <a:t>Public </a:t>
            </a:r>
            <a:r>
              <a:rPr lang="en-US"/>
              <a:t>leaders represent the public and must be held to the highest standards. </a:t>
            </a:r>
            <a:br>
              <a:rPr lang="en-US"/>
            </a:br>
            <a:endParaRPr/>
          </a:p>
          <a:p>
            <a:pPr indent="-342900" lvl="0" marL="457200" rtl="0" algn="l">
              <a:lnSpc>
                <a:spcPct val="100000"/>
              </a:lnSpc>
              <a:spcBef>
                <a:spcPts val="0"/>
              </a:spcBef>
              <a:spcAft>
                <a:spcPts val="0"/>
              </a:spcAft>
              <a:buSzPts val="1800"/>
              <a:buChar char="❖"/>
            </a:pPr>
            <a:r>
              <a:rPr lang="en-US"/>
              <a:t>They are stewards of the Constitution, taxpayer dollars and the workforces they lead.</a:t>
            </a:r>
            <a:endParaRPr/>
          </a:p>
          <a:p>
            <a:pPr indent="0" lvl="0" marL="342900" rtl="0" algn="l">
              <a:lnSpc>
                <a:spcPct val="100000"/>
              </a:lnSpc>
              <a:spcBef>
                <a:spcPts val="1000"/>
              </a:spcBef>
              <a:spcAft>
                <a:spcPts val="0"/>
              </a:spcAft>
              <a:buSzPts val="1800"/>
              <a:buNone/>
            </a:pPr>
            <a:r>
              <a:t/>
            </a:r>
            <a:endParaRPr/>
          </a:p>
          <a:p>
            <a:pPr indent="-215900" lvl="0" marL="342900" rtl="0" algn="l">
              <a:lnSpc>
                <a:spcPct val="100000"/>
              </a:lnSpc>
              <a:spcBef>
                <a:spcPts val="1000"/>
              </a:spcBef>
              <a:spcAft>
                <a:spcPts val="0"/>
              </a:spcAft>
              <a:buSzPts val="2000"/>
              <a:buNone/>
            </a:pPr>
            <a:r>
              <a:t/>
            </a:r>
            <a:endParaRPr sz="2000"/>
          </a:p>
        </p:txBody>
      </p:sp>
      <p:pic>
        <p:nvPicPr>
          <p:cNvPr id="123" name="Google Shape;123;p2"/>
          <p:cNvPicPr preferRelativeResize="0"/>
          <p:nvPr/>
        </p:nvPicPr>
        <p:blipFill rotWithShape="1">
          <a:blip r:embed="rId3">
            <a:alphaModFix/>
          </a:blip>
          <a:srcRect b="0" l="0" r="0" t="0"/>
          <a:stretch/>
        </p:blipFill>
        <p:spPr>
          <a:xfrm>
            <a:off x="2694225" y="4968550"/>
            <a:ext cx="5930750" cy="17889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3"/>
          <p:cNvSpPr txBox="1"/>
          <p:nvPr>
            <p:ph type="title"/>
          </p:nvPr>
        </p:nvSpPr>
        <p:spPr>
          <a:xfrm>
            <a:off x="810000" y="447188"/>
            <a:ext cx="10572000" cy="9705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Political Principles that uphold the Constitution</a:t>
            </a:r>
            <a:endParaRPr/>
          </a:p>
        </p:txBody>
      </p:sp>
      <p:sp>
        <p:nvSpPr>
          <p:cNvPr id="129" name="Google Shape;129;p3"/>
          <p:cNvSpPr txBox="1"/>
          <p:nvPr>
            <p:ph idx="1" type="body"/>
          </p:nvPr>
        </p:nvSpPr>
        <p:spPr>
          <a:xfrm>
            <a:off x="314900" y="1574550"/>
            <a:ext cx="10659600" cy="6350700"/>
          </a:xfrm>
          <a:prstGeom prst="rect">
            <a:avLst/>
          </a:prstGeom>
          <a:noFill/>
          <a:ln>
            <a:noFill/>
          </a:ln>
          <a:effectLst>
            <a:outerShdw blurRad="50800">
              <a:srgbClr val="000000">
                <a:alpha val="40000"/>
              </a:srgbClr>
            </a:outerShdw>
          </a:effectLst>
        </p:spPr>
        <p:txBody>
          <a:bodyPr anchorCtr="0" anchor="ctr" bIns="45700" lIns="91425" spcFirstLastPara="1" rIns="91425" wrap="square" tIns="45700">
            <a:normAutofit/>
          </a:bodyPr>
          <a:lstStyle/>
          <a:p>
            <a:pPr indent="-355600" lvl="0" marL="457200" rtl="0" algn="l">
              <a:lnSpc>
                <a:spcPct val="100000"/>
              </a:lnSpc>
              <a:spcBef>
                <a:spcPts val="0"/>
              </a:spcBef>
              <a:spcAft>
                <a:spcPts val="0"/>
              </a:spcAft>
              <a:buClr>
                <a:srgbClr val="FEFEFE"/>
              </a:buClr>
              <a:buSzPts val="2000"/>
              <a:buChar char="❖"/>
            </a:pPr>
            <a:r>
              <a:rPr b="1" lang="en-US" sz="2000">
                <a:solidFill>
                  <a:srgbClr val="FEFEFE"/>
                </a:solidFill>
                <a:extLst>
                  <a:ext uri="http://customooxmlschemas.google.com/">
                    <go:slidesCustomData xmlns:go="http://customooxmlschemas.google.com/" textRoundtripDataId="1"/>
                  </a:ext>
                </a:extLst>
              </a:rPr>
              <a:t>Separation of Powers/Checks &amp;</a:t>
            </a:r>
            <a:br>
              <a:rPr b="1" lang="en-US" sz="2000">
                <a:solidFill>
                  <a:srgbClr val="FEFEFE"/>
                </a:solidFill>
                <a:extLst>
                  <a:ext uri="http://customooxmlschemas.google.com/">
                    <go:slidesCustomData xmlns:go="http://customooxmlschemas.google.com/" textRoundtripDataId="1"/>
                  </a:ext>
                </a:extLst>
              </a:rPr>
            </a:br>
            <a:r>
              <a:rPr b="1" lang="en-US" sz="2000">
                <a:solidFill>
                  <a:srgbClr val="FEFEFE"/>
                </a:solidFill>
                <a:extLst>
                  <a:ext uri="http://customooxmlschemas.google.com/">
                    <go:slidesCustomData xmlns:go="http://customooxmlschemas.google.com/" textRoundtripDataId="1"/>
                  </a:ext>
                </a:extLst>
              </a:rPr>
              <a:t>Balances</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Consent of the governed</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Democracy</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Due Process of Law</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Federalism</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Individual rights</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Limited government</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Representative government</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Republicanism</a:t>
            </a:r>
            <a:endParaRPr b="1" sz="2000">
              <a:solidFill>
                <a:srgbClr val="FEFEFE"/>
              </a:solidFill>
            </a:endParaRPr>
          </a:p>
          <a:p>
            <a:pPr indent="-355600" lvl="0" marL="457200" rtl="0" algn="l">
              <a:lnSpc>
                <a:spcPct val="100000"/>
              </a:lnSpc>
              <a:spcBef>
                <a:spcPts val="0"/>
              </a:spcBef>
              <a:spcAft>
                <a:spcPts val="0"/>
              </a:spcAft>
              <a:buClr>
                <a:srgbClr val="FEFEFE"/>
              </a:buClr>
              <a:buSzPts val="2000"/>
              <a:buChar char="❖"/>
            </a:pPr>
            <a:r>
              <a:rPr b="1" lang="en-US" sz="2000">
                <a:solidFill>
                  <a:srgbClr val="FEFEFE"/>
                </a:solidFill>
              </a:rPr>
              <a:t>Rule of Law</a:t>
            </a:r>
            <a:endParaRPr/>
          </a:p>
          <a:p>
            <a:pPr indent="0" lvl="0" marL="342900" rtl="0" algn="l">
              <a:lnSpc>
                <a:spcPct val="100000"/>
              </a:lnSpc>
              <a:spcBef>
                <a:spcPts val="1000"/>
              </a:spcBef>
              <a:spcAft>
                <a:spcPts val="0"/>
              </a:spcAft>
              <a:buSzPts val="1800"/>
              <a:buNone/>
            </a:pPr>
            <a:r>
              <a:t/>
            </a:r>
            <a:endParaRPr/>
          </a:p>
          <a:p>
            <a:pPr indent="-215900" lvl="0" marL="342900" rtl="0" algn="l">
              <a:lnSpc>
                <a:spcPct val="100000"/>
              </a:lnSpc>
              <a:spcBef>
                <a:spcPts val="1000"/>
              </a:spcBef>
              <a:spcAft>
                <a:spcPts val="0"/>
              </a:spcAft>
              <a:buSzPts val="2000"/>
              <a:buNone/>
            </a:pPr>
            <a:r>
              <a:t/>
            </a:r>
            <a:endParaRPr sz="2000"/>
          </a:p>
        </p:txBody>
      </p:sp>
      <p:pic>
        <p:nvPicPr>
          <p:cNvPr id="130" name="Google Shape;130;p3"/>
          <p:cNvPicPr preferRelativeResize="0"/>
          <p:nvPr/>
        </p:nvPicPr>
        <p:blipFill rotWithShape="1">
          <a:blip r:embed="rId4">
            <a:alphaModFix/>
          </a:blip>
          <a:srcRect b="0" l="0" r="0" t="0"/>
          <a:stretch/>
        </p:blipFill>
        <p:spPr>
          <a:xfrm>
            <a:off x="5090900" y="2169375"/>
            <a:ext cx="6499748" cy="4332101"/>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Separation of Powers/Checks and Balances</a:t>
            </a:r>
            <a:endParaRPr/>
          </a:p>
        </p:txBody>
      </p:sp>
      <p:pic>
        <p:nvPicPr>
          <p:cNvPr id="136" name="Google Shape;136;p4"/>
          <p:cNvPicPr preferRelativeResize="0"/>
          <p:nvPr/>
        </p:nvPicPr>
        <p:blipFill rotWithShape="1">
          <a:blip r:embed="rId4">
            <a:alphaModFix/>
          </a:blip>
          <a:srcRect b="0" l="0" r="0" t="0"/>
          <a:stretch/>
        </p:blipFill>
        <p:spPr>
          <a:xfrm>
            <a:off x="0" y="1845450"/>
            <a:ext cx="6228175" cy="5012551"/>
          </a:xfrm>
          <a:prstGeom prst="rect">
            <a:avLst/>
          </a:prstGeom>
          <a:noFill/>
          <a:ln>
            <a:noFill/>
          </a:ln>
        </p:spPr>
      </p:pic>
      <p:sp>
        <p:nvSpPr>
          <p:cNvPr id="137" name="Google Shape;137;p4"/>
          <p:cNvSpPr txBox="1"/>
          <p:nvPr/>
        </p:nvSpPr>
        <p:spPr>
          <a:xfrm>
            <a:off x="6403125" y="2064400"/>
            <a:ext cx="5545800" cy="480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00000"/>
              </a:lnSpc>
              <a:spcBef>
                <a:spcPts val="0"/>
              </a:spcBef>
              <a:spcAft>
                <a:spcPts val="0"/>
              </a:spcAft>
              <a:buClr>
                <a:schemeClr val="accent1"/>
              </a:buClr>
              <a:buSzPts val="1800"/>
              <a:buFont typeface="Noto Sans Symbols"/>
              <a:buChar char="❖"/>
            </a:pPr>
            <a:r>
              <a:rPr b="1" i="0" lang="en-US" sz="2000" u="none" cap="none" strike="noStrike">
                <a:solidFill>
                  <a:srgbClr val="FEFEFE"/>
                </a:solidFill>
                <a:latin typeface="Century Gothic"/>
                <a:ea typeface="Century Gothic"/>
                <a:cs typeface="Century Gothic"/>
                <a:sym typeface="Century Gothic"/>
                <a:extLst>
                  <a:ext uri="http://customooxmlschemas.google.com/">
                    <go:slidesCustomData xmlns:go="http://customooxmlschemas.google.com/" textRoundtripDataId="2"/>
                  </a:ext>
                </a:extLst>
              </a:rPr>
              <a:t>Separation of Powers in the United States is associated with the Checks and Balances system. </a:t>
            </a:r>
            <a:endParaRPr b="1" i="0" sz="2000" u="none" cap="none" strike="noStrike">
              <a:solidFill>
                <a:srgbClr val="FEFEFE"/>
              </a:solidFill>
              <a:latin typeface="Century Gothic"/>
              <a:ea typeface="Century Gothic"/>
              <a:cs typeface="Century Gothic"/>
              <a:sym typeface="Century Gothic"/>
            </a:endParaRPr>
          </a:p>
          <a:p>
            <a:pPr indent="-342900" lvl="0" marL="457200" marR="0" rtl="0" algn="l">
              <a:lnSpc>
                <a:spcPct val="100000"/>
              </a:lnSpc>
              <a:spcBef>
                <a:spcPts val="0"/>
              </a:spcBef>
              <a:spcAft>
                <a:spcPts val="0"/>
              </a:spcAft>
              <a:buClr>
                <a:schemeClr val="accent1"/>
              </a:buClr>
              <a:buSzPts val="1800"/>
              <a:buFont typeface="Noto Sans Symbols"/>
              <a:buChar char="❖"/>
            </a:pPr>
            <a:r>
              <a:rPr b="1" i="0" lang="en-US" sz="2000" u="none" cap="none" strike="noStrike">
                <a:solidFill>
                  <a:srgbClr val="FEFEFE"/>
                </a:solidFill>
                <a:latin typeface="Century Gothic"/>
                <a:ea typeface="Century Gothic"/>
                <a:cs typeface="Century Gothic"/>
                <a:sym typeface="Century Gothic"/>
              </a:rPr>
              <a:t>The Checks and Balances system provides each branch of government with individual powers to check the other branches and prevent any one branch from becoming too powerful.</a:t>
            </a:r>
            <a:endParaRPr b="1" i="0" sz="2000" u="none" cap="none" strike="noStrike">
              <a:solidFill>
                <a:srgbClr val="FEFEFE"/>
              </a:solidFill>
              <a:latin typeface="Century Gothic"/>
              <a:ea typeface="Century Gothic"/>
              <a:cs typeface="Century Gothic"/>
              <a:sym typeface="Century Gothic"/>
            </a:endParaRPr>
          </a:p>
          <a:p>
            <a:pPr indent="-342900" lvl="0" marL="457200" marR="0" rtl="0" algn="l">
              <a:lnSpc>
                <a:spcPct val="100000"/>
              </a:lnSpc>
              <a:spcBef>
                <a:spcPts val="0"/>
              </a:spcBef>
              <a:spcAft>
                <a:spcPts val="0"/>
              </a:spcAft>
              <a:buClr>
                <a:schemeClr val="accent1"/>
              </a:buClr>
              <a:buSzPts val="1800"/>
              <a:buFont typeface="Noto Sans Symbols"/>
              <a:buChar char="❖"/>
            </a:pPr>
            <a:r>
              <a:rPr b="1" i="0" lang="en-US" sz="2000" u="none" cap="none" strike="noStrike">
                <a:solidFill>
                  <a:srgbClr val="FEFEFE"/>
                </a:solidFill>
                <a:latin typeface="Century Gothic"/>
                <a:ea typeface="Century Gothic"/>
                <a:cs typeface="Century Gothic"/>
                <a:sym typeface="Century Gothic"/>
              </a:rPr>
              <a:t>The Fram</a:t>
            </a:r>
            <a:r>
              <a:rPr b="1" i="0" lang="en-US" sz="2000" u="none" cap="none" strike="noStrike">
                <a:solidFill>
                  <a:srgbClr val="FEFEFE"/>
                </a:solidFill>
                <a:latin typeface="Century Gothic"/>
                <a:ea typeface="Century Gothic"/>
                <a:cs typeface="Century Gothic"/>
                <a:sym typeface="Century Gothic"/>
                <a:extLst>
                  <a:ext uri="http://customooxmlschemas.google.com/">
                    <go:slidesCustomData xmlns:go="http://customooxmlschemas.google.com/" textRoundtripDataId="3"/>
                  </a:ext>
                </a:extLst>
              </a:rPr>
              <a:t>ers </a:t>
            </a:r>
            <a:r>
              <a:rPr b="1" i="0" lang="en-US" sz="2000" u="none" cap="none" strike="noStrike">
                <a:solidFill>
                  <a:srgbClr val="FEFEFE"/>
                </a:solidFill>
                <a:latin typeface="Century Gothic"/>
                <a:ea typeface="Century Gothic"/>
                <a:cs typeface="Century Gothic"/>
                <a:sym typeface="Century Gothic"/>
              </a:rPr>
              <a:t>intent was two-fold:</a:t>
            </a:r>
            <a:br>
              <a:rPr b="1" i="0" lang="en-US" sz="2000" u="none" cap="none" strike="noStrike">
                <a:solidFill>
                  <a:srgbClr val="FEFEFE"/>
                </a:solidFill>
                <a:latin typeface="Century Gothic"/>
                <a:ea typeface="Century Gothic"/>
                <a:cs typeface="Century Gothic"/>
                <a:sym typeface="Century Gothic"/>
              </a:rPr>
            </a:br>
            <a:r>
              <a:rPr b="1" i="0" lang="en-US" sz="2000" u="none" cap="none" strike="noStrike">
                <a:solidFill>
                  <a:srgbClr val="FEFEFE"/>
                </a:solidFill>
                <a:latin typeface="Century Gothic"/>
                <a:ea typeface="Century Gothic"/>
                <a:cs typeface="Century Gothic"/>
                <a:sym typeface="Century Gothic"/>
              </a:rPr>
              <a:t>- Allow for the business of government to be broken down into manageable units</a:t>
            </a:r>
            <a:br>
              <a:rPr b="1" i="0" lang="en-US" sz="2000" u="none" cap="none" strike="noStrike">
                <a:solidFill>
                  <a:srgbClr val="FEFEFE"/>
                </a:solidFill>
                <a:latin typeface="Century Gothic"/>
                <a:ea typeface="Century Gothic"/>
                <a:cs typeface="Century Gothic"/>
                <a:sym typeface="Century Gothic"/>
              </a:rPr>
            </a:br>
            <a:r>
              <a:rPr b="1" i="0" lang="en-US" sz="2000" u="none" cap="none" strike="noStrike">
                <a:solidFill>
                  <a:srgbClr val="FEFEFE"/>
                </a:solidFill>
                <a:latin typeface="Century Gothic"/>
                <a:ea typeface="Century Gothic"/>
                <a:cs typeface="Century Gothic"/>
                <a:sym typeface="Century Gothic"/>
              </a:rPr>
              <a:t>- Prevent the corruption and abuses of one branch from bringing down the government</a:t>
            </a:r>
            <a:endParaRPr b="1" i="0" sz="2000" u="none" cap="none" strike="noStrike">
              <a:solidFill>
                <a:srgbClr val="FEFEFE"/>
              </a:solidFill>
              <a:latin typeface="Century Gothic"/>
              <a:ea typeface="Century Gothic"/>
              <a:cs typeface="Century Gothic"/>
              <a:sym typeface="Century Gothic"/>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5"/>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Consent of the Governed</a:t>
            </a:r>
            <a:endParaRPr/>
          </a:p>
        </p:txBody>
      </p:sp>
      <p:sp>
        <p:nvSpPr>
          <p:cNvPr id="143" name="Google Shape;143;p5"/>
          <p:cNvSpPr txBox="1"/>
          <p:nvPr>
            <p:ph idx="1" type="body"/>
          </p:nvPr>
        </p:nvSpPr>
        <p:spPr>
          <a:xfrm>
            <a:off x="814728" y="2174875"/>
            <a:ext cx="5189857"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SzPts val="2400"/>
              <a:buNone/>
            </a:pPr>
            <a:r>
              <a:t/>
            </a:r>
            <a:endParaRPr/>
          </a:p>
        </p:txBody>
      </p:sp>
      <p:pic>
        <p:nvPicPr>
          <p:cNvPr id="144" name="Google Shape;144;p5"/>
          <p:cNvPicPr preferRelativeResize="0"/>
          <p:nvPr/>
        </p:nvPicPr>
        <p:blipFill rotWithShape="1">
          <a:blip r:embed="rId4">
            <a:alphaModFix/>
          </a:blip>
          <a:srcRect b="0" l="0" r="0" t="0"/>
          <a:stretch/>
        </p:blipFill>
        <p:spPr>
          <a:xfrm>
            <a:off x="343875" y="2174875"/>
            <a:ext cx="6391649" cy="4144575"/>
          </a:xfrm>
          <a:prstGeom prst="rect">
            <a:avLst/>
          </a:prstGeom>
          <a:noFill/>
          <a:ln>
            <a:noFill/>
          </a:ln>
        </p:spPr>
      </p:pic>
      <p:sp>
        <p:nvSpPr>
          <p:cNvPr id="145" name="Google Shape;145;p5"/>
          <p:cNvSpPr txBox="1"/>
          <p:nvPr/>
        </p:nvSpPr>
        <p:spPr>
          <a:xfrm>
            <a:off x="9219800" y="2939150"/>
            <a:ext cx="3009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entury Gothic"/>
              <a:ea typeface="Century Gothic"/>
              <a:cs typeface="Century Gothic"/>
              <a:sym typeface="Century Gothic"/>
            </a:endParaRPr>
          </a:p>
        </p:txBody>
      </p:sp>
      <p:sp>
        <p:nvSpPr>
          <p:cNvPr id="146" name="Google Shape;146;p5"/>
          <p:cNvSpPr txBox="1"/>
          <p:nvPr/>
        </p:nvSpPr>
        <p:spPr>
          <a:xfrm>
            <a:off x="7039100" y="2676725"/>
            <a:ext cx="4787400" cy="2955300"/>
          </a:xfrm>
          <a:prstGeom prst="rect">
            <a:avLst/>
          </a:prstGeom>
          <a:noFill/>
          <a:ln>
            <a:noFill/>
          </a:ln>
        </p:spPr>
        <p:txBody>
          <a:bodyPr anchorCtr="0" anchor="t" bIns="91425" lIns="91425" spcFirstLastPara="1" rIns="91425" wrap="square" tIns="91425">
            <a:spAutoFit/>
          </a:bodyPr>
          <a:lstStyle/>
          <a:p>
            <a:pPr indent="-342900" lvl="0" marL="457200" marR="0" rtl="0" algn="ctr">
              <a:lnSpc>
                <a:spcPct val="100000"/>
              </a:lnSpc>
              <a:spcBef>
                <a:spcPts val="0"/>
              </a:spcBef>
              <a:spcAft>
                <a:spcPts val="0"/>
              </a:spcAft>
              <a:buClr>
                <a:schemeClr val="accent1"/>
              </a:buClr>
              <a:buSzPts val="1800"/>
              <a:buFont typeface="Noto Sans Symbols"/>
              <a:buChar char="❖"/>
            </a:pPr>
            <a:r>
              <a:rPr b="1" i="0" lang="en-US" sz="2000" u="none" cap="none" strike="noStrike">
                <a:solidFill>
                  <a:srgbClr val="FEFEFE"/>
                </a:solidFill>
                <a:latin typeface="Century Gothic"/>
                <a:ea typeface="Century Gothic"/>
                <a:cs typeface="Century Gothic"/>
                <a:sym typeface="Century Gothic"/>
              </a:rPr>
              <a:t>Championed by enlightenment philosopher John Locke, </a:t>
            </a:r>
            <a:r>
              <a:rPr b="1" i="0" lang="en-US" sz="2000" u="none" cap="none" strike="noStrike">
                <a:solidFill>
                  <a:srgbClr val="FEFEFE"/>
                </a:solidFill>
                <a:latin typeface="Century Gothic"/>
                <a:ea typeface="Century Gothic"/>
                <a:cs typeface="Century Gothic"/>
                <a:sym typeface="Century Gothic"/>
                <a:extLst>
                  <a:ext uri="http://customooxmlschemas.google.com/">
                    <go:slidesCustomData xmlns:go="http://customooxmlschemas.google.com/" textRoundtripDataId="4"/>
                  </a:ext>
                </a:extLst>
              </a:rPr>
              <a:t>consent of the governed</a:t>
            </a:r>
            <a:r>
              <a:rPr b="1" i="0" lang="en-US" sz="2000" u="none" cap="none" strike="noStrike">
                <a:solidFill>
                  <a:srgbClr val="FEFEFE"/>
                </a:solidFill>
                <a:latin typeface="Century Gothic"/>
                <a:ea typeface="Century Gothic"/>
                <a:cs typeface="Century Gothic"/>
                <a:sym typeface="Century Gothic"/>
              </a:rPr>
              <a:t> refers to the idea that a government's legitimacy and moral right to use state power is justified and lawful only when consented, or agreed to, by the people over which that political power is </a:t>
            </a:r>
            <a:r>
              <a:rPr b="1" i="0" lang="en-US" sz="2000" u="none" cap="none" strike="noStrike">
                <a:solidFill>
                  <a:srgbClr val="FEFEFE"/>
                </a:solidFill>
                <a:latin typeface="Century Gothic"/>
                <a:ea typeface="Century Gothic"/>
                <a:cs typeface="Century Gothic"/>
                <a:sym typeface="Century Gothic"/>
              </a:rPr>
              <a:t>exercised</a:t>
            </a:r>
            <a:r>
              <a:rPr b="1" i="0" lang="en-US" sz="2000" u="none" cap="none" strike="noStrike">
                <a:solidFill>
                  <a:srgbClr val="FEFEFE"/>
                </a:solidFill>
                <a:latin typeface="Century Gothic"/>
                <a:ea typeface="Century Gothic"/>
                <a:cs typeface="Century Gothic"/>
                <a:sym typeface="Century Gothic"/>
              </a:rPr>
              <a:t>.</a:t>
            </a:r>
            <a:endParaRPr b="0" i="0" sz="1400" u="none" cap="none" strike="noStrike">
              <a:solidFill>
                <a:srgbClr val="000000"/>
              </a:solidFill>
              <a:latin typeface="Century Gothic"/>
              <a:ea typeface="Century Gothic"/>
              <a:cs typeface="Century Gothic"/>
              <a:sym typeface="Century Gothic"/>
            </a:endParaRPr>
          </a:p>
        </p:txBody>
      </p:sp>
      <p:sp>
        <p:nvSpPr>
          <p:cNvPr id="147" name="Google Shape;147;p5"/>
          <p:cNvSpPr txBox="1"/>
          <p:nvPr/>
        </p:nvSpPr>
        <p:spPr>
          <a:xfrm>
            <a:off x="7382850" y="2538950"/>
            <a:ext cx="46011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Century Gothic"/>
              <a:ea typeface="Century Gothic"/>
              <a:cs typeface="Century Gothic"/>
              <a:sym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6"/>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Democratic </a:t>
            </a:r>
            <a:r>
              <a:rPr lang="en-US">
                <a:extLst>
                  <a:ext uri="http://customooxmlschemas.google.com/">
                    <go:slidesCustomData xmlns:go="http://customooxmlschemas.google.com/" textRoundtripDataId="5"/>
                  </a:ext>
                </a:extLst>
              </a:rPr>
              <a:t>forms</a:t>
            </a:r>
            <a:r>
              <a:rPr lang="en-US"/>
              <a:t> of Government</a:t>
            </a:r>
            <a:endParaRPr/>
          </a:p>
        </p:txBody>
      </p:sp>
      <p:sp>
        <p:nvSpPr>
          <p:cNvPr id="153" name="Google Shape;153;p6"/>
          <p:cNvSpPr txBox="1"/>
          <p:nvPr>
            <p:ph idx="1" type="body"/>
          </p:nvPr>
        </p:nvSpPr>
        <p:spPr>
          <a:xfrm>
            <a:off x="814728" y="2174875"/>
            <a:ext cx="5189857"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SzPts val="2400"/>
              <a:buNone/>
            </a:pPr>
            <a:r>
              <a:rPr b="1" lang="en-US" sz="2400">
                <a:solidFill>
                  <a:srgbClr val="FF66FF"/>
                </a:solidFill>
              </a:rPr>
              <a:t>Direct Democracy</a:t>
            </a:r>
            <a:endParaRPr/>
          </a:p>
        </p:txBody>
      </p:sp>
      <p:sp>
        <p:nvSpPr>
          <p:cNvPr id="154" name="Google Shape;154;p6"/>
          <p:cNvSpPr txBox="1"/>
          <p:nvPr>
            <p:ph idx="2" type="body"/>
          </p:nvPr>
        </p:nvSpPr>
        <p:spPr>
          <a:xfrm>
            <a:off x="814729" y="2751138"/>
            <a:ext cx="5189856" cy="3109913"/>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SzPts val="1800"/>
              <a:buChar char="❖"/>
            </a:pPr>
            <a:r>
              <a:rPr lang="en-US"/>
              <a:t>A form of government in which the power to govern lies directly in the hands of the people</a:t>
            </a:r>
            <a:endParaRPr/>
          </a:p>
        </p:txBody>
      </p:sp>
      <p:sp>
        <p:nvSpPr>
          <p:cNvPr id="155" name="Google Shape;155;p6"/>
          <p:cNvSpPr txBox="1"/>
          <p:nvPr>
            <p:ph idx="3" type="body"/>
          </p:nvPr>
        </p:nvSpPr>
        <p:spPr>
          <a:xfrm>
            <a:off x="6187415" y="2174875"/>
            <a:ext cx="5194583"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SzPts val="2400"/>
              <a:buNone/>
            </a:pPr>
            <a:r>
              <a:rPr b="1" lang="en-US" sz="2400">
                <a:solidFill>
                  <a:srgbClr val="FF66FF"/>
                </a:solidFill>
              </a:rPr>
              <a:t>Representative Democracy</a:t>
            </a:r>
            <a:endParaRPr/>
          </a:p>
        </p:txBody>
      </p:sp>
      <p:sp>
        <p:nvSpPr>
          <p:cNvPr id="156" name="Google Shape;156;p6"/>
          <p:cNvSpPr txBox="1"/>
          <p:nvPr>
            <p:ph idx="4" type="body"/>
          </p:nvPr>
        </p:nvSpPr>
        <p:spPr>
          <a:xfrm>
            <a:off x="6187415" y="2751138"/>
            <a:ext cx="5194583" cy="3109913"/>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342900" lvl="0" marL="457200" rtl="0" algn="l">
              <a:lnSpc>
                <a:spcPct val="100000"/>
              </a:lnSpc>
              <a:spcBef>
                <a:spcPts val="0"/>
              </a:spcBef>
              <a:spcAft>
                <a:spcPts val="0"/>
              </a:spcAft>
              <a:buSzPts val="1800"/>
              <a:buChar char="❖"/>
            </a:pPr>
            <a:r>
              <a:rPr lang="en-US"/>
              <a:t>A form of government in which citizens elect a smaller group to govern on their behalf</a:t>
            </a:r>
            <a:endParaRPr/>
          </a:p>
        </p:txBody>
      </p:sp>
      <p:pic>
        <p:nvPicPr>
          <p:cNvPr id="157" name="Google Shape;157;p6"/>
          <p:cNvPicPr preferRelativeResize="0"/>
          <p:nvPr/>
        </p:nvPicPr>
        <p:blipFill rotWithShape="1">
          <a:blip r:embed="rId4">
            <a:alphaModFix/>
          </a:blip>
          <a:srcRect b="0" l="0" r="0" t="0"/>
          <a:stretch/>
        </p:blipFill>
        <p:spPr>
          <a:xfrm>
            <a:off x="2711316" y="3633787"/>
            <a:ext cx="6586537" cy="31099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7"/>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Due Process of Law</a:t>
            </a:r>
            <a:endParaRPr/>
          </a:p>
        </p:txBody>
      </p:sp>
      <p:sp>
        <p:nvSpPr>
          <p:cNvPr id="163" name="Google Shape;163;p7"/>
          <p:cNvSpPr txBox="1"/>
          <p:nvPr>
            <p:ph idx="2" type="body"/>
          </p:nvPr>
        </p:nvSpPr>
        <p:spPr>
          <a:xfrm>
            <a:off x="814725" y="2751152"/>
            <a:ext cx="5190000" cy="37968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SzPts val="2000"/>
              <a:buChar char="❖"/>
            </a:pPr>
            <a:r>
              <a:rPr lang="en-US" sz="2000">
                <a:extLst>
                  <a:ext uri="http://customooxmlschemas.google.com/">
                    <go:slidesCustomData xmlns:go="http://customooxmlschemas.google.com/" textRoundtripDataId="6"/>
                  </a:ext>
                </a:extLst>
              </a:rPr>
              <a:t>Established by the Fourteenth Amendment,</a:t>
            </a:r>
            <a:r>
              <a:rPr lang="en-US" sz="2000"/>
              <a:t> guarantees that the government cannot take a person's basic rights to “life, liberty, or property, without due process of law.”</a:t>
            </a:r>
            <a:r>
              <a:rPr lang="en-US" sz="2000">
                <a:extLst>
                  <a:ext uri="http://customooxmlschemas.google.com/">
                    <go:slidesCustomData xmlns:go="http://customooxmlschemas.google.com/" textRoundtripDataId="7"/>
                  </a:ext>
                </a:extLst>
              </a:rPr>
              <a:t>A form of government headed by a king or queen with unlimited power and hereditary rule</a:t>
            </a:r>
            <a:endParaRPr sz="2000"/>
          </a:p>
          <a:p>
            <a:pPr indent="-342900" lvl="0" marL="342900" rtl="0" algn="l">
              <a:lnSpc>
                <a:spcPct val="100000"/>
              </a:lnSpc>
              <a:spcBef>
                <a:spcPts val="0"/>
              </a:spcBef>
              <a:spcAft>
                <a:spcPts val="0"/>
              </a:spcAft>
              <a:buSzPts val="2000"/>
              <a:buChar char="❖"/>
            </a:pPr>
            <a:r>
              <a:rPr lang="en-US" sz="2000">
                <a:extLst>
                  <a:ext uri="http://customooxmlschemas.google.com/">
                    <go:slidesCustomData xmlns:go="http://customooxmlschemas.google.com/" textRoundtripDataId="8"/>
                  </a:ext>
                </a:extLst>
              </a:rPr>
              <a:t>The due process right is designed to protect citizens from actions taken by state government, counties, towns, and cities.</a:t>
            </a:r>
            <a:endParaRPr sz="2000"/>
          </a:p>
        </p:txBody>
      </p:sp>
      <p:sp>
        <p:nvSpPr>
          <p:cNvPr id="164" name="Google Shape;164;p7"/>
          <p:cNvSpPr txBox="1"/>
          <p:nvPr>
            <p:ph idx="3" type="body"/>
          </p:nvPr>
        </p:nvSpPr>
        <p:spPr>
          <a:xfrm>
            <a:off x="6187415" y="2174875"/>
            <a:ext cx="5194583" cy="576262"/>
          </a:xfrm>
          <a:prstGeom prst="rect">
            <a:avLst/>
          </a:prstGeom>
          <a:noFill/>
          <a:ln>
            <a:noFill/>
          </a:ln>
          <a:effectLst>
            <a:outerShdw blurRad="50800">
              <a:srgbClr val="000000">
                <a:alpha val="4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SzPts val="2400"/>
              <a:buNone/>
            </a:pPr>
            <a:r>
              <a:t/>
            </a:r>
            <a:endParaRPr/>
          </a:p>
        </p:txBody>
      </p:sp>
      <p:sp>
        <p:nvSpPr>
          <p:cNvPr id="165" name="Google Shape;165;p7"/>
          <p:cNvSpPr txBox="1"/>
          <p:nvPr>
            <p:ph idx="4" type="body"/>
          </p:nvPr>
        </p:nvSpPr>
        <p:spPr>
          <a:xfrm>
            <a:off x="6187415" y="2751138"/>
            <a:ext cx="5194583" cy="3109913"/>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342900" rtl="0" algn="l">
              <a:lnSpc>
                <a:spcPct val="100000"/>
              </a:lnSpc>
              <a:spcBef>
                <a:spcPts val="0"/>
              </a:spcBef>
              <a:spcAft>
                <a:spcPts val="0"/>
              </a:spcAft>
              <a:buSzPts val="1800"/>
              <a:buNone/>
            </a:pPr>
            <a:r>
              <a:t/>
            </a:r>
            <a:endParaRPr/>
          </a:p>
        </p:txBody>
      </p:sp>
      <p:pic>
        <p:nvPicPr>
          <p:cNvPr id="166" name="Google Shape;166;p7"/>
          <p:cNvPicPr preferRelativeResize="0"/>
          <p:nvPr/>
        </p:nvPicPr>
        <p:blipFill rotWithShape="1">
          <a:blip r:embed="rId4">
            <a:alphaModFix/>
          </a:blip>
          <a:srcRect b="0" l="0" r="0" t="0"/>
          <a:stretch/>
        </p:blipFill>
        <p:spPr>
          <a:xfrm>
            <a:off x="6172025" y="2064250"/>
            <a:ext cx="5695224" cy="437387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8"/>
          <p:cNvSpPr txBox="1"/>
          <p:nvPr>
            <p:ph type="title"/>
          </p:nvPr>
        </p:nvSpPr>
        <p:spPr>
          <a:xfrm>
            <a:off x="810000" y="447188"/>
            <a:ext cx="10571998" cy="97045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Federalism</a:t>
            </a:r>
            <a:endParaRPr/>
          </a:p>
        </p:txBody>
      </p:sp>
      <p:sp>
        <p:nvSpPr>
          <p:cNvPr id="172" name="Google Shape;172;p8"/>
          <p:cNvSpPr txBox="1"/>
          <p:nvPr>
            <p:ph idx="2" type="body"/>
          </p:nvPr>
        </p:nvSpPr>
        <p:spPr>
          <a:xfrm>
            <a:off x="594825" y="2174875"/>
            <a:ext cx="5409600" cy="4403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342900" rtl="0" algn="l">
              <a:lnSpc>
                <a:spcPct val="100000"/>
              </a:lnSpc>
              <a:spcBef>
                <a:spcPts val="0"/>
              </a:spcBef>
              <a:spcAft>
                <a:spcPts val="0"/>
              </a:spcAft>
              <a:buSzPts val="1800"/>
              <a:buNone/>
            </a:pPr>
            <a:r>
              <a:t/>
            </a:r>
            <a:endParaRPr/>
          </a:p>
          <a:p>
            <a:pPr indent="-342900" lvl="0" marL="342900" rtl="0" algn="l">
              <a:lnSpc>
                <a:spcPct val="100000"/>
              </a:lnSpc>
              <a:spcBef>
                <a:spcPts val="0"/>
              </a:spcBef>
              <a:spcAft>
                <a:spcPts val="0"/>
              </a:spcAft>
              <a:buSzPts val="1800"/>
              <a:buChar char="❖"/>
            </a:pPr>
            <a:r>
              <a:rPr lang="en-US"/>
              <a:t>Federalism is a combined and compound mode of government that combines a general government (the central or "federal" government) with regional governments (provincial, state, cantonal, territorial, or other subunit governments) in a single political system, dividing the powers between the two.</a:t>
            </a:r>
            <a:endParaRPr/>
          </a:p>
          <a:p>
            <a:pPr indent="0" lvl="0" marL="457200" rtl="0" algn="l">
              <a:lnSpc>
                <a:spcPct val="100000"/>
              </a:lnSpc>
              <a:spcBef>
                <a:spcPts val="0"/>
              </a:spcBef>
              <a:spcAft>
                <a:spcPts val="0"/>
              </a:spcAft>
              <a:buNone/>
            </a:pPr>
            <a:r>
              <a:t/>
            </a:r>
            <a:endParaRPr/>
          </a:p>
          <a:p>
            <a:pPr indent="-342900" lvl="0" marL="342900" rtl="0" algn="l">
              <a:lnSpc>
                <a:spcPct val="100000"/>
              </a:lnSpc>
              <a:spcBef>
                <a:spcPts val="0"/>
              </a:spcBef>
              <a:spcAft>
                <a:spcPts val="0"/>
              </a:spcAft>
              <a:buSzPts val="1800"/>
              <a:buChar char="❖"/>
            </a:pPr>
            <a:r>
              <a:rPr lang="en-US"/>
              <a:t>The benefits of federalism are that it can encourage political participation, give states an incentive to engage in policy innovation, and accommodate diverse viewpoints across the country.</a:t>
            </a:r>
            <a:endParaRPr/>
          </a:p>
        </p:txBody>
      </p:sp>
      <p:pic>
        <p:nvPicPr>
          <p:cNvPr id="173" name="Google Shape;173;p8"/>
          <p:cNvPicPr preferRelativeResize="0"/>
          <p:nvPr/>
        </p:nvPicPr>
        <p:blipFill rotWithShape="1">
          <a:blip r:embed="rId3">
            <a:alphaModFix/>
          </a:blip>
          <a:srcRect b="0" l="0" r="0" t="0"/>
          <a:stretch/>
        </p:blipFill>
        <p:spPr>
          <a:xfrm>
            <a:off x="6156974" y="2420075"/>
            <a:ext cx="5194575" cy="4285524"/>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9"/>
          <p:cNvSpPr txBox="1"/>
          <p:nvPr>
            <p:ph type="title"/>
          </p:nvPr>
        </p:nvSpPr>
        <p:spPr>
          <a:xfrm>
            <a:off x="810000" y="447188"/>
            <a:ext cx="10572000" cy="970500"/>
          </a:xfrm>
          <a:prstGeom prst="rect">
            <a:avLst/>
          </a:prstGeom>
          <a:noFill/>
          <a:ln>
            <a:noFill/>
          </a:ln>
          <a:effectLst>
            <a:outerShdw blurRad="50800">
              <a:srgbClr val="000000">
                <a:alpha val="60000"/>
              </a:srgbClr>
            </a:outerShdw>
          </a:effectLst>
        </p:spPr>
        <p:txBody>
          <a:bodyPr anchorCtr="0" anchor="b" bIns="45700" lIns="91425" spcFirstLastPara="1" rIns="91425" wrap="square" tIns="45700">
            <a:noAutofit/>
          </a:bodyPr>
          <a:lstStyle/>
          <a:p>
            <a:pPr indent="0" lvl="0" marL="0" rtl="0" algn="ctr">
              <a:lnSpc>
                <a:spcPct val="100000"/>
              </a:lnSpc>
              <a:spcBef>
                <a:spcPts val="0"/>
              </a:spcBef>
              <a:spcAft>
                <a:spcPts val="0"/>
              </a:spcAft>
              <a:buClr>
                <a:srgbClr val="FEFEFE"/>
              </a:buClr>
              <a:buSzPts val="4000"/>
              <a:buFont typeface="Century Gothic"/>
              <a:buNone/>
            </a:pPr>
            <a:r>
              <a:rPr lang="en-US"/>
              <a:t>Individual Rights</a:t>
            </a:r>
            <a:endParaRPr/>
          </a:p>
        </p:txBody>
      </p:sp>
      <p:sp>
        <p:nvSpPr>
          <p:cNvPr id="179" name="Google Shape;179;p9"/>
          <p:cNvSpPr txBox="1"/>
          <p:nvPr>
            <p:ph idx="2" type="body"/>
          </p:nvPr>
        </p:nvSpPr>
        <p:spPr>
          <a:xfrm>
            <a:off x="594825" y="2174875"/>
            <a:ext cx="5409600" cy="4403100"/>
          </a:xfrm>
          <a:prstGeom prst="rect">
            <a:avLst/>
          </a:prstGeom>
          <a:noFill/>
          <a:ln>
            <a:noFill/>
          </a:ln>
          <a:effectLst>
            <a:outerShdw blurRad="50800">
              <a:srgbClr val="000000">
                <a:alpha val="40000"/>
              </a:srgbClr>
            </a:outerShdw>
          </a:effectLst>
        </p:spPr>
        <p:txBody>
          <a:bodyPr anchorCtr="0" anchor="t" bIns="45700" lIns="91425" spcFirstLastPara="1" rIns="91425" wrap="square" tIns="45700">
            <a:normAutofit/>
          </a:bodyPr>
          <a:lstStyle/>
          <a:p>
            <a:pPr indent="0" lvl="0" marL="342900" rtl="0" algn="l">
              <a:lnSpc>
                <a:spcPct val="100000"/>
              </a:lnSpc>
              <a:spcBef>
                <a:spcPts val="0"/>
              </a:spcBef>
              <a:spcAft>
                <a:spcPts val="0"/>
              </a:spcAft>
              <a:buSzPts val="1800"/>
              <a:buNone/>
            </a:pPr>
            <a:r>
              <a:t/>
            </a:r>
            <a:endParaRPr/>
          </a:p>
          <a:p>
            <a:pPr indent="-342900" lvl="0" marL="342900" rtl="0" algn="l">
              <a:lnSpc>
                <a:spcPct val="100000"/>
              </a:lnSpc>
              <a:spcBef>
                <a:spcPts val="0"/>
              </a:spcBef>
              <a:spcAft>
                <a:spcPts val="0"/>
              </a:spcAft>
              <a:buSzPts val="1800"/>
              <a:buChar char="❖"/>
            </a:pPr>
            <a:r>
              <a:rPr lang="en-US"/>
              <a:t>The Bill of Rights is the first 10 Amendments to the Constitution. It spells out </a:t>
            </a:r>
            <a:r>
              <a:rPr lang="en-US">
                <a:extLst>
                  <a:ext uri="http://customooxmlschemas.google.com/">
                    <go:slidesCustomData xmlns:go="http://customooxmlschemas.google.com/" textRoundtripDataId="9"/>
                  </a:ext>
                </a:extLst>
              </a:rPr>
              <a:t>Americans' </a:t>
            </a:r>
            <a:r>
              <a:rPr lang="en-US"/>
              <a:t>rights in relation to their government. It guarantees </a:t>
            </a:r>
            <a:r>
              <a:rPr lang="en-US">
                <a:extLst>
                  <a:ext uri="http://customooxmlschemas.google.com/">
                    <go:slidesCustomData xmlns:go="http://customooxmlschemas.google.com/" textRoundtripDataId="10"/>
                  </a:ext>
                </a:extLst>
              </a:rPr>
              <a:t>civil rights</a:t>
            </a:r>
            <a:r>
              <a:rPr lang="en-US"/>
              <a:t> and liberties to the individual—like freedom of speech, press, and religion.</a:t>
            </a:r>
            <a:endParaRPr/>
          </a:p>
          <a:p>
            <a:pPr indent="0" lvl="0" marL="457200" rtl="0" algn="l">
              <a:lnSpc>
                <a:spcPct val="100000"/>
              </a:lnSpc>
              <a:spcBef>
                <a:spcPts val="0"/>
              </a:spcBef>
              <a:spcAft>
                <a:spcPts val="0"/>
              </a:spcAft>
              <a:buNone/>
            </a:pPr>
            <a:r>
              <a:t/>
            </a:r>
            <a:endParaRPr/>
          </a:p>
          <a:p>
            <a:pPr indent="-342900" lvl="0" marL="342900" rtl="0" algn="l">
              <a:lnSpc>
                <a:spcPct val="100000"/>
              </a:lnSpc>
              <a:spcBef>
                <a:spcPts val="0"/>
              </a:spcBef>
              <a:spcAft>
                <a:spcPts val="0"/>
              </a:spcAft>
              <a:buSzPts val="1800"/>
              <a:buChar char="❖"/>
            </a:pPr>
            <a:r>
              <a:rPr lang="en-US"/>
              <a:t>The importance of individual rights and freedoms cannot be understated. They are required for people to live in a society that values equality and freedom. Without these rights, the government could be tyrannical, and </a:t>
            </a:r>
            <a:r>
              <a:rPr lang="en-US">
                <a:extLst>
                  <a:ext uri="http://customooxmlschemas.google.com/">
                    <go:slidesCustomData xmlns:go="http://customooxmlschemas.google.com/" textRoundtripDataId="11"/>
                  </a:ext>
                </a:extLst>
              </a:rPr>
              <a:t>citizens</a:t>
            </a:r>
            <a:r>
              <a:rPr lang="en-US"/>
              <a:t> would not have a say in how their own life is lived.</a:t>
            </a:r>
            <a:endParaRPr/>
          </a:p>
        </p:txBody>
      </p:sp>
      <p:pic>
        <p:nvPicPr>
          <p:cNvPr id="180" name="Google Shape;180;p9"/>
          <p:cNvPicPr preferRelativeResize="0"/>
          <p:nvPr/>
        </p:nvPicPr>
        <p:blipFill rotWithShape="1">
          <a:blip r:embed="rId4">
            <a:alphaModFix/>
          </a:blip>
          <a:srcRect b="0" l="0" r="0" t="0"/>
          <a:stretch/>
        </p:blipFill>
        <p:spPr>
          <a:xfrm>
            <a:off x="6126900" y="2174875"/>
            <a:ext cx="5839626" cy="388822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Quotable">
  <a:themeElements>
    <a:clrScheme name="Quotable">
      <a:dk1>
        <a:srgbClr val="000000"/>
      </a:dk1>
      <a:lt1>
        <a:srgbClr val="FFFFFF"/>
      </a:lt1>
      <a:dk2>
        <a:srgbClr val="212121"/>
      </a:dk2>
      <a:lt2>
        <a:srgbClr val="636363"/>
      </a:lt2>
      <a:accent1>
        <a:srgbClr val="00C6BB"/>
      </a:accent1>
      <a:accent2>
        <a:srgbClr val="6FEBA0"/>
      </a:accent2>
      <a:accent3>
        <a:srgbClr val="B6DF5E"/>
      </a:accent3>
      <a:accent4>
        <a:srgbClr val="EFB251"/>
      </a:accent4>
      <a:accent5>
        <a:srgbClr val="EF755F"/>
      </a:accent5>
      <a:accent6>
        <a:srgbClr val="ED515C"/>
      </a:accent6>
      <a:hlink>
        <a:srgbClr val="8F8F8F"/>
      </a:hlink>
      <a:folHlink>
        <a:srgbClr val="A5A5A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