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9"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3" r:id="rId19"/>
    <p:sldId id="274" r:id="rId20"/>
  </p:sldIdLst>
  <p:sldSz cx="12192000"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hO3/jWQtssHww1Ic4gb1wM7VkAa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138" autoAdjust="0"/>
  </p:normalViewPr>
  <p:slideViewPr>
    <p:cSldViewPr snapToGrid="0">
      <p:cViewPr varScale="1">
        <p:scale>
          <a:sx n="52" d="100"/>
          <a:sy n="52" d="100"/>
        </p:scale>
        <p:origin x="1204" y="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customschemas.google.com/relationships/presentationmetadata" Target="meta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50" tIns="46575" rIns="93150" bIns="46575" anchor="t" anchorCtr="0">
            <a:noAutofit/>
          </a:bodyPr>
          <a:lstStyle>
            <a:lvl1pPr marR="0" lvl="0" algn="l" rtl="0">
              <a:lnSpc>
                <a:spcPct val="100000"/>
              </a:lnSpc>
              <a:spcBef>
                <a:spcPts val="0"/>
              </a:spcBef>
              <a:spcAft>
                <a:spcPts val="0"/>
              </a:spcAft>
              <a:buClr>
                <a:srgbClr val="000000"/>
              </a:buClr>
              <a:buSzPts val="1400"/>
              <a:buFont typeface="Arial"/>
              <a:buNone/>
              <a:defRPr sz="13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50" tIns="46575" rIns="93150" bIns="46575" anchor="t" anchorCtr="0">
            <a:noAutofit/>
          </a:bodyPr>
          <a:lstStyle>
            <a:lvl1pPr marR="0" lvl="0" algn="r" rtl="0">
              <a:lnSpc>
                <a:spcPct val="100000"/>
              </a:lnSpc>
              <a:spcBef>
                <a:spcPts val="0"/>
              </a:spcBef>
              <a:spcAft>
                <a:spcPts val="0"/>
              </a:spcAft>
              <a:buClr>
                <a:srgbClr val="000000"/>
              </a:buClr>
              <a:buSzPts val="1400"/>
              <a:buFont typeface="Arial"/>
              <a:buNone/>
              <a:defRPr sz="13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3"/>
            <a:ext cx="5608320" cy="3660458"/>
          </a:xfrm>
          <a:prstGeom prst="rect">
            <a:avLst/>
          </a:prstGeom>
          <a:noFill/>
          <a:ln>
            <a:noFill/>
          </a:ln>
        </p:spPr>
        <p:txBody>
          <a:bodyPr spcFirstLastPara="1" wrap="square" lIns="93150" tIns="46575" rIns="93150" bIns="46575"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50" tIns="46575" rIns="93150" bIns="46575" anchor="b" anchorCtr="0">
            <a:noAutofit/>
          </a:bodyPr>
          <a:lstStyle>
            <a:lvl1pPr marR="0" lvl="0" algn="l" rtl="0">
              <a:lnSpc>
                <a:spcPct val="100000"/>
              </a:lnSpc>
              <a:spcBef>
                <a:spcPts val="0"/>
              </a:spcBef>
              <a:spcAft>
                <a:spcPts val="0"/>
              </a:spcAft>
              <a:buClr>
                <a:srgbClr val="000000"/>
              </a:buClr>
              <a:buSzPts val="1400"/>
              <a:buFont typeface="Arial"/>
              <a:buNone/>
              <a:defRPr sz="13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50" tIns="46575" rIns="93150" bIns="46575" anchor="b" anchorCtr="0">
            <a:noAutofit/>
          </a:bodyPr>
          <a:lstStyle/>
          <a:p>
            <a:pPr marL="0" marR="0" lvl="0" indent="0" algn="r" rtl="0">
              <a:lnSpc>
                <a:spcPct val="100000"/>
              </a:lnSpc>
              <a:spcBef>
                <a:spcPts val="0"/>
              </a:spcBef>
              <a:spcAft>
                <a:spcPts val="0"/>
              </a:spcAft>
              <a:buClr>
                <a:srgbClr val="000000"/>
              </a:buClr>
              <a:buSzPts val="1300"/>
              <a:buFont typeface="Arial"/>
              <a:buNone/>
            </a:pPr>
            <a:fld id="{00000000-1234-1234-1234-123412341234}" type="slidenum">
              <a:rPr lang="en-US" sz="1300" b="0" i="0" u="none" strike="noStrike" cap="none">
                <a:solidFill>
                  <a:schemeClr val="dk1"/>
                </a:solidFill>
                <a:latin typeface="Arial"/>
                <a:ea typeface="Arial"/>
                <a:cs typeface="Arial"/>
                <a:sym typeface="Arial"/>
              </a:rPr>
              <a:t>‹#›</a:t>
            </a:fld>
            <a:endParaRPr sz="13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sourcebooks.fordham.edu/mod/mussolini-fascism.asp"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1:notes"/>
          <p:cNvSpPr txBox="1">
            <a:spLocks noGrp="1"/>
          </p:cNvSpPr>
          <p:nvPr>
            <p:ph type="body" idx="1"/>
          </p:nvPr>
        </p:nvSpPr>
        <p:spPr>
          <a:xfrm>
            <a:off x="701040" y="4473893"/>
            <a:ext cx="5608320" cy="3660458"/>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endParaRPr/>
          </a:p>
        </p:txBody>
      </p:sp>
      <p:sp>
        <p:nvSpPr>
          <p:cNvPr id="92" name="Google Shape;92;p1: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e6013f304d_1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ge6013f304d_1_0:notes"/>
          <p:cNvSpPr txBox="1">
            <a:spLocks noGrp="1"/>
          </p:cNvSpPr>
          <p:nvPr>
            <p:ph type="body" idx="1"/>
          </p:nvPr>
        </p:nvSpPr>
        <p:spPr>
          <a:xfrm>
            <a:off x="701040" y="4473893"/>
            <a:ext cx="5608200" cy="3660600"/>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r>
              <a:rPr lang="en-US"/>
              <a:t>How can we summarize this excerpt? Emphasis on war and struggle. Opposition to ‘tranquility’ and ‘defense’ of the Constitution’s preamble. NEED for war and violence to make men and the nation great. The purpose of government is to glorify the state and the nation. Do freedom and democracy come into play here? Where do we see a direct challenge to the ideal of ‘life, liberty, and the pursuit of happiness’? </a:t>
            </a:r>
            <a:endParaRPr/>
          </a:p>
          <a:p>
            <a:pPr marL="0" lvl="0" indent="0" algn="l" rtl="0">
              <a:lnSpc>
                <a:spcPct val="100000"/>
              </a:lnSpc>
              <a:spcBef>
                <a:spcPts val="0"/>
              </a:spcBef>
              <a:spcAft>
                <a:spcPts val="0"/>
              </a:spcAft>
              <a:buSzPts val="1400"/>
              <a:buNone/>
            </a:pPr>
            <a:endParaRPr/>
          </a:p>
        </p:txBody>
      </p:sp>
      <p:sp>
        <p:nvSpPr>
          <p:cNvPr id="191" name="Google Shape;191;ge6013f304d_1_0:notes"/>
          <p:cNvSpPr txBox="1">
            <a:spLocks noGrp="1"/>
          </p:cNvSpPr>
          <p:nvPr>
            <p:ph type="sldNum" idx="12"/>
          </p:nvPr>
        </p:nvSpPr>
        <p:spPr>
          <a:xfrm>
            <a:off x="3970938" y="8829967"/>
            <a:ext cx="3037800" cy="466500"/>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1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p12:notes"/>
          <p:cNvSpPr txBox="1">
            <a:spLocks noGrp="1"/>
          </p:cNvSpPr>
          <p:nvPr>
            <p:ph type="body" idx="1"/>
          </p:nvPr>
        </p:nvSpPr>
        <p:spPr>
          <a:xfrm>
            <a:off x="701040" y="4473893"/>
            <a:ext cx="5608320" cy="3660458"/>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r>
              <a:rPr lang="en-US"/>
              <a:t>Direct challenge to the principles we find in our own documents. </a:t>
            </a:r>
            <a:endParaRPr/>
          </a:p>
          <a:p>
            <a:pPr marL="0" lvl="0" indent="0" algn="l" rtl="0">
              <a:lnSpc>
                <a:spcPct val="100000"/>
              </a:lnSpc>
              <a:spcBef>
                <a:spcPts val="0"/>
              </a:spcBef>
              <a:spcAft>
                <a:spcPts val="0"/>
              </a:spcAft>
              <a:buSzPts val="1400"/>
              <a:buNone/>
            </a:pPr>
            <a:endParaRPr/>
          </a:p>
        </p:txBody>
      </p:sp>
      <p:sp>
        <p:nvSpPr>
          <p:cNvPr id="202" name="Google Shape;202;p12: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e6013f304d_1_1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ge6013f304d_1_10:notes"/>
          <p:cNvSpPr txBox="1">
            <a:spLocks noGrp="1"/>
          </p:cNvSpPr>
          <p:nvPr>
            <p:ph type="body" idx="1"/>
          </p:nvPr>
        </p:nvSpPr>
        <p:spPr>
          <a:xfrm>
            <a:off x="701040" y="4473893"/>
            <a:ext cx="5608200" cy="3660600"/>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r>
              <a:rPr lang="en-US"/>
              <a:t>How does fascism describe representative government? How does it describe the principle of equality and the idea of voting?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Where do we see a direct challenge to the ideal of ‘life, liberty, and the pursuit of happiness’?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13" name="Google Shape;213;ge6013f304d_1_10:notes"/>
          <p:cNvSpPr txBox="1">
            <a:spLocks noGrp="1"/>
          </p:cNvSpPr>
          <p:nvPr>
            <p:ph type="sldNum" idx="12"/>
          </p:nvPr>
        </p:nvSpPr>
        <p:spPr>
          <a:xfrm>
            <a:off x="3970938" y="8829967"/>
            <a:ext cx="3037800" cy="466500"/>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13:notes"/>
          <p:cNvSpPr txBox="1">
            <a:spLocks noGrp="1"/>
          </p:cNvSpPr>
          <p:nvPr>
            <p:ph type="body" idx="1"/>
          </p:nvPr>
        </p:nvSpPr>
        <p:spPr>
          <a:xfrm>
            <a:off x="701040" y="4473893"/>
            <a:ext cx="5608320" cy="3660458"/>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24" name="Google Shape;224;p13: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e6013f304d_1_2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ge6013f304d_1_20:notes"/>
          <p:cNvSpPr txBox="1">
            <a:spLocks noGrp="1"/>
          </p:cNvSpPr>
          <p:nvPr>
            <p:ph type="body" idx="1"/>
          </p:nvPr>
        </p:nvSpPr>
        <p:spPr>
          <a:xfrm>
            <a:off x="701040" y="4473893"/>
            <a:ext cx="5608200" cy="3660600"/>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r>
              <a:rPr lang="en-US" dirty="0"/>
              <a:t>What is the priority of government under a totalitarian fascist regime? Note how it approaches the conception of the individual and the conception of the state.  Compare back to our Founding Documents. </a:t>
            </a: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Based on these passages, What prediction can you make about how fascism would respond to a desire for a bill of rights?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What is the purpose of government according to fascism? 3 core principles (as compared to the 6 principles in the preamble): authority, direction, and order. </a:t>
            </a:r>
          </a:p>
          <a:p>
            <a:pPr marL="0" lvl="0" indent="0" algn="l" rtl="0">
              <a:lnSpc>
                <a:spcPct val="100000"/>
              </a:lnSpc>
              <a:spcBef>
                <a:spcPts val="0"/>
              </a:spcBef>
              <a:spcAft>
                <a:spcPts val="0"/>
              </a:spcAft>
              <a:buSzPts val="1400"/>
              <a:buNone/>
            </a:pPr>
            <a:endParaRPr lang="en-US" dirty="0"/>
          </a:p>
          <a:p>
            <a:pPr marL="0" lvl="0" indent="0" algn="l" rtl="0">
              <a:lnSpc>
                <a:spcPct val="100000"/>
              </a:lnSpc>
              <a:spcBef>
                <a:spcPts val="0"/>
              </a:spcBef>
              <a:spcAft>
                <a:spcPts val="0"/>
              </a:spcAft>
              <a:buSzPts val="1400"/>
              <a:buNone/>
            </a:pPr>
            <a:r>
              <a:rPr lang="en-US" dirty="0"/>
              <a:t>Comparison: based on this, how does fascism compare to the principles found in our Founding Documents? </a:t>
            </a:r>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235" name="Google Shape;235;ge6013f304d_1_20:notes"/>
          <p:cNvSpPr txBox="1">
            <a:spLocks noGrp="1"/>
          </p:cNvSpPr>
          <p:nvPr>
            <p:ph type="sldNum" idx="12"/>
          </p:nvPr>
        </p:nvSpPr>
        <p:spPr>
          <a:xfrm>
            <a:off x="3970938" y="8829967"/>
            <a:ext cx="3037800" cy="466500"/>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14:notes"/>
          <p:cNvSpPr txBox="1">
            <a:spLocks noGrp="1"/>
          </p:cNvSpPr>
          <p:nvPr>
            <p:ph type="body" idx="1"/>
          </p:nvPr>
        </p:nvSpPr>
        <p:spPr>
          <a:xfrm>
            <a:off x="701040" y="4473893"/>
            <a:ext cx="5608320" cy="3660458"/>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endParaRPr/>
          </a:p>
        </p:txBody>
      </p:sp>
      <p:sp>
        <p:nvSpPr>
          <p:cNvPr id="246" name="Google Shape;246;p14: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e6013f304d_1_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ge6013f304d_1_30:notes"/>
          <p:cNvSpPr txBox="1">
            <a:spLocks noGrp="1"/>
          </p:cNvSpPr>
          <p:nvPr>
            <p:ph type="body" idx="1"/>
          </p:nvPr>
        </p:nvSpPr>
        <p:spPr>
          <a:xfrm>
            <a:off x="701040" y="4473893"/>
            <a:ext cx="5608200" cy="3660600"/>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r>
              <a:rPr lang="en-US"/>
              <a:t>How does the fascist government conceive of the ideas of freedom and liberty? According to this system, does liberty exist in a fascist state? (only those freedoms and liberties which do not challenge the state). Connect students back to the Bill of Rights. What freedoms MIGHT be acceptable under this system? What would not? Why? </a:t>
            </a:r>
            <a:br>
              <a:rPr lang="en-US"/>
            </a:br>
            <a:r>
              <a:rPr lang="en-US"/>
              <a:t>For example, freedom of speech probably wouldn’t exist (because it could be used to challenge the state), but right to a jury trial MIGHT, because the state has an interest in the perception of justice. But this jury would likely be severely restricted in who could serve or what it could serve as a jury about..</a:t>
            </a:r>
            <a:endParaRPr/>
          </a:p>
          <a:p>
            <a:pPr marL="0" lvl="0" indent="0" algn="l" rtl="0">
              <a:lnSpc>
                <a:spcPct val="100000"/>
              </a:lnSpc>
              <a:spcBef>
                <a:spcPts val="0"/>
              </a:spcBef>
              <a:spcAft>
                <a:spcPts val="0"/>
              </a:spcAft>
              <a:buSzPts val="1400"/>
              <a:buNone/>
            </a:pPr>
            <a:r>
              <a:rPr lang="en-US"/>
              <a:t>Would rights be permanent? “the deciding power in this question cannot be the individual, but the State alone....”</a:t>
            </a:r>
            <a:endParaRPr/>
          </a:p>
          <a:p>
            <a:pPr marL="0" lvl="0" indent="0" algn="l" rtl="0">
              <a:lnSpc>
                <a:spcPct val="100000"/>
              </a:lnSpc>
              <a:spcBef>
                <a:spcPts val="0"/>
              </a:spcBef>
              <a:spcAft>
                <a:spcPts val="0"/>
              </a:spcAft>
              <a:buSzPts val="1400"/>
              <a:buNone/>
            </a:pPr>
            <a:r>
              <a:rPr lang="en-US"/>
              <a:t>How does fascism respond to the idea of ‘We the People’ as found in the Preamble to the Constitution? Compare to the sacrosanct nature of our Constitution, changeable not by the state but by the people through the amendment process</a:t>
            </a:r>
            <a:endParaRPr/>
          </a:p>
        </p:txBody>
      </p:sp>
      <p:sp>
        <p:nvSpPr>
          <p:cNvPr id="257" name="Google Shape;257;ge6013f304d_1_30:notes"/>
          <p:cNvSpPr txBox="1">
            <a:spLocks noGrp="1"/>
          </p:cNvSpPr>
          <p:nvPr>
            <p:ph type="sldNum" idx="12"/>
          </p:nvPr>
        </p:nvSpPr>
        <p:spPr>
          <a:xfrm>
            <a:off x="3970938" y="8829967"/>
            <a:ext cx="3037800" cy="466500"/>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55:notes"/>
          <p:cNvSpPr txBox="1">
            <a:spLocks noGrp="1"/>
          </p:cNvSpPr>
          <p:nvPr>
            <p:ph type="body" idx="1"/>
          </p:nvPr>
        </p:nvSpPr>
        <p:spPr>
          <a:xfrm>
            <a:off x="701040" y="4473893"/>
            <a:ext cx="5608320" cy="3660458"/>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endParaRPr/>
          </a:p>
        </p:txBody>
      </p:sp>
      <p:sp>
        <p:nvSpPr>
          <p:cNvPr id="278" name="Google Shape;278;p5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3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35:notes"/>
          <p:cNvSpPr txBox="1">
            <a:spLocks noGrp="1"/>
          </p:cNvSpPr>
          <p:nvPr>
            <p:ph type="body" idx="1"/>
          </p:nvPr>
        </p:nvSpPr>
        <p:spPr>
          <a:xfrm>
            <a:off x="701040" y="4473893"/>
            <a:ext cx="5608320" cy="3660458"/>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endParaRPr/>
          </a:p>
        </p:txBody>
      </p:sp>
      <p:sp>
        <p:nvSpPr>
          <p:cNvPr id="286" name="Google Shape;286;p35: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 name="Google Shape;106;p3:notes"/>
          <p:cNvSpPr txBox="1">
            <a:spLocks noGrp="1"/>
          </p:cNvSpPr>
          <p:nvPr>
            <p:ph type="body" idx="1"/>
          </p:nvPr>
        </p:nvSpPr>
        <p:spPr>
          <a:xfrm>
            <a:off x="701040" y="4473893"/>
            <a:ext cx="5608320" cy="3660458"/>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r>
              <a:rPr lang="en-US"/>
              <a:t>Why do these principles matter? Emphasize for students that we are talking about the FOUNDATIONAL IDEAS that US government is built on. </a:t>
            </a:r>
            <a:endParaRPr/>
          </a:p>
        </p:txBody>
      </p:sp>
      <p:sp>
        <p:nvSpPr>
          <p:cNvPr id="107" name="Google Shape;107;p3: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7: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7" name="Google Shape;117;p7:notes"/>
          <p:cNvSpPr txBox="1">
            <a:spLocks noGrp="1"/>
          </p:cNvSpPr>
          <p:nvPr>
            <p:ph type="body" idx="1"/>
          </p:nvPr>
        </p:nvSpPr>
        <p:spPr>
          <a:xfrm>
            <a:off x="701040" y="4473893"/>
            <a:ext cx="5608320" cy="3660458"/>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r>
              <a:rPr lang="en-US"/>
              <a:t>Totalitarian=TOTAL. Have students reflect on what this might mean. A government has TOTAL control. What does that mean for the principles as described by the founders?</a:t>
            </a:r>
            <a:endParaRPr/>
          </a:p>
        </p:txBody>
      </p:sp>
      <p:sp>
        <p:nvSpPr>
          <p:cNvPr id="118" name="Google Shape;118;p7: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8: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8:notes"/>
          <p:cNvSpPr txBox="1">
            <a:spLocks noGrp="1"/>
          </p:cNvSpPr>
          <p:nvPr>
            <p:ph type="body" idx="1"/>
          </p:nvPr>
        </p:nvSpPr>
        <p:spPr>
          <a:xfrm>
            <a:off x="701040" y="4473893"/>
            <a:ext cx="5608320" cy="3660458"/>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r>
              <a:rPr lang="en-US"/>
              <a:t>On screen is Benito Mussolini. He was the fascist (we will talk about that term) leader of Italy from 1925-1945 and is the one most associated with the type of government known as fascism. </a:t>
            </a:r>
            <a:endParaRPr/>
          </a:p>
          <a:p>
            <a:pPr marL="0" lvl="0" indent="0" algn="l" rtl="0">
              <a:lnSpc>
                <a:spcPct val="100000"/>
              </a:lnSpc>
              <a:spcBef>
                <a:spcPts val="0"/>
              </a:spcBef>
              <a:spcAft>
                <a:spcPts val="0"/>
              </a:spcAft>
              <a:buSzPts val="1400"/>
              <a:buNone/>
            </a:pPr>
            <a:r>
              <a:rPr lang="en-US"/>
              <a:t>Naziism doesn’t exist without facism</a:t>
            </a:r>
            <a:endParaRPr/>
          </a:p>
        </p:txBody>
      </p:sp>
      <p:sp>
        <p:nvSpPr>
          <p:cNvPr id="132" name="Google Shape;132;p8: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p9:notes"/>
          <p:cNvSpPr txBox="1">
            <a:spLocks noGrp="1"/>
          </p:cNvSpPr>
          <p:nvPr>
            <p:ph type="body" idx="1"/>
          </p:nvPr>
        </p:nvSpPr>
        <p:spPr>
          <a:xfrm>
            <a:off x="701040" y="4473893"/>
            <a:ext cx="5608320" cy="3660458"/>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r>
              <a:rPr lang="en-US"/>
              <a:t>Have the students use the Analyze Artwork sheet to help them think about the image. Go over the Analyze Artwork sheet with them. Image blown up on next slide. </a:t>
            </a:r>
            <a:endParaRPr/>
          </a:p>
        </p:txBody>
      </p:sp>
      <p:sp>
        <p:nvSpPr>
          <p:cNvPr id="142" name="Google Shape;142;p9: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5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52:notes"/>
          <p:cNvSpPr txBox="1">
            <a:spLocks noGrp="1"/>
          </p:cNvSpPr>
          <p:nvPr>
            <p:ph type="body" idx="1"/>
          </p:nvPr>
        </p:nvSpPr>
        <p:spPr>
          <a:xfrm>
            <a:off x="701040" y="4473893"/>
            <a:ext cx="5608320" cy="3660458"/>
          </a:xfrm>
          <a:prstGeom prst="rect">
            <a:avLst/>
          </a:prstGeom>
          <a:noFill/>
          <a:ln>
            <a:noFill/>
          </a:ln>
        </p:spPr>
        <p:txBody>
          <a:bodyPr spcFirstLastPara="1" wrap="square" lIns="93150" tIns="46575" rIns="93150" bIns="46575" anchor="t" anchorCtr="0">
            <a:noAutofit/>
          </a:bodyPr>
          <a:lstStyle/>
          <a:p>
            <a:pPr marL="457200" marR="0" lvl="0" indent="-228600" algn="l" rtl="0">
              <a:lnSpc>
                <a:spcPct val="100000"/>
              </a:lnSpc>
              <a:spcBef>
                <a:spcPts val="0"/>
              </a:spcBef>
              <a:spcAft>
                <a:spcPts val="0"/>
              </a:spcAft>
              <a:buSzPts val="1400"/>
              <a:buNone/>
            </a:pPr>
            <a:r>
              <a:rPr lang="en-US"/>
              <a:t>Review the analysis sheet with the students.</a:t>
            </a:r>
            <a:endParaRPr/>
          </a:p>
          <a:p>
            <a:pPr marL="457200" marR="0" lvl="0" indent="-228600" algn="l" rtl="0">
              <a:lnSpc>
                <a:spcPct val="100000"/>
              </a:lnSpc>
              <a:spcBef>
                <a:spcPts val="0"/>
              </a:spcBef>
              <a:spcAft>
                <a:spcPts val="0"/>
              </a:spcAft>
              <a:buSzPts val="1400"/>
              <a:buNone/>
            </a:pPr>
            <a:endParaRPr/>
          </a:p>
          <a:p>
            <a:pPr marL="457200" marR="0" lvl="0" indent="-228600" algn="l" rtl="0">
              <a:lnSpc>
                <a:spcPct val="100000"/>
              </a:lnSpc>
              <a:spcBef>
                <a:spcPts val="0"/>
              </a:spcBef>
              <a:spcAft>
                <a:spcPts val="0"/>
              </a:spcAft>
              <a:buSzPts val="1400"/>
              <a:buNone/>
            </a:pPr>
            <a:r>
              <a:rPr lang="en-US"/>
              <a:t>The most typical Italian fascist symbol was an eagle clutching a bundle of rods with a protruding axe. This bundle was known as a fasces. It is an ancient Greco-Roman symbol that symbolized the power of government, and was most associated with the Roman Republic. The symbolism of the fasces suggests strength through unity; a single rod is easily broken, while the bundle is very difficult to break.</a:t>
            </a:r>
            <a:endParaRPr/>
          </a:p>
          <a:p>
            <a:pPr marL="457200" marR="0" lvl="0" indent="-228600" algn="l" rtl="0">
              <a:lnSpc>
                <a:spcPct val="100000"/>
              </a:lnSpc>
              <a:spcBef>
                <a:spcPts val="0"/>
              </a:spcBef>
              <a:spcAft>
                <a:spcPts val="0"/>
              </a:spcAft>
              <a:buSzPts val="1400"/>
              <a:buNone/>
            </a:pPr>
            <a:endParaRPr/>
          </a:p>
          <a:p>
            <a:pPr marL="457200" marR="0" lvl="0" indent="-228600" algn="l" rtl="0">
              <a:lnSpc>
                <a:spcPct val="100000"/>
              </a:lnSpc>
              <a:spcBef>
                <a:spcPts val="0"/>
              </a:spcBef>
              <a:spcAft>
                <a:spcPts val="0"/>
              </a:spcAft>
              <a:buSzPts val="1400"/>
              <a:buNone/>
            </a:pPr>
            <a:r>
              <a:rPr lang="en-US"/>
              <a:t>What might this symbol tell us about fascism and a totalitarian government? </a:t>
            </a:r>
            <a:br>
              <a:rPr lang="en-US"/>
            </a:br>
            <a:br>
              <a:rPr lang="en-US"/>
            </a:br>
            <a:r>
              <a:rPr lang="en-US"/>
              <a:t>The single rod represents the individual; the bundle represents the a large number of individuals together as the state. The individual can be broken; the unified state is strong. What does this imply about what is important under a fascist totalitarian system? ---the STATE</a:t>
            </a:r>
            <a:endParaRPr/>
          </a:p>
          <a:p>
            <a:pPr marL="457200" marR="0" lvl="0" indent="-228600" algn="l" rtl="0">
              <a:lnSpc>
                <a:spcPct val="100000"/>
              </a:lnSpc>
              <a:spcBef>
                <a:spcPts val="0"/>
              </a:spcBef>
              <a:spcAft>
                <a:spcPts val="0"/>
              </a:spcAft>
              <a:buSzPts val="1400"/>
              <a:buNone/>
            </a:pPr>
            <a:endParaRPr/>
          </a:p>
        </p:txBody>
      </p:sp>
      <p:sp>
        <p:nvSpPr>
          <p:cNvPr id="155" name="Google Shape;155;p52: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75" rIns="93150" bIns="46575" anchor="b" anchorCtr="0">
            <a:noAutofit/>
          </a:bodyPr>
          <a:lstStyle/>
          <a:p>
            <a:pPr marL="0" marR="0" lvl="0" indent="0" algn="r" rtl="0">
              <a:lnSpc>
                <a:spcPct val="100000"/>
              </a:lnSpc>
              <a:spcBef>
                <a:spcPts val="0"/>
              </a:spcBef>
              <a:spcAft>
                <a:spcPts val="0"/>
              </a:spcAft>
              <a:buSzPts val="1300"/>
              <a:buNone/>
            </a:pPr>
            <a:fld id="{00000000-1234-1234-1234-123412341234}" type="slidenum">
              <a:rPr lang="en-US" sz="1300" b="0" i="0" u="none" strike="noStrike" cap="none">
                <a:solidFill>
                  <a:schemeClr val="dk1"/>
                </a:solidFill>
                <a:latin typeface="Arial"/>
                <a:ea typeface="Arial"/>
                <a:cs typeface="Arial"/>
                <a:sym typeface="Arial"/>
              </a:rPr>
              <a:t>6</a:t>
            </a:fld>
            <a:endParaRPr sz="13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Google Shape;163;p10:notes"/>
          <p:cNvSpPr txBox="1">
            <a:spLocks noGrp="1"/>
          </p:cNvSpPr>
          <p:nvPr>
            <p:ph type="body" idx="1"/>
          </p:nvPr>
        </p:nvSpPr>
        <p:spPr>
          <a:xfrm>
            <a:off x="701040" y="4473893"/>
            <a:ext cx="5608320" cy="3660458"/>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r>
              <a:rPr lang="en-US"/>
              <a:t>What principles do we see in fascism? How does it compare the vision of the Framers in the US? How does it reflect a different conception of government. </a:t>
            </a:r>
            <a:endParaRPr/>
          </a:p>
          <a:p>
            <a:pPr marL="0" lvl="0" indent="0" algn="l" rtl="0">
              <a:lnSpc>
                <a:spcPct val="100000"/>
              </a:lnSpc>
              <a:spcBef>
                <a:spcPts val="0"/>
              </a:spcBef>
              <a:spcAft>
                <a:spcPts val="0"/>
              </a:spcAft>
              <a:buSzPts val="1400"/>
              <a:buNone/>
            </a:pPr>
            <a:r>
              <a:rPr lang="en-US" u="sng">
                <a:solidFill>
                  <a:schemeClr val="hlink"/>
                </a:solidFill>
                <a:hlinkClick r:id="rId3"/>
              </a:rPr>
              <a:t>https://sourcebooks.fordham.edu/mod/mussolini-fascism.asp</a:t>
            </a:r>
            <a:r>
              <a:rPr lang="en-US"/>
              <a:t> </a:t>
            </a:r>
            <a:endParaRPr/>
          </a:p>
        </p:txBody>
      </p:sp>
      <p:sp>
        <p:nvSpPr>
          <p:cNvPr id="164" name="Google Shape;164;p10: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54:notes"/>
          <p:cNvSpPr txBox="1">
            <a:spLocks noGrp="1"/>
          </p:cNvSpPr>
          <p:nvPr>
            <p:ph type="body" idx="1"/>
          </p:nvPr>
        </p:nvSpPr>
        <p:spPr>
          <a:xfrm>
            <a:off x="701040" y="4473893"/>
            <a:ext cx="5608320" cy="3660458"/>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endParaRPr/>
          </a:p>
        </p:txBody>
      </p:sp>
      <p:sp>
        <p:nvSpPr>
          <p:cNvPr id="172" name="Google Shape;172;p5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p11:notes"/>
          <p:cNvSpPr txBox="1">
            <a:spLocks noGrp="1"/>
          </p:cNvSpPr>
          <p:nvPr>
            <p:ph type="body" idx="1"/>
          </p:nvPr>
        </p:nvSpPr>
        <p:spPr>
          <a:xfrm>
            <a:off x="701040" y="4473893"/>
            <a:ext cx="5608320" cy="3660458"/>
          </a:xfrm>
          <a:prstGeom prst="rect">
            <a:avLst/>
          </a:prstGeom>
          <a:noFill/>
          <a:ln>
            <a:noFill/>
          </a:ln>
        </p:spPr>
        <p:txBody>
          <a:bodyPr spcFirstLastPara="1" wrap="square" lIns="93150" tIns="46575" rIns="93150" bIns="46575" anchor="t" anchorCtr="0">
            <a:noAutofit/>
          </a:bodyPr>
          <a:lstStyle/>
          <a:p>
            <a:pPr marL="0" lvl="0" indent="0" algn="l" rtl="0">
              <a:lnSpc>
                <a:spcPct val="100000"/>
              </a:lnSpc>
              <a:spcBef>
                <a:spcPts val="0"/>
              </a:spcBef>
              <a:spcAft>
                <a:spcPts val="0"/>
              </a:spcAft>
              <a:buSzPts val="1400"/>
              <a:buNone/>
            </a:pPr>
            <a:r>
              <a:rPr lang="en-US"/>
              <a:t>(Participants should get these excerpts as handouts).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180" name="Google Shape;180;p11:notes"/>
          <p:cNvSpPr txBox="1">
            <a:spLocks noGrp="1"/>
          </p:cNvSpPr>
          <p:nvPr>
            <p:ph type="sldNum" idx="12"/>
          </p:nvPr>
        </p:nvSpPr>
        <p:spPr>
          <a:xfrm>
            <a:off x="3970938" y="8829967"/>
            <a:ext cx="3037840" cy="466433"/>
          </a:xfrm>
          <a:prstGeom prst="rect">
            <a:avLst/>
          </a:prstGeom>
          <a:noFill/>
          <a:ln>
            <a:noFill/>
          </a:ln>
        </p:spPr>
        <p:txBody>
          <a:bodyPr spcFirstLastPara="1" wrap="square" lIns="93150" tIns="46575" rIns="93150" bIns="46575"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8"/>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38"/>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1"/>
        <p:cNvGrpSpPr/>
        <p:nvPr/>
      </p:nvGrpSpPr>
      <p:grpSpPr>
        <a:xfrm>
          <a:off x="0" y="0"/>
          <a:ext cx="0" cy="0"/>
          <a:chOff x="0" y="0"/>
          <a:chExt cx="0" cy="0"/>
        </a:xfrm>
      </p:grpSpPr>
      <p:sp>
        <p:nvSpPr>
          <p:cNvPr id="72" name="Google Shape;72;p5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5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3"/>
        <p:cNvGrpSpPr/>
        <p:nvPr/>
      </p:nvGrpSpPr>
      <p:grpSpPr>
        <a:xfrm>
          <a:off x="0" y="0"/>
          <a:ext cx="0" cy="0"/>
          <a:chOff x="0" y="0"/>
          <a:chExt cx="0" cy="0"/>
        </a:xfrm>
      </p:grpSpPr>
      <p:sp>
        <p:nvSpPr>
          <p:cNvPr id="84" name="Google Shape;84;p4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4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86" name="Google Shape;86;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3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7"/>
        <p:cNvGrpSpPr/>
        <p:nvPr/>
      </p:nvGrpSpPr>
      <p:grpSpPr>
        <a:xfrm>
          <a:off x="0" y="0"/>
          <a:ext cx="0" cy="0"/>
          <a:chOff x="0" y="0"/>
          <a:chExt cx="0" cy="0"/>
        </a:xfrm>
      </p:grpSpPr>
      <p:sp>
        <p:nvSpPr>
          <p:cNvPr id="28" name="Google Shape;28;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4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Aria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4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7"/>
        <p:cNvGrpSpPr/>
        <p:nvPr/>
      </p:nvGrpSpPr>
      <p:grpSpPr>
        <a:xfrm>
          <a:off x="0" y="0"/>
          <a:ext cx="0" cy="0"/>
          <a:chOff x="0" y="0"/>
          <a:chExt cx="0" cy="0"/>
        </a:xfrm>
      </p:grpSpPr>
      <p:sp>
        <p:nvSpPr>
          <p:cNvPr id="38" name="Google Shape;38;p4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4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0" name="Google Shape;40;p4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4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2" name="Google Shape;42;p4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6"/>
        <p:cNvGrpSpPr/>
        <p:nvPr/>
      </p:nvGrpSpPr>
      <p:grpSpPr>
        <a:xfrm>
          <a:off x="0" y="0"/>
          <a:ext cx="0" cy="0"/>
          <a:chOff x="0" y="0"/>
          <a:chExt cx="0" cy="0"/>
        </a:xfrm>
      </p:grpSpPr>
      <p:sp>
        <p:nvSpPr>
          <p:cNvPr id="47" name="Google Shape;47;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1"/>
        <p:cNvGrpSpPr/>
        <p:nvPr/>
      </p:nvGrpSpPr>
      <p:grpSpPr>
        <a:xfrm>
          <a:off x="0" y="0"/>
          <a:ext cx="0" cy="0"/>
          <a:chOff x="0" y="0"/>
          <a:chExt cx="0" cy="0"/>
        </a:xfrm>
      </p:grpSpPr>
      <p:sp>
        <p:nvSpPr>
          <p:cNvPr id="52" name="Google Shape;52;p4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4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4" name="Google Shape;54;p4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5" name="Google Shape;55;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8"/>
        <p:cNvGrpSpPr/>
        <p:nvPr/>
      </p:nvGrpSpPr>
      <p:grpSpPr>
        <a:xfrm>
          <a:off x="0" y="0"/>
          <a:ext cx="0" cy="0"/>
          <a:chOff x="0" y="0"/>
          <a:chExt cx="0" cy="0"/>
        </a:xfrm>
      </p:grpSpPr>
      <p:sp>
        <p:nvSpPr>
          <p:cNvPr id="59" name="Google Shape;59;p4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9"/>
          <p:cNvSpPr>
            <a:spLocks noGrp="1"/>
          </p:cNvSpPr>
          <p:nvPr>
            <p:ph type="pic" idx="2"/>
          </p:nvPr>
        </p:nvSpPr>
        <p:spPr>
          <a:xfrm>
            <a:off x="5183188" y="987425"/>
            <a:ext cx="6172200" cy="4873625"/>
          </a:xfrm>
          <a:prstGeom prst="rect">
            <a:avLst/>
          </a:prstGeom>
          <a:noFill/>
          <a:ln>
            <a:noFill/>
          </a:ln>
        </p:spPr>
      </p:sp>
      <p:sp>
        <p:nvSpPr>
          <p:cNvPr id="61" name="Google Shape;61;p4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5"/>
        <p:cNvGrpSpPr/>
        <p:nvPr/>
      </p:nvGrpSpPr>
      <p:grpSpPr>
        <a:xfrm>
          <a:off x="0" y="0"/>
          <a:ext cx="0" cy="0"/>
          <a:chOff x="0" y="0"/>
          <a:chExt cx="0" cy="0"/>
        </a:xfrm>
      </p:grpSpPr>
      <p:sp>
        <p:nvSpPr>
          <p:cNvPr id="66" name="Google Shape;66;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5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3" name="Google Shape;13;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77"/>
        <p:cNvGrpSpPr/>
        <p:nvPr/>
      </p:nvGrpSpPr>
      <p:grpSpPr>
        <a:xfrm>
          <a:off x="0" y="0"/>
          <a:ext cx="0" cy="0"/>
          <a:chOff x="0" y="0"/>
          <a:chExt cx="0" cy="0"/>
        </a:xfrm>
      </p:grpSpPr>
      <p:sp>
        <p:nvSpPr>
          <p:cNvPr id="78" name="Google Shape;78;p4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4400"/>
              <a:buFont typeface="Arial"/>
              <a:buNone/>
              <a:defRPr sz="44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9" name="Google Shape;79;p4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lt1"/>
              </a:buClr>
              <a:buSzPts val="2800"/>
              <a:buFont typeface="Arial"/>
              <a:buChar char="•"/>
              <a:defRPr sz="2800" b="0" i="0" u="none" strike="noStrike" cap="none">
                <a:solidFill>
                  <a:schemeClr val="lt1"/>
                </a:solidFill>
                <a:latin typeface="Arial"/>
                <a:ea typeface="Arial"/>
                <a:cs typeface="Arial"/>
                <a:sym typeface="Arial"/>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Arial"/>
                <a:ea typeface="Arial"/>
                <a:cs typeface="Arial"/>
                <a:sym typeface="Arial"/>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6pPr>
            <a:lvl7pPr marL="3200400" marR="0" lvl="6"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7pPr>
            <a:lvl8pPr marL="3657600" marR="0" lvl="7"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8pPr>
            <a:lvl9pPr marL="4114800" marR="0" lvl="8"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9pPr>
          </a:lstStyle>
          <a:p>
            <a:endParaRPr/>
          </a:p>
        </p:txBody>
      </p:sp>
      <p:sp>
        <p:nvSpPr>
          <p:cNvPr id="80" name="Google Shape;80;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rial"/>
                <a:ea typeface="Arial"/>
                <a:cs typeface="Arial"/>
                <a:sym typeface="Arial"/>
              </a:defRPr>
            </a:lvl9pPr>
          </a:lstStyle>
          <a:p>
            <a:endParaRPr/>
          </a:p>
        </p:txBody>
      </p:sp>
      <p:sp>
        <p:nvSpPr>
          <p:cNvPr id="81" name="Google Shape;81;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Arial"/>
                <a:ea typeface="Arial"/>
                <a:cs typeface="Arial"/>
                <a:sym typeface="Arial"/>
              </a:defRPr>
            </a:lvl9pPr>
          </a:lstStyle>
          <a:p>
            <a:endParaRPr/>
          </a:p>
        </p:txBody>
      </p:sp>
      <p:sp>
        <p:nvSpPr>
          <p:cNvPr id="82" name="Google Shape;82;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creativecommons.org/licenses/by-sa/3.0/" TargetMode="External"/><Relationship Id="rId5" Type="http://schemas.openxmlformats.org/officeDocument/2006/relationships/hyperlink" Target="https://en.wikipedia.org/wiki/File:Signing_of_Declaration_of_Independence_by_Armand-Dumaresq,_c1873.png" TargetMode="Externa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hyperlink" Target="https://creativecommons.org/licenses/by/3.0/" TargetMode="External"/><Relationship Id="rId4" Type="http://schemas.openxmlformats.org/officeDocument/2006/relationships/hyperlink" Target="http://opinion-forum.com/index/2010/03/why-i-writ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creativecommons.org/licenses/by/3.0/" TargetMode="External"/><Relationship Id="rId4" Type="http://schemas.openxmlformats.org/officeDocument/2006/relationships/hyperlink" Target="http://opinion-forum.com/index/2010/03/why-i-writ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creativecommons.org/licenses/by-sa/3.0/" TargetMode="External"/><Relationship Id="rId5" Type="http://schemas.openxmlformats.org/officeDocument/2006/relationships/hyperlink" Target="http://en.wikiquote.org/wiki/Totalitarianism" TargetMode="Externa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3"/>
        <p:cNvGrpSpPr/>
        <p:nvPr/>
      </p:nvGrpSpPr>
      <p:grpSpPr>
        <a:xfrm>
          <a:off x="0" y="0"/>
          <a:ext cx="0" cy="0"/>
          <a:chOff x="0" y="0"/>
          <a:chExt cx="0" cy="0"/>
        </a:xfrm>
      </p:grpSpPr>
      <p:sp>
        <p:nvSpPr>
          <p:cNvPr id="94" name="Google Shape;94;p1"/>
          <p:cNvSpPr/>
          <p:nvPr/>
        </p:nvSpPr>
        <p:spPr>
          <a:xfrm>
            <a:off x="0" y="0"/>
            <a:ext cx="12192000" cy="6858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pic>
        <p:nvPicPr>
          <p:cNvPr id="95" name="Google Shape;95;p1" descr="A picture containing old&#10;&#10;Description automatically generated"/>
          <p:cNvPicPr preferRelativeResize="0"/>
          <p:nvPr/>
        </p:nvPicPr>
        <p:blipFill rotWithShape="1">
          <a:blip r:embed="rId3">
            <a:alphaModFix/>
          </a:blip>
          <a:srcRect t="19679"/>
          <a:stretch/>
        </p:blipFill>
        <p:spPr>
          <a:xfrm>
            <a:off x="20" y="10"/>
            <a:ext cx="12191980" cy="6095990"/>
          </a:xfrm>
          <a:custGeom>
            <a:avLst/>
            <a:gdLst/>
            <a:ahLst/>
            <a:cxnLst/>
            <a:rect l="l" t="t" r="r" b="b"/>
            <a:pathLst>
              <a:path w="12192000" h="6096000" extrusionOk="0">
                <a:moveTo>
                  <a:pt x="7230262" y="5906862"/>
                </a:moveTo>
                <a:lnTo>
                  <a:pt x="7197115" y="5913338"/>
                </a:lnTo>
                <a:lnTo>
                  <a:pt x="7214545" y="5911744"/>
                </a:lnTo>
                <a:cubicBezTo>
                  <a:pt x="7220308" y="5910958"/>
                  <a:pt x="7225785" y="5909624"/>
                  <a:pt x="7230262" y="5906862"/>
                </a:cubicBezTo>
                <a:close/>
                <a:moveTo>
                  <a:pt x="7009120" y="5850263"/>
                </a:moveTo>
                <a:lnTo>
                  <a:pt x="7021563" y="5861355"/>
                </a:lnTo>
                <a:lnTo>
                  <a:pt x="7021563" y="5861354"/>
                </a:lnTo>
                <a:close/>
                <a:moveTo>
                  <a:pt x="7768443" y="5742074"/>
                </a:moveTo>
                <a:lnTo>
                  <a:pt x="7768443" y="5742075"/>
                </a:lnTo>
                <a:lnTo>
                  <a:pt x="7792447" y="5764553"/>
                </a:lnTo>
                <a:cubicBezTo>
                  <a:pt x="7785969" y="5758457"/>
                  <a:pt x="7779301" y="5752361"/>
                  <a:pt x="7768443" y="5742074"/>
                </a:cubicBezTo>
                <a:close/>
                <a:moveTo>
                  <a:pt x="4038748" y="5739955"/>
                </a:moveTo>
                <a:lnTo>
                  <a:pt x="4030517" y="5751599"/>
                </a:lnTo>
                <a:cubicBezTo>
                  <a:pt x="4026230" y="5759505"/>
                  <a:pt x="4021242" y="5765745"/>
                  <a:pt x="4015609" y="5770450"/>
                </a:cubicBezTo>
                <a:lnTo>
                  <a:pt x="3996845" y="5780104"/>
                </a:lnTo>
                <a:cubicBezTo>
                  <a:pt x="4010562" y="5776555"/>
                  <a:pt x="4021944" y="5767411"/>
                  <a:pt x="4030518" y="5751599"/>
                </a:cubicBezTo>
                <a:close/>
                <a:moveTo>
                  <a:pt x="6245343" y="5736549"/>
                </a:moveTo>
                <a:lnTo>
                  <a:pt x="6274406" y="5743345"/>
                </a:lnTo>
                <a:lnTo>
                  <a:pt x="6291247" y="5749662"/>
                </a:lnTo>
                <a:lnTo>
                  <a:pt x="6291385" y="5749714"/>
                </a:lnTo>
                <a:lnTo>
                  <a:pt x="6306284" y="5755552"/>
                </a:lnTo>
                <a:lnTo>
                  <a:pt x="6308075" y="5755968"/>
                </a:lnTo>
                <a:lnTo>
                  <a:pt x="6313855" y="5758133"/>
                </a:lnTo>
                <a:cubicBezTo>
                  <a:pt x="6321454" y="5760521"/>
                  <a:pt x="6329151" y="5762258"/>
                  <a:pt x="6337048" y="5762696"/>
                </a:cubicBezTo>
                <a:lnTo>
                  <a:pt x="6308075" y="5755968"/>
                </a:lnTo>
                <a:lnTo>
                  <a:pt x="6291385" y="5749714"/>
                </a:lnTo>
                <a:lnTo>
                  <a:pt x="6276197" y="5743764"/>
                </a:lnTo>
                <a:lnTo>
                  <a:pt x="6274406" y="5743345"/>
                </a:lnTo>
                <a:lnTo>
                  <a:pt x="6268613" y="5741171"/>
                </a:lnTo>
                <a:cubicBezTo>
                  <a:pt x="6260996" y="5738770"/>
                  <a:pt x="6253273" y="5737013"/>
                  <a:pt x="6245343" y="5736549"/>
                </a:cubicBezTo>
                <a:close/>
                <a:moveTo>
                  <a:pt x="6558837" y="5706717"/>
                </a:moveTo>
                <a:cubicBezTo>
                  <a:pt x="6548970" y="5706068"/>
                  <a:pt x="6539355" y="5706473"/>
                  <a:pt x="6529984" y="5708163"/>
                </a:cubicBezTo>
                <a:lnTo>
                  <a:pt x="6589207" y="5711593"/>
                </a:lnTo>
                <a:cubicBezTo>
                  <a:pt x="6578825" y="5709068"/>
                  <a:pt x="6568705" y="5707366"/>
                  <a:pt x="6558837" y="5706717"/>
                </a:cubicBezTo>
                <a:close/>
                <a:moveTo>
                  <a:pt x="4834454" y="5646059"/>
                </a:moveTo>
                <a:cubicBezTo>
                  <a:pt x="4849504" y="5662538"/>
                  <a:pt x="4866316" y="5668776"/>
                  <a:pt x="4883986" y="5670301"/>
                </a:cubicBezTo>
                <a:lnTo>
                  <a:pt x="4858238" y="5663787"/>
                </a:lnTo>
                <a:cubicBezTo>
                  <a:pt x="4849945" y="5659978"/>
                  <a:pt x="4841980" y="5654298"/>
                  <a:pt x="4834454" y="5646059"/>
                </a:cubicBezTo>
                <a:close/>
                <a:moveTo>
                  <a:pt x="5056443" y="5643725"/>
                </a:moveTo>
                <a:lnTo>
                  <a:pt x="5072588" y="5644505"/>
                </a:lnTo>
                <a:cubicBezTo>
                  <a:pt x="5078053" y="5645963"/>
                  <a:pt x="5083590" y="5648726"/>
                  <a:pt x="5089162" y="5653107"/>
                </a:cubicBezTo>
                <a:cubicBezTo>
                  <a:pt x="5078019" y="5644344"/>
                  <a:pt x="5067015" y="5642058"/>
                  <a:pt x="5056443" y="5643725"/>
                </a:cubicBezTo>
                <a:close/>
                <a:moveTo>
                  <a:pt x="739852" y="5343843"/>
                </a:moveTo>
                <a:cubicBezTo>
                  <a:pt x="733899" y="5350392"/>
                  <a:pt x="728660" y="5358013"/>
                  <a:pt x="724278" y="5365062"/>
                </a:cubicBezTo>
                <a:cubicBezTo>
                  <a:pt x="719849" y="5372206"/>
                  <a:pt x="714527" y="5377552"/>
                  <a:pt x="708621" y="5381222"/>
                </a:cubicBezTo>
                <a:lnTo>
                  <a:pt x="691439" y="5386697"/>
                </a:lnTo>
                <a:lnTo>
                  <a:pt x="708622" y="5381222"/>
                </a:lnTo>
                <a:cubicBezTo>
                  <a:pt x="714527" y="5377552"/>
                  <a:pt x="719849" y="5372206"/>
                  <a:pt x="724279" y="5365062"/>
                </a:cubicBezTo>
                <a:cubicBezTo>
                  <a:pt x="728660" y="5358013"/>
                  <a:pt x="733899" y="5350392"/>
                  <a:pt x="739852" y="5343843"/>
                </a:cubicBezTo>
                <a:close/>
                <a:moveTo>
                  <a:pt x="8934151" y="5275333"/>
                </a:moveTo>
                <a:cubicBezTo>
                  <a:pt x="8940248" y="5280573"/>
                  <a:pt x="8947058" y="5285906"/>
                  <a:pt x="8954249" y="5290264"/>
                </a:cubicBezTo>
                <a:lnTo>
                  <a:pt x="8962389" y="5293563"/>
                </a:lnTo>
                <a:lnTo>
                  <a:pt x="8954250" y="5290264"/>
                </a:lnTo>
                <a:cubicBezTo>
                  <a:pt x="8947058" y="5285906"/>
                  <a:pt x="8940248" y="5280573"/>
                  <a:pt x="8934151" y="5275333"/>
                </a:cubicBezTo>
                <a:close/>
                <a:moveTo>
                  <a:pt x="2314816" y="5273737"/>
                </a:moveTo>
                <a:cubicBezTo>
                  <a:pt x="2309720" y="5274714"/>
                  <a:pt x="2304339" y="5276762"/>
                  <a:pt x="2300909" y="5279143"/>
                </a:cubicBezTo>
                <a:cubicBezTo>
                  <a:pt x="2267856" y="5302385"/>
                  <a:pt x="2242281" y="5314291"/>
                  <a:pt x="2216515" y="5314887"/>
                </a:cubicBezTo>
                <a:cubicBezTo>
                  <a:pt x="2242281" y="5314291"/>
                  <a:pt x="2267856" y="5302385"/>
                  <a:pt x="2300910" y="5279143"/>
                </a:cubicBezTo>
                <a:close/>
                <a:moveTo>
                  <a:pt x="1916629" y="5252000"/>
                </a:moveTo>
                <a:lnTo>
                  <a:pt x="1907132" y="5255330"/>
                </a:lnTo>
                <a:lnTo>
                  <a:pt x="1866619" y="5265015"/>
                </a:lnTo>
                <a:lnTo>
                  <a:pt x="1907133" y="5255330"/>
                </a:lnTo>
                <a:close/>
                <a:moveTo>
                  <a:pt x="2058204" y="5241232"/>
                </a:moveTo>
                <a:cubicBezTo>
                  <a:pt x="2076636" y="5242946"/>
                  <a:pt x="2095174" y="5243803"/>
                  <a:pt x="2108194" y="5255939"/>
                </a:cubicBezTo>
                <a:cubicBezTo>
                  <a:pt x="2095175" y="5243803"/>
                  <a:pt x="2076636" y="5242946"/>
                  <a:pt x="2058204" y="5241232"/>
                </a:cubicBezTo>
                <a:close/>
                <a:moveTo>
                  <a:pt x="0" y="0"/>
                </a:moveTo>
                <a:lnTo>
                  <a:pt x="12191456" y="0"/>
                </a:lnTo>
                <a:lnTo>
                  <a:pt x="12191456" y="873938"/>
                </a:lnTo>
                <a:lnTo>
                  <a:pt x="12192000" y="873938"/>
                </a:lnTo>
                <a:lnTo>
                  <a:pt x="12192000" y="3249107"/>
                </a:lnTo>
                <a:cubicBezTo>
                  <a:pt x="12192000" y="3264730"/>
                  <a:pt x="12192000" y="3274255"/>
                  <a:pt x="12192000" y="3283970"/>
                </a:cubicBezTo>
                <a:lnTo>
                  <a:pt x="12192000" y="3681702"/>
                </a:lnTo>
                <a:lnTo>
                  <a:pt x="12160947" y="3710323"/>
                </a:lnTo>
                <a:cubicBezTo>
                  <a:pt x="12118083" y="3731849"/>
                  <a:pt x="12072360" y="3751282"/>
                  <a:pt x="12026448" y="3770523"/>
                </a:cubicBezTo>
                <a:cubicBezTo>
                  <a:pt x="12013114" y="3776049"/>
                  <a:pt x="11998443" y="3779097"/>
                  <a:pt x="11986443" y="3786526"/>
                </a:cubicBezTo>
                <a:cubicBezTo>
                  <a:pt x="11931195" y="3820436"/>
                  <a:pt x="11877664" y="3857014"/>
                  <a:pt x="11821656" y="3889591"/>
                </a:cubicBezTo>
                <a:cubicBezTo>
                  <a:pt x="11763931" y="3923310"/>
                  <a:pt x="11712304" y="3963126"/>
                  <a:pt x="11672489" y="4017039"/>
                </a:cubicBezTo>
                <a:cubicBezTo>
                  <a:pt x="11635529" y="4067143"/>
                  <a:pt x="11599714" y="4118007"/>
                  <a:pt x="11562947" y="4168300"/>
                </a:cubicBezTo>
                <a:cubicBezTo>
                  <a:pt x="11553613" y="4181065"/>
                  <a:pt x="11545039" y="4196115"/>
                  <a:pt x="11532275" y="4204307"/>
                </a:cubicBezTo>
                <a:cubicBezTo>
                  <a:pt x="11505795" y="4221452"/>
                  <a:pt x="11476838" y="4235359"/>
                  <a:pt x="11448453" y="4249457"/>
                </a:cubicBezTo>
                <a:cubicBezTo>
                  <a:pt x="11424069" y="4261459"/>
                  <a:pt x="11398160" y="4270411"/>
                  <a:pt x="11374346" y="4283366"/>
                </a:cubicBezTo>
                <a:cubicBezTo>
                  <a:pt x="11355296" y="4293655"/>
                  <a:pt x="11338339" y="4307943"/>
                  <a:pt x="11320623" y="4320897"/>
                </a:cubicBezTo>
                <a:cubicBezTo>
                  <a:pt x="11305192" y="4332136"/>
                  <a:pt x="11288238" y="4341852"/>
                  <a:pt x="11275283" y="4355378"/>
                </a:cubicBezTo>
                <a:cubicBezTo>
                  <a:pt x="11243658" y="4388145"/>
                  <a:pt x="11211843" y="4420340"/>
                  <a:pt x="11172600" y="4444536"/>
                </a:cubicBezTo>
                <a:cubicBezTo>
                  <a:pt x="11133927" y="4468538"/>
                  <a:pt x="11097350" y="4495401"/>
                  <a:pt x="11058869" y="4519786"/>
                </a:cubicBezTo>
                <a:cubicBezTo>
                  <a:pt x="11021146" y="4543599"/>
                  <a:pt x="10987046" y="4569697"/>
                  <a:pt x="10967423" y="4611991"/>
                </a:cubicBezTo>
                <a:cubicBezTo>
                  <a:pt x="10958661" y="4630659"/>
                  <a:pt x="10946279" y="4651044"/>
                  <a:pt x="10929704" y="4661903"/>
                </a:cubicBezTo>
                <a:cubicBezTo>
                  <a:pt x="10906081" y="4677334"/>
                  <a:pt x="10876171" y="4682859"/>
                  <a:pt x="10850453" y="4696003"/>
                </a:cubicBezTo>
                <a:cubicBezTo>
                  <a:pt x="10820162" y="4711434"/>
                  <a:pt x="10785111" y="4724770"/>
                  <a:pt x="10764534" y="4749345"/>
                </a:cubicBezTo>
                <a:cubicBezTo>
                  <a:pt x="10746246" y="4771255"/>
                  <a:pt x="10727767" y="4788399"/>
                  <a:pt x="10703573" y="4802305"/>
                </a:cubicBezTo>
                <a:cubicBezTo>
                  <a:pt x="10686617" y="4812022"/>
                  <a:pt x="10674046" y="4829738"/>
                  <a:pt x="10656519" y="4837740"/>
                </a:cubicBezTo>
                <a:cubicBezTo>
                  <a:pt x="10633467" y="4848409"/>
                  <a:pt x="10610225" y="4856791"/>
                  <a:pt x="10590031" y="4873366"/>
                </a:cubicBezTo>
                <a:cubicBezTo>
                  <a:pt x="10569075" y="4890510"/>
                  <a:pt x="10545263" y="4904036"/>
                  <a:pt x="10523354" y="4920039"/>
                </a:cubicBezTo>
                <a:cubicBezTo>
                  <a:pt x="10511734" y="4928611"/>
                  <a:pt x="10502208" y="4939851"/>
                  <a:pt x="10490969" y="4948806"/>
                </a:cubicBezTo>
                <a:cubicBezTo>
                  <a:pt x="10470394" y="4965188"/>
                  <a:pt x="10449438" y="4981191"/>
                  <a:pt x="10428291" y="4996622"/>
                </a:cubicBezTo>
                <a:cubicBezTo>
                  <a:pt x="10407146" y="5012055"/>
                  <a:pt x="10386952" y="5029961"/>
                  <a:pt x="10363709" y="5041201"/>
                </a:cubicBezTo>
                <a:cubicBezTo>
                  <a:pt x="10324086" y="5060251"/>
                  <a:pt x="10280840" y="5071682"/>
                  <a:pt x="10242357" y="5092257"/>
                </a:cubicBezTo>
                <a:cubicBezTo>
                  <a:pt x="10203304" y="5113211"/>
                  <a:pt x="10166536" y="5139503"/>
                  <a:pt x="10131863" y="5167315"/>
                </a:cubicBezTo>
                <a:cubicBezTo>
                  <a:pt x="10104430" y="5189224"/>
                  <a:pt x="10078713" y="5210943"/>
                  <a:pt x="10044230" y="5222182"/>
                </a:cubicBezTo>
                <a:cubicBezTo>
                  <a:pt x="10024990" y="5228470"/>
                  <a:pt x="10004797" y="5242186"/>
                  <a:pt x="9993175" y="5258189"/>
                </a:cubicBezTo>
                <a:cubicBezTo>
                  <a:pt x="9968027" y="5293049"/>
                  <a:pt x="9935832" y="5317626"/>
                  <a:pt x="9899446" y="5338582"/>
                </a:cubicBezTo>
                <a:cubicBezTo>
                  <a:pt x="9850865" y="5366776"/>
                  <a:pt x="9802858" y="5395543"/>
                  <a:pt x="9754088" y="5423166"/>
                </a:cubicBezTo>
                <a:cubicBezTo>
                  <a:pt x="9725323" y="5439551"/>
                  <a:pt x="9696749" y="5456885"/>
                  <a:pt x="9666265" y="5468888"/>
                </a:cubicBezTo>
                <a:cubicBezTo>
                  <a:pt x="9603971" y="5493655"/>
                  <a:pt x="9540152" y="5514799"/>
                  <a:pt x="9477283" y="5537851"/>
                </a:cubicBezTo>
                <a:cubicBezTo>
                  <a:pt x="9456709" y="5545280"/>
                  <a:pt x="9437278" y="5555949"/>
                  <a:pt x="9416321" y="5562426"/>
                </a:cubicBezTo>
                <a:cubicBezTo>
                  <a:pt x="9393650" y="5569475"/>
                  <a:pt x="9369267" y="5571571"/>
                  <a:pt x="9346597" y="5578619"/>
                </a:cubicBezTo>
                <a:cubicBezTo>
                  <a:pt x="9308875" y="5590240"/>
                  <a:pt x="9272298" y="5605101"/>
                  <a:pt x="9234579" y="5616911"/>
                </a:cubicBezTo>
                <a:cubicBezTo>
                  <a:pt x="9161805" y="5639582"/>
                  <a:pt x="9088840" y="5661299"/>
                  <a:pt x="9015878" y="5682826"/>
                </a:cubicBezTo>
                <a:cubicBezTo>
                  <a:pt x="9000257" y="5687399"/>
                  <a:pt x="8983301" y="5687970"/>
                  <a:pt x="8967871" y="5692923"/>
                </a:cubicBezTo>
                <a:cubicBezTo>
                  <a:pt x="8926911" y="5706259"/>
                  <a:pt x="8886142" y="5720736"/>
                  <a:pt x="8845565" y="5735407"/>
                </a:cubicBezTo>
                <a:cubicBezTo>
                  <a:pt x="8820990" y="5744361"/>
                  <a:pt x="8796985" y="5755409"/>
                  <a:pt x="8772219" y="5763982"/>
                </a:cubicBezTo>
                <a:cubicBezTo>
                  <a:pt x="8752407" y="5770840"/>
                  <a:pt x="8732023" y="5776174"/>
                  <a:pt x="8711448" y="5780366"/>
                </a:cubicBezTo>
                <a:cubicBezTo>
                  <a:pt x="8693731" y="5783986"/>
                  <a:pt x="8675253" y="5783603"/>
                  <a:pt x="8657726" y="5787986"/>
                </a:cubicBezTo>
                <a:cubicBezTo>
                  <a:pt x="8610288" y="5799797"/>
                  <a:pt x="8563425" y="5813133"/>
                  <a:pt x="8516369" y="5825705"/>
                </a:cubicBezTo>
                <a:cubicBezTo>
                  <a:pt x="8497511" y="5830659"/>
                  <a:pt x="8478269" y="5834280"/>
                  <a:pt x="8459979" y="5840566"/>
                </a:cubicBezTo>
                <a:cubicBezTo>
                  <a:pt x="8411019" y="5857141"/>
                  <a:pt x="8362822" y="5875999"/>
                  <a:pt x="8313671" y="5891622"/>
                </a:cubicBezTo>
                <a:cubicBezTo>
                  <a:pt x="8272903" y="5904576"/>
                  <a:pt x="8230992" y="5913910"/>
                  <a:pt x="8189651" y="5925341"/>
                </a:cubicBezTo>
                <a:cubicBezTo>
                  <a:pt x="8172124" y="5930295"/>
                  <a:pt x="8155359" y="5937343"/>
                  <a:pt x="8137835" y="5941534"/>
                </a:cubicBezTo>
                <a:cubicBezTo>
                  <a:pt x="8098590" y="5951059"/>
                  <a:pt x="8058774" y="5959059"/>
                  <a:pt x="8019339" y="5968586"/>
                </a:cubicBezTo>
                <a:cubicBezTo>
                  <a:pt x="7996859" y="5974110"/>
                  <a:pt x="7975142" y="5984017"/>
                  <a:pt x="7952280" y="5987637"/>
                </a:cubicBezTo>
                <a:cubicBezTo>
                  <a:pt x="7897987" y="5996209"/>
                  <a:pt x="7843311" y="6002305"/>
                  <a:pt x="7788636" y="6009163"/>
                </a:cubicBezTo>
                <a:cubicBezTo>
                  <a:pt x="7732247" y="6016211"/>
                  <a:pt x="7676047" y="6023642"/>
                  <a:pt x="7619655" y="6029928"/>
                </a:cubicBezTo>
                <a:cubicBezTo>
                  <a:pt x="7588795" y="6033168"/>
                  <a:pt x="7557742" y="6033738"/>
                  <a:pt x="7526880" y="6036786"/>
                </a:cubicBezTo>
                <a:cubicBezTo>
                  <a:pt x="7499828" y="6039455"/>
                  <a:pt x="7472967" y="6044407"/>
                  <a:pt x="7445916" y="6047647"/>
                </a:cubicBezTo>
                <a:cubicBezTo>
                  <a:pt x="7422483" y="6050313"/>
                  <a:pt x="7398860" y="6051837"/>
                  <a:pt x="7375428" y="6054505"/>
                </a:cubicBezTo>
                <a:cubicBezTo>
                  <a:pt x="7337899" y="6058885"/>
                  <a:pt x="7300559" y="6063839"/>
                  <a:pt x="7263220" y="6068411"/>
                </a:cubicBezTo>
                <a:cubicBezTo>
                  <a:pt x="7247599" y="6070126"/>
                  <a:pt x="7231214" y="6074888"/>
                  <a:pt x="7216547" y="6072032"/>
                </a:cubicBezTo>
                <a:cubicBezTo>
                  <a:pt x="7179587" y="6064791"/>
                  <a:pt x="7143199" y="6066887"/>
                  <a:pt x="7106432" y="6071840"/>
                </a:cubicBezTo>
                <a:cubicBezTo>
                  <a:pt x="7093860" y="6073555"/>
                  <a:pt x="7080334" y="6073174"/>
                  <a:pt x="7068141" y="6069936"/>
                </a:cubicBezTo>
                <a:cubicBezTo>
                  <a:pt x="7043184" y="6063457"/>
                  <a:pt x="7018991" y="6054313"/>
                  <a:pt x="6994415" y="6046313"/>
                </a:cubicBezTo>
                <a:cubicBezTo>
                  <a:pt x="6991747" y="6045361"/>
                  <a:pt x="6988509" y="6045169"/>
                  <a:pt x="6985653" y="6044599"/>
                </a:cubicBezTo>
                <a:cubicBezTo>
                  <a:pt x="6969457" y="6041359"/>
                  <a:pt x="6953457" y="6038120"/>
                  <a:pt x="6937263" y="6035263"/>
                </a:cubicBezTo>
                <a:cubicBezTo>
                  <a:pt x="6928501" y="6033738"/>
                  <a:pt x="6919547" y="6033549"/>
                  <a:pt x="6910782" y="6032214"/>
                </a:cubicBezTo>
                <a:cubicBezTo>
                  <a:pt x="6876872" y="6026880"/>
                  <a:pt x="6839534" y="6035834"/>
                  <a:pt x="6810195" y="6012784"/>
                </a:cubicBezTo>
                <a:cubicBezTo>
                  <a:pt x="6791144" y="5997923"/>
                  <a:pt x="6772665" y="6001353"/>
                  <a:pt x="6752283" y="6003639"/>
                </a:cubicBezTo>
                <a:cubicBezTo>
                  <a:pt x="6736851" y="6005353"/>
                  <a:pt x="6721038" y="6004782"/>
                  <a:pt x="6705417" y="6004974"/>
                </a:cubicBezTo>
                <a:cubicBezTo>
                  <a:pt x="6677984" y="6005543"/>
                  <a:pt x="6650551" y="6005735"/>
                  <a:pt x="6623118" y="6006687"/>
                </a:cubicBezTo>
                <a:cubicBezTo>
                  <a:pt x="6614353" y="6007067"/>
                  <a:pt x="6605401" y="6011832"/>
                  <a:pt x="6596828" y="6011070"/>
                </a:cubicBezTo>
                <a:cubicBezTo>
                  <a:pt x="6557201" y="6007449"/>
                  <a:pt x="6517576" y="6001734"/>
                  <a:pt x="6477951" y="5998495"/>
                </a:cubicBezTo>
                <a:cubicBezTo>
                  <a:pt x="6455472" y="5996591"/>
                  <a:pt x="6432420" y="6000209"/>
                  <a:pt x="6410131" y="5997543"/>
                </a:cubicBezTo>
                <a:cubicBezTo>
                  <a:pt x="6384414" y="5994495"/>
                  <a:pt x="6359268" y="5986685"/>
                  <a:pt x="6333739" y="5981920"/>
                </a:cubicBezTo>
                <a:cubicBezTo>
                  <a:pt x="6326691" y="5980589"/>
                  <a:pt x="6318880" y="5982303"/>
                  <a:pt x="6311449" y="5982682"/>
                </a:cubicBezTo>
                <a:cubicBezTo>
                  <a:pt x="6303068" y="5983064"/>
                  <a:pt x="6294876" y="5983826"/>
                  <a:pt x="6286493" y="5984017"/>
                </a:cubicBezTo>
                <a:cubicBezTo>
                  <a:pt x="6260964" y="5984399"/>
                  <a:pt x="6235437" y="5983826"/>
                  <a:pt x="6209909" y="5985161"/>
                </a:cubicBezTo>
                <a:cubicBezTo>
                  <a:pt x="6194288" y="5985922"/>
                  <a:pt x="6177905" y="5993733"/>
                  <a:pt x="6163425" y="5990874"/>
                </a:cubicBezTo>
                <a:cubicBezTo>
                  <a:pt x="6133897" y="5985351"/>
                  <a:pt x="6104368" y="5997733"/>
                  <a:pt x="6074842" y="5987447"/>
                </a:cubicBezTo>
                <a:cubicBezTo>
                  <a:pt x="6065695" y="5984399"/>
                  <a:pt x="6053124" y="5992019"/>
                  <a:pt x="6042072" y="5992399"/>
                </a:cubicBezTo>
                <a:cubicBezTo>
                  <a:pt x="6014449" y="5993351"/>
                  <a:pt x="5986828" y="5993161"/>
                  <a:pt x="5959204" y="5992971"/>
                </a:cubicBezTo>
                <a:cubicBezTo>
                  <a:pt x="5934438" y="5992781"/>
                  <a:pt x="5908719" y="5995447"/>
                  <a:pt x="5884906" y="5990113"/>
                </a:cubicBezTo>
                <a:cubicBezTo>
                  <a:pt x="5859949" y="5984399"/>
                  <a:pt x="5837471" y="5985161"/>
                  <a:pt x="5813275" y="5991637"/>
                </a:cubicBezTo>
                <a:cubicBezTo>
                  <a:pt x="5796702" y="5996019"/>
                  <a:pt x="5779174" y="5996591"/>
                  <a:pt x="5762029" y="5997923"/>
                </a:cubicBezTo>
                <a:cubicBezTo>
                  <a:pt x="5743551" y="5999447"/>
                  <a:pt x="5723166" y="5995447"/>
                  <a:pt x="5706401" y="6001734"/>
                </a:cubicBezTo>
                <a:cubicBezTo>
                  <a:pt x="5656488" y="6020403"/>
                  <a:pt x="5605244" y="6024403"/>
                  <a:pt x="5553045" y="6024403"/>
                </a:cubicBezTo>
                <a:cubicBezTo>
                  <a:pt x="5543518" y="6024403"/>
                  <a:pt x="5533802" y="6021738"/>
                  <a:pt x="5524660" y="6018880"/>
                </a:cubicBezTo>
                <a:cubicBezTo>
                  <a:pt x="5471316" y="6001734"/>
                  <a:pt x="5417784" y="6003257"/>
                  <a:pt x="5363491" y="6013736"/>
                </a:cubicBezTo>
                <a:cubicBezTo>
                  <a:pt x="5352250" y="6016022"/>
                  <a:pt x="5339677" y="6016403"/>
                  <a:pt x="5328438" y="6014118"/>
                </a:cubicBezTo>
                <a:cubicBezTo>
                  <a:pt x="5296812" y="6007449"/>
                  <a:pt x="5266141" y="5996399"/>
                  <a:pt x="5234326" y="5991637"/>
                </a:cubicBezTo>
                <a:cubicBezTo>
                  <a:pt x="5181748" y="5983826"/>
                  <a:pt x="5136216" y="6010115"/>
                  <a:pt x="5089162" y="6027262"/>
                </a:cubicBezTo>
                <a:cubicBezTo>
                  <a:pt x="5044391" y="6043455"/>
                  <a:pt x="5006292" y="6080032"/>
                  <a:pt x="4953328" y="6071840"/>
                </a:cubicBezTo>
                <a:cubicBezTo>
                  <a:pt x="4947996" y="6071078"/>
                  <a:pt x="4942089" y="6076222"/>
                  <a:pt x="4936184" y="6077555"/>
                </a:cubicBezTo>
                <a:cubicBezTo>
                  <a:pt x="4919991" y="6081176"/>
                  <a:pt x="4903799" y="6085555"/>
                  <a:pt x="4887415" y="6087272"/>
                </a:cubicBezTo>
                <a:cubicBezTo>
                  <a:pt x="4867412" y="6089558"/>
                  <a:pt x="4847027" y="6088797"/>
                  <a:pt x="4827024" y="6090701"/>
                </a:cubicBezTo>
                <a:cubicBezTo>
                  <a:pt x="4814165" y="6091844"/>
                  <a:pt x="4801401" y="6093939"/>
                  <a:pt x="4788661" y="6095749"/>
                </a:cubicBezTo>
                <a:lnTo>
                  <a:pt x="4785776" y="6096000"/>
                </a:lnTo>
                <a:lnTo>
                  <a:pt x="4726469" y="6096000"/>
                </a:lnTo>
                <a:lnTo>
                  <a:pt x="4719697" y="6095130"/>
                </a:lnTo>
                <a:cubicBezTo>
                  <a:pt x="4709481" y="6092939"/>
                  <a:pt x="4699289" y="6090320"/>
                  <a:pt x="4689098" y="6088605"/>
                </a:cubicBezTo>
                <a:cubicBezTo>
                  <a:pt x="4660331" y="6083842"/>
                  <a:pt x="4628705" y="6085176"/>
                  <a:pt x="4603368" y="6072984"/>
                </a:cubicBezTo>
                <a:cubicBezTo>
                  <a:pt x="4576318" y="6060029"/>
                  <a:pt x="4550599" y="6054123"/>
                  <a:pt x="4522596" y="6058123"/>
                </a:cubicBezTo>
                <a:cubicBezTo>
                  <a:pt x="4513260" y="6059457"/>
                  <a:pt x="4501257" y="6067459"/>
                  <a:pt x="4497068" y="6075649"/>
                </a:cubicBezTo>
                <a:cubicBezTo>
                  <a:pt x="4487731" y="6093938"/>
                  <a:pt x="4474969" y="6097178"/>
                  <a:pt x="4457632" y="6090890"/>
                </a:cubicBezTo>
                <a:cubicBezTo>
                  <a:pt x="4442581" y="6085555"/>
                  <a:pt x="4424104" y="6082890"/>
                  <a:pt x="4413817" y="6072601"/>
                </a:cubicBezTo>
                <a:cubicBezTo>
                  <a:pt x="4384668" y="6043455"/>
                  <a:pt x="4347518" y="6042503"/>
                  <a:pt x="4311323" y="6034693"/>
                </a:cubicBezTo>
                <a:cubicBezTo>
                  <a:pt x="4289227" y="6029928"/>
                  <a:pt x="4268649" y="6029738"/>
                  <a:pt x="4246551" y="6032976"/>
                </a:cubicBezTo>
                <a:cubicBezTo>
                  <a:pt x="4198546" y="6040216"/>
                  <a:pt x="4151870" y="6029928"/>
                  <a:pt x="4105766" y="6016784"/>
                </a:cubicBezTo>
                <a:cubicBezTo>
                  <a:pt x="4075285" y="6008022"/>
                  <a:pt x="4044043" y="6002687"/>
                  <a:pt x="4013753" y="5993733"/>
                </a:cubicBezTo>
                <a:cubicBezTo>
                  <a:pt x="3991083" y="5986874"/>
                  <a:pt x="3968414" y="5978682"/>
                  <a:pt x="3947648" y="5967634"/>
                </a:cubicBezTo>
                <a:cubicBezTo>
                  <a:pt x="3917546" y="5951440"/>
                  <a:pt x="3891259" y="5927055"/>
                  <a:pt x="3852966" y="5933533"/>
                </a:cubicBezTo>
                <a:cubicBezTo>
                  <a:pt x="3819245" y="5939247"/>
                  <a:pt x="3788766" y="5927247"/>
                  <a:pt x="3757902" y="5915816"/>
                </a:cubicBezTo>
                <a:cubicBezTo>
                  <a:pt x="3735231" y="5907434"/>
                  <a:pt x="3712565" y="5898859"/>
                  <a:pt x="3689131" y="5893526"/>
                </a:cubicBezTo>
                <a:cubicBezTo>
                  <a:pt x="3661315" y="5887239"/>
                  <a:pt x="3629882" y="5889907"/>
                  <a:pt x="3605116" y="5878285"/>
                </a:cubicBezTo>
                <a:cubicBezTo>
                  <a:pt x="3579206" y="5866093"/>
                  <a:pt x="3557682" y="5874285"/>
                  <a:pt x="3534629" y="5877715"/>
                </a:cubicBezTo>
                <a:cubicBezTo>
                  <a:pt x="3497862" y="5883049"/>
                  <a:pt x="3461282" y="5892955"/>
                  <a:pt x="3424135" y="5880382"/>
                </a:cubicBezTo>
                <a:cubicBezTo>
                  <a:pt x="3378986" y="5865141"/>
                  <a:pt x="3334216" y="5848758"/>
                  <a:pt x="3288877" y="5834280"/>
                </a:cubicBezTo>
                <a:cubicBezTo>
                  <a:pt x="3271348" y="5828753"/>
                  <a:pt x="3252492" y="5826467"/>
                  <a:pt x="3234202" y="5823991"/>
                </a:cubicBezTo>
                <a:cubicBezTo>
                  <a:pt x="3216867" y="5821895"/>
                  <a:pt x="3196102" y="5827230"/>
                  <a:pt x="3182763" y="5819229"/>
                </a:cubicBezTo>
                <a:cubicBezTo>
                  <a:pt x="3148472" y="5798655"/>
                  <a:pt x="3113231" y="5788558"/>
                  <a:pt x="3073604" y="5788558"/>
                </a:cubicBezTo>
                <a:cubicBezTo>
                  <a:pt x="3058743" y="5788558"/>
                  <a:pt x="3044264" y="5779984"/>
                  <a:pt x="3029216" y="5778459"/>
                </a:cubicBezTo>
                <a:cubicBezTo>
                  <a:pt x="3008639" y="5776555"/>
                  <a:pt x="2985016" y="5771411"/>
                  <a:pt x="2967110" y="5778651"/>
                </a:cubicBezTo>
                <a:cubicBezTo>
                  <a:pt x="2925008" y="5795797"/>
                  <a:pt x="2890910" y="5781507"/>
                  <a:pt x="2854140" y="5764553"/>
                </a:cubicBezTo>
                <a:cubicBezTo>
                  <a:pt x="2817943" y="5747789"/>
                  <a:pt x="2779842" y="5734455"/>
                  <a:pt x="2741360" y="5723403"/>
                </a:cubicBezTo>
                <a:cubicBezTo>
                  <a:pt x="2726882" y="5719403"/>
                  <a:pt x="2709548" y="5726072"/>
                  <a:pt x="2693543" y="5727405"/>
                </a:cubicBezTo>
                <a:cubicBezTo>
                  <a:pt x="2687827" y="5727786"/>
                  <a:pt x="2681540" y="5728358"/>
                  <a:pt x="2676398" y="5726453"/>
                </a:cubicBezTo>
                <a:cubicBezTo>
                  <a:pt x="2626677" y="5708163"/>
                  <a:pt x="2576191" y="5694257"/>
                  <a:pt x="2522279" y="5703782"/>
                </a:cubicBezTo>
                <a:cubicBezTo>
                  <a:pt x="2517327" y="5704735"/>
                  <a:pt x="2511800" y="5702639"/>
                  <a:pt x="2506847" y="5701305"/>
                </a:cubicBezTo>
                <a:cubicBezTo>
                  <a:pt x="2482652" y="5694447"/>
                  <a:pt x="2459029" y="5683589"/>
                  <a:pt x="2434456" y="5681112"/>
                </a:cubicBezTo>
                <a:cubicBezTo>
                  <a:pt x="2373874" y="5675016"/>
                  <a:pt x="2312915" y="5672538"/>
                  <a:pt x="2251948" y="5668538"/>
                </a:cubicBezTo>
                <a:cubicBezTo>
                  <a:pt x="2248138" y="5668349"/>
                  <a:pt x="2244137" y="5668349"/>
                  <a:pt x="2240710" y="5667014"/>
                </a:cubicBezTo>
                <a:cubicBezTo>
                  <a:pt x="2218229" y="5658822"/>
                  <a:pt x="2198608" y="5661490"/>
                  <a:pt x="2179556" y="5677111"/>
                </a:cubicBezTo>
                <a:cubicBezTo>
                  <a:pt x="2171173" y="5683969"/>
                  <a:pt x="2159743" y="5687589"/>
                  <a:pt x="2149267" y="5691399"/>
                </a:cubicBezTo>
                <a:cubicBezTo>
                  <a:pt x="2133834" y="5697115"/>
                  <a:pt x="2118023" y="5702639"/>
                  <a:pt x="2102021" y="5706259"/>
                </a:cubicBezTo>
                <a:cubicBezTo>
                  <a:pt x="2086208" y="5709688"/>
                  <a:pt x="2069254" y="5714449"/>
                  <a:pt x="2054013" y="5711784"/>
                </a:cubicBezTo>
                <a:cubicBezTo>
                  <a:pt x="2026581" y="5707022"/>
                  <a:pt x="2000479" y="5696353"/>
                  <a:pt x="1973429" y="5689303"/>
                </a:cubicBezTo>
                <a:cubicBezTo>
                  <a:pt x="1964094" y="5686826"/>
                  <a:pt x="1953806" y="5687209"/>
                  <a:pt x="1944092" y="5687017"/>
                </a:cubicBezTo>
                <a:cubicBezTo>
                  <a:pt x="1921800" y="5686447"/>
                  <a:pt x="1898940" y="5691971"/>
                  <a:pt x="1878748" y="5676159"/>
                </a:cubicBezTo>
                <a:cubicBezTo>
                  <a:pt x="1860079" y="5661299"/>
                  <a:pt x="1841216" y="5665680"/>
                  <a:pt x="1821596" y="5676920"/>
                </a:cubicBezTo>
                <a:cubicBezTo>
                  <a:pt x="1807497" y="5684922"/>
                  <a:pt x="1791496" y="5691209"/>
                  <a:pt x="1775684" y="5694257"/>
                </a:cubicBezTo>
                <a:cubicBezTo>
                  <a:pt x="1753965" y="5698447"/>
                  <a:pt x="1732439" y="5700163"/>
                  <a:pt x="1709006" y="5697685"/>
                </a:cubicBezTo>
                <a:cubicBezTo>
                  <a:pt x="1692431" y="5695971"/>
                  <a:pt x="1678904" y="5695209"/>
                  <a:pt x="1665950" y="5685113"/>
                </a:cubicBezTo>
                <a:cubicBezTo>
                  <a:pt x="1663856" y="5683589"/>
                  <a:pt x="1660046" y="5683207"/>
                  <a:pt x="1657188" y="5683399"/>
                </a:cubicBezTo>
                <a:cubicBezTo>
                  <a:pt x="1619658" y="5686637"/>
                  <a:pt x="1582510" y="5684922"/>
                  <a:pt x="1544598" y="5682634"/>
                </a:cubicBezTo>
                <a:cubicBezTo>
                  <a:pt x="1496403" y="5679589"/>
                  <a:pt x="1445725" y="5688541"/>
                  <a:pt x="1404006" y="5720546"/>
                </a:cubicBezTo>
                <a:cubicBezTo>
                  <a:pt x="1397909" y="5725310"/>
                  <a:pt x="1388765" y="5727405"/>
                  <a:pt x="1380762" y="5728549"/>
                </a:cubicBezTo>
                <a:cubicBezTo>
                  <a:pt x="1343044" y="5733501"/>
                  <a:pt x="1305132" y="5736930"/>
                  <a:pt x="1267411" y="5742455"/>
                </a:cubicBezTo>
                <a:cubicBezTo>
                  <a:pt x="1246837" y="5745503"/>
                  <a:pt x="1225310" y="5748170"/>
                  <a:pt x="1206641" y="5756553"/>
                </a:cubicBezTo>
                <a:cubicBezTo>
                  <a:pt x="1188354" y="5764743"/>
                  <a:pt x="1173681" y="5774459"/>
                  <a:pt x="1162823" y="5757315"/>
                </a:cubicBezTo>
                <a:cubicBezTo>
                  <a:pt x="1143394" y="5766459"/>
                  <a:pt x="1126437" y="5774080"/>
                  <a:pt x="1109865" y="5782270"/>
                </a:cubicBezTo>
                <a:cubicBezTo>
                  <a:pt x="1103767" y="5785318"/>
                  <a:pt x="1098623" y="5790272"/>
                  <a:pt x="1092527" y="5793130"/>
                </a:cubicBezTo>
                <a:cubicBezTo>
                  <a:pt x="1086048" y="5796178"/>
                  <a:pt x="1078810" y="5798082"/>
                  <a:pt x="1071762" y="5799607"/>
                </a:cubicBezTo>
                <a:cubicBezTo>
                  <a:pt x="1040327" y="5806465"/>
                  <a:pt x="1008894" y="5812751"/>
                  <a:pt x="977653" y="5820182"/>
                </a:cubicBezTo>
                <a:cubicBezTo>
                  <a:pt x="971554" y="5821705"/>
                  <a:pt x="966411" y="5827801"/>
                  <a:pt x="960887" y="5831801"/>
                </a:cubicBezTo>
                <a:cubicBezTo>
                  <a:pt x="957266" y="5834470"/>
                  <a:pt x="953648" y="5838470"/>
                  <a:pt x="949646" y="5839042"/>
                </a:cubicBezTo>
                <a:cubicBezTo>
                  <a:pt x="919165" y="5843614"/>
                  <a:pt x="888877" y="5848949"/>
                  <a:pt x="858205" y="5851234"/>
                </a:cubicBezTo>
                <a:cubicBezTo>
                  <a:pt x="832486" y="5853138"/>
                  <a:pt x="807719" y="5852568"/>
                  <a:pt x="801053" y="5885715"/>
                </a:cubicBezTo>
                <a:cubicBezTo>
                  <a:pt x="799909" y="5891432"/>
                  <a:pt x="791717" y="5897528"/>
                  <a:pt x="785432" y="5900384"/>
                </a:cubicBezTo>
                <a:cubicBezTo>
                  <a:pt x="767524" y="5908576"/>
                  <a:pt x="748471" y="5914101"/>
                  <a:pt x="730754" y="5922482"/>
                </a:cubicBezTo>
                <a:cubicBezTo>
                  <a:pt x="672650" y="5950488"/>
                  <a:pt x="611880" y="5968205"/>
                  <a:pt x="546917" y="5964966"/>
                </a:cubicBezTo>
                <a:cubicBezTo>
                  <a:pt x="526724" y="5964014"/>
                  <a:pt x="507102" y="5953726"/>
                  <a:pt x="494337" y="5949915"/>
                </a:cubicBezTo>
                <a:cubicBezTo>
                  <a:pt x="457572" y="5964966"/>
                  <a:pt x="426709" y="5979445"/>
                  <a:pt x="394511" y="5990303"/>
                </a:cubicBezTo>
                <a:cubicBezTo>
                  <a:pt x="366127" y="6000019"/>
                  <a:pt x="336408" y="6006115"/>
                  <a:pt x="307259" y="6013163"/>
                </a:cubicBezTo>
                <a:cubicBezTo>
                  <a:pt x="296590" y="6015832"/>
                  <a:pt x="285732" y="6017355"/>
                  <a:pt x="274873" y="6018690"/>
                </a:cubicBezTo>
                <a:cubicBezTo>
                  <a:pt x="240965" y="6022880"/>
                  <a:pt x="205529" y="6012784"/>
                  <a:pt x="172384" y="6028786"/>
                </a:cubicBezTo>
                <a:cubicBezTo>
                  <a:pt x="155046" y="6037168"/>
                  <a:pt x="137898" y="6047265"/>
                  <a:pt x="119613" y="6051647"/>
                </a:cubicBezTo>
                <a:cubicBezTo>
                  <a:pt x="99990" y="6056409"/>
                  <a:pt x="80794" y="6063839"/>
                  <a:pt x="61197" y="6069150"/>
                </a:cubicBezTo>
                <a:lnTo>
                  <a:pt x="544" y="6073921"/>
                </a:lnTo>
                <a:lnTo>
                  <a:pt x="544" y="5946682"/>
                </a:lnTo>
                <a:lnTo>
                  <a:pt x="0" y="5946682"/>
                </a:lnTo>
                <a:lnTo>
                  <a:pt x="0" y="1335314"/>
                </a:lnTo>
                <a:lnTo>
                  <a:pt x="0" y="873938"/>
                </a:lnTo>
                <a:close/>
              </a:path>
            </a:pathLst>
          </a:custGeom>
          <a:noFill/>
          <a:ln>
            <a:noFill/>
          </a:ln>
          <a:effectLst>
            <a:outerShdw blurRad="381000" dist="152400" dir="5400000" algn="t" rotWithShape="0">
              <a:srgbClr val="000000">
                <a:alpha val="20000"/>
              </a:srgbClr>
            </a:outerShdw>
          </a:effectLst>
        </p:spPr>
      </p:pic>
      <p:sp>
        <p:nvSpPr>
          <p:cNvPr id="96" name="Google Shape;96;p1"/>
          <p:cNvSpPr/>
          <p:nvPr/>
        </p:nvSpPr>
        <p:spPr>
          <a:xfrm>
            <a:off x="17928" y="0"/>
            <a:ext cx="12198350" cy="6038850"/>
          </a:xfrm>
          <a:custGeom>
            <a:avLst/>
            <a:gdLst/>
            <a:ahLst/>
            <a:cxnLst/>
            <a:rect l="l" t="t" r="r" b="b"/>
            <a:pathLst>
              <a:path w="12198350" h="6038850" extrusionOk="0">
                <a:moveTo>
                  <a:pt x="0" y="0"/>
                </a:moveTo>
                <a:lnTo>
                  <a:pt x="12192000" y="0"/>
                </a:lnTo>
                <a:cubicBezTo>
                  <a:pt x="12194117" y="1168400"/>
                  <a:pt x="12196233" y="2336800"/>
                  <a:pt x="12198350" y="3505200"/>
                </a:cubicBezTo>
                <a:cubicBezTo>
                  <a:pt x="11828992" y="3872442"/>
                  <a:pt x="11606741" y="4015317"/>
                  <a:pt x="11341100" y="4267200"/>
                </a:cubicBezTo>
                <a:cubicBezTo>
                  <a:pt x="11005609" y="4512733"/>
                  <a:pt x="10677525" y="4705350"/>
                  <a:pt x="10185400" y="4978400"/>
                </a:cubicBezTo>
                <a:cubicBezTo>
                  <a:pt x="9693275" y="5251450"/>
                  <a:pt x="9381067" y="5540375"/>
                  <a:pt x="8813800" y="5746750"/>
                </a:cubicBezTo>
                <a:lnTo>
                  <a:pt x="7219950" y="6038850"/>
                </a:lnTo>
                <a:lnTo>
                  <a:pt x="4883150" y="5924550"/>
                </a:lnTo>
                <a:lnTo>
                  <a:pt x="3663950" y="5842000"/>
                </a:lnTo>
                <a:lnTo>
                  <a:pt x="1727200" y="5486400"/>
                </a:lnTo>
                <a:lnTo>
                  <a:pt x="0" y="5835650"/>
                </a:lnTo>
                <a:lnTo>
                  <a:pt x="0" y="0"/>
                </a:lnTo>
                <a:close/>
              </a:path>
            </a:pathLst>
          </a:custGeom>
          <a:gradFill>
            <a:gsLst>
              <a:gs pos="0">
                <a:srgbClr val="000000">
                  <a:alpha val="60000"/>
                </a:srgbClr>
              </a:gs>
              <a:gs pos="68000">
                <a:srgbClr val="000000">
                  <a:alpha val="40000"/>
                </a:srgbClr>
              </a:gs>
              <a:gs pos="100000">
                <a:srgbClr val="000000">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97" name="Google Shape;97;p1"/>
          <p:cNvGrpSpPr/>
          <p:nvPr/>
        </p:nvGrpSpPr>
        <p:grpSpPr>
          <a:xfrm>
            <a:off x="544" y="3296010"/>
            <a:ext cx="12191456" cy="2849976"/>
            <a:chOff x="476" y="-3923157"/>
            <a:chExt cx="10667524" cy="2493729"/>
          </a:xfrm>
        </p:grpSpPr>
        <p:sp>
          <p:nvSpPr>
            <p:cNvPr id="98" name="Google Shape;98;p1"/>
            <p:cNvSpPr/>
            <p:nvPr/>
          </p:nvSpPr>
          <p:spPr>
            <a:xfrm>
              <a:off x="476" y="-3923156"/>
              <a:ext cx="10667524" cy="2493728"/>
            </a:xfrm>
            <a:custGeom>
              <a:avLst/>
              <a:gdLst/>
              <a:ahLst/>
              <a:cxnLst/>
              <a:rect l="l" t="t" r="r" b="b"/>
              <a:pathLst>
                <a:path w="6095524" h="1424940" extrusionOk="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99" name="Google Shape;99;p1"/>
            <p:cNvSpPr/>
            <p:nvPr/>
          </p:nvSpPr>
          <p:spPr>
            <a:xfrm>
              <a:off x="476" y="-3923157"/>
              <a:ext cx="10667524" cy="2493728"/>
            </a:xfrm>
            <a:custGeom>
              <a:avLst/>
              <a:gdLst/>
              <a:ahLst/>
              <a:cxnLst/>
              <a:rect l="l" t="t" r="r" b="b"/>
              <a:pathLst>
                <a:path w="6095524" h="1424940" extrusionOk="0">
                  <a:moveTo>
                    <a:pt x="6095524" y="0"/>
                  </a:moveTo>
                  <a:cubicBezTo>
                    <a:pt x="6095524" y="7811"/>
                    <a:pt x="6095524" y="12573"/>
                    <a:pt x="6095524" y="17431"/>
                  </a:cubicBezTo>
                  <a:lnTo>
                    <a:pt x="6095524" y="216290"/>
                  </a:lnTo>
                  <a:lnTo>
                    <a:pt x="6079998" y="230600"/>
                  </a:lnTo>
                  <a:cubicBezTo>
                    <a:pt x="6058567" y="241363"/>
                    <a:pt x="6035706" y="251079"/>
                    <a:pt x="6012751" y="260699"/>
                  </a:cubicBezTo>
                  <a:cubicBezTo>
                    <a:pt x="6006084" y="263462"/>
                    <a:pt x="5998749" y="264986"/>
                    <a:pt x="5992749" y="268700"/>
                  </a:cubicBezTo>
                  <a:cubicBezTo>
                    <a:pt x="5965126" y="285655"/>
                    <a:pt x="5938361" y="303943"/>
                    <a:pt x="5910358" y="320231"/>
                  </a:cubicBezTo>
                  <a:cubicBezTo>
                    <a:pt x="5881497" y="337090"/>
                    <a:pt x="5855684" y="356997"/>
                    <a:pt x="5835777" y="383953"/>
                  </a:cubicBezTo>
                  <a:cubicBezTo>
                    <a:pt x="5817298" y="409004"/>
                    <a:pt x="5799391" y="434435"/>
                    <a:pt x="5781008" y="459581"/>
                  </a:cubicBezTo>
                  <a:cubicBezTo>
                    <a:pt x="5776341" y="465963"/>
                    <a:pt x="5772054" y="473488"/>
                    <a:pt x="5765673" y="477584"/>
                  </a:cubicBezTo>
                  <a:cubicBezTo>
                    <a:pt x="5752433" y="486156"/>
                    <a:pt x="5737955" y="493109"/>
                    <a:pt x="5723763" y="500158"/>
                  </a:cubicBezTo>
                  <a:cubicBezTo>
                    <a:pt x="5711571" y="506159"/>
                    <a:pt x="5698617" y="510635"/>
                    <a:pt x="5686711" y="517112"/>
                  </a:cubicBezTo>
                  <a:cubicBezTo>
                    <a:pt x="5677186" y="522256"/>
                    <a:pt x="5668708" y="529400"/>
                    <a:pt x="5659850" y="535877"/>
                  </a:cubicBezTo>
                  <a:cubicBezTo>
                    <a:pt x="5652135" y="541496"/>
                    <a:pt x="5643658" y="546354"/>
                    <a:pt x="5637181" y="553117"/>
                  </a:cubicBezTo>
                  <a:cubicBezTo>
                    <a:pt x="5621369" y="569500"/>
                    <a:pt x="5605462" y="585597"/>
                    <a:pt x="5585841" y="597694"/>
                  </a:cubicBezTo>
                  <a:cubicBezTo>
                    <a:pt x="5566505" y="609695"/>
                    <a:pt x="5548217" y="623126"/>
                    <a:pt x="5528977" y="635318"/>
                  </a:cubicBezTo>
                  <a:cubicBezTo>
                    <a:pt x="5510117" y="647224"/>
                    <a:pt x="5493067" y="660273"/>
                    <a:pt x="5483256" y="681419"/>
                  </a:cubicBezTo>
                  <a:cubicBezTo>
                    <a:pt x="5478875" y="690753"/>
                    <a:pt x="5472684" y="700945"/>
                    <a:pt x="5464397" y="706374"/>
                  </a:cubicBezTo>
                  <a:cubicBezTo>
                    <a:pt x="5452586" y="714089"/>
                    <a:pt x="5437632" y="716852"/>
                    <a:pt x="5424773" y="723424"/>
                  </a:cubicBezTo>
                  <a:cubicBezTo>
                    <a:pt x="5409628" y="731139"/>
                    <a:pt x="5392103" y="737807"/>
                    <a:pt x="5381815" y="750094"/>
                  </a:cubicBezTo>
                  <a:cubicBezTo>
                    <a:pt x="5372671" y="761048"/>
                    <a:pt x="5363432" y="769620"/>
                    <a:pt x="5351335" y="776573"/>
                  </a:cubicBezTo>
                  <a:cubicBezTo>
                    <a:pt x="5342858" y="781431"/>
                    <a:pt x="5336572" y="790289"/>
                    <a:pt x="5327809" y="794290"/>
                  </a:cubicBezTo>
                  <a:cubicBezTo>
                    <a:pt x="5316284" y="799624"/>
                    <a:pt x="5304663" y="803815"/>
                    <a:pt x="5294566" y="812102"/>
                  </a:cubicBezTo>
                  <a:cubicBezTo>
                    <a:pt x="5284089" y="820674"/>
                    <a:pt x="5272183" y="827437"/>
                    <a:pt x="5261229" y="835438"/>
                  </a:cubicBezTo>
                  <a:cubicBezTo>
                    <a:pt x="5255419" y="839724"/>
                    <a:pt x="5250656" y="845344"/>
                    <a:pt x="5245037" y="849821"/>
                  </a:cubicBezTo>
                  <a:cubicBezTo>
                    <a:pt x="5234750" y="858012"/>
                    <a:pt x="5224272" y="866013"/>
                    <a:pt x="5213699" y="873728"/>
                  </a:cubicBezTo>
                  <a:cubicBezTo>
                    <a:pt x="5203127" y="881444"/>
                    <a:pt x="5193030" y="890397"/>
                    <a:pt x="5181409" y="896017"/>
                  </a:cubicBezTo>
                  <a:cubicBezTo>
                    <a:pt x="5161598" y="905542"/>
                    <a:pt x="5139976" y="911257"/>
                    <a:pt x="5120735" y="921544"/>
                  </a:cubicBezTo>
                  <a:cubicBezTo>
                    <a:pt x="5101209" y="932021"/>
                    <a:pt x="5082826" y="945166"/>
                    <a:pt x="5065490" y="959072"/>
                  </a:cubicBezTo>
                  <a:cubicBezTo>
                    <a:pt x="5051774" y="970026"/>
                    <a:pt x="5038916" y="980885"/>
                    <a:pt x="5021675" y="986504"/>
                  </a:cubicBezTo>
                  <a:cubicBezTo>
                    <a:pt x="5012055" y="989648"/>
                    <a:pt x="5001959" y="996506"/>
                    <a:pt x="4996148" y="1004507"/>
                  </a:cubicBezTo>
                  <a:cubicBezTo>
                    <a:pt x="4983575" y="1021937"/>
                    <a:pt x="4967478" y="1034225"/>
                    <a:pt x="4949285" y="1044702"/>
                  </a:cubicBezTo>
                  <a:cubicBezTo>
                    <a:pt x="4924996" y="1058799"/>
                    <a:pt x="4900993" y="1073182"/>
                    <a:pt x="4876609" y="1086993"/>
                  </a:cubicBezTo>
                  <a:cubicBezTo>
                    <a:pt x="4862227" y="1095185"/>
                    <a:pt x="4847940" y="1103852"/>
                    <a:pt x="4832699" y="1109853"/>
                  </a:cubicBezTo>
                  <a:cubicBezTo>
                    <a:pt x="4801553" y="1122236"/>
                    <a:pt x="4769644" y="1132808"/>
                    <a:pt x="4738211" y="1144334"/>
                  </a:cubicBezTo>
                  <a:cubicBezTo>
                    <a:pt x="4727924" y="1148048"/>
                    <a:pt x="4718209" y="1153382"/>
                    <a:pt x="4707731" y="1156621"/>
                  </a:cubicBezTo>
                  <a:cubicBezTo>
                    <a:pt x="4696396" y="1160145"/>
                    <a:pt x="4684205" y="1161193"/>
                    <a:pt x="4672870" y="1164717"/>
                  </a:cubicBezTo>
                  <a:cubicBezTo>
                    <a:pt x="4654010" y="1170527"/>
                    <a:pt x="4635722" y="1177957"/>
                    <a:pt x="4616863" y="1183862"/>
                  </a:cubicBezTo>
                  <a:cubicBezTo>
                    <a:pt x="4580477" y="1195197"/>
                    <a:pt x="4543996" y="1206056"/>
                    <a:pt x="4507516" y="1216819"/>
                  </a:cubicBezTo>
                  <a:cubicBezTo>
                    <a:pt x="4499706" y="1219105"/>
                    <a:pt x="4491228" y="1219391"/>
                    <a:pt x="4483513" y="1221867"/>
                  </a:cubicBezTo>
                  <a:cubicBezTo>
                    <a:pt x="4463034" y="1228535"/>
                    <a:pt x="4442650" y="1235773"/>
                    <a:pt x="4422362" y="1243108"/>
                  </a:cubicBezTo>
                  <a:cubicBezTo>
                    <a:pt x="4410075" y="1247585"/>
                    <a:pt x="4398073" y="1253109"/>
                    <a:pt x="4385691" y="1257395"/>
                  </a:cubicBezTo>
                  <a:cubicBezTo>
                    <a:pt x="4375785" y="1260824"/>
                    <a:pt x="4365593" y="1263491"/>
                    <a:pt x="4355306" y="1265587"/>
                  </a:cubicBezTo>
                  <a:cubicBezTo>
                    <a:pt x="4346448" y="1267397"/>
                    <a:pt x="4337209" y="1267206"/>
                    <a:pt x="4328446" y="1269397"/>
                  </a:cubicBezTo>
                  <a:cubicBezTo>
                    <a:pt x="4304728" y="1275302"/>
                    <a:pt x="4281297" y="1281970"/>
                    <a:pt x="4257770" y="1288256"/>
                  </a:cubicBezTo>
                  <a:cubicBezTo>
                    <a:pt x="4248341" y="1290733"/>
                    <a:pt x="4238720" y="1292543"/>
                    <a:pt x="4229576" y="1295686"/>
                  </a:cubicBezTo>
                  <a:cubicBezTo>
                    <a:pt x="4205097" y="1303973"/>
                    <a:pt x="4180999" y="1313402"/>
                    <a:pt x="4156424" y="1321213"/>
                  </a:cubicBezTo>
                  <a:cubicBezTo>
                    <a:pt x="4136041" y="1327690"/>
                    <a:pt x="4115086" y="1332357"/>
                    <a:pt x="4094416" y="1338072"/>
                  </a:cubicBezTo>
                  <a:cubicBezTo>
                    <a:pt x="4085653" y="1340549"/>
                    <a:pt x="4077271" y="1344073"/>
                    <a:pt x="4068509" y="1346168"/>
                  </a:cubicBezTo>
                  <a:cubicBezTo>
                    <a:pt x="4048887" y="1350931"/>
                    <a:pt x="4028980" y="1354931"/>
                    <a:pt x="4009263" y="1359694"/>
                  </a:cubicBezTo>
                  <a:cubicBezTo>
                    <a:pt x="3998023" y="1362456"/>
                    <a:pt x="3987165" y="1367409"/>
                    <a:pt x="3975735" y="1369219"/>
                  </a:cubicBezTo>
                  <a:cubicBezTo>
                    <a:pt x="3948589" y="1373505"/>
                    <a:pt x="3921252" y="1376553"/>
                    <a:pt x="3893915" y="1379982"/>
                  </a:cubicBezTo>
                  <a:cubicBezTo>
                    <a:pt x="3865722" y="1383506"/>
                    <a:pt x="3837623" y="1387221"/>
                    <a:pt x="3809428" y="1390364"/>
                  </a:cubicBezTo>
                  <a:cubicBezTo>
                    <a:pt x="3793998" y="1391984"/>
                    <a:pt x="3778472" y="1392269"/>
                    <a:pt x="3763042" y="1393793"/>
                  </a:cubicBezTo>
                  <a:cubicBezTo>
                    <a:pt x="3749516" y="1395127"/>
                    <a:pt x="3736086" y="1397603"/>
                    <a:pt x="3722561" y="1399223"/>
                  </a:cubicBezTo>
                  <a:cubicBezTo>
                    <a:pt x="3710845" y="1400556"/>
                    <a:pt x="3699034" y="1401318"/>
                    <a:pt x="3687318" y="1402652"/>
                  </a:cubicBezTo>
                  <a:cubicBezTo>
                    <a:pt x="3668554" y="1404842"/>
                    <a:pt x="3649885" y="1407319"/>
                    <a:pt x="3631216" y="1409605"/>
                  </a:cubicBezTo>
                  <a:cubicBezTo>
                    <a:pt x="3623406" y="1410462"/>
                    <a:pt x="3615214" y="1412843"/>
                    <a:pt x="3607880" y="1411415"/>
                  </a:cubicBezTo>
                  <a:cubicBezTo>
                    <a:pt x="3589401" y="1407795"/>
                    <a:pt x="3571208" y="1408843"/>
                    <a:pt x="3552825" y="1411319"/>
                  </a:cubicBezTo>
                  <a:cubicBezTo>
                    <a:pt x="3546539" y="1412177"/>
                    <a:pt x="3539776" y="1411986"/>
                    <a:pt x="3533680" y="1410367"/>
                  </a:cubicBezTo>
                  <a:cubicBezTo>
                    <a:pt x="3521202" y="1407128"/>
                    <a:pt x="3509106" y="1402556"/>
                    <a:pt x="3496818" y="1398556"/>
                  </a:cubicBezTo>
                  <a:cubicBezTo>
                    <a:pt x="3495484" y="1398080"/>
                    <a:pt x="3493865" y="1397984"/>
                    <a:pt x="3492437" y="1397699"/>
                  </a:cubicBezTo>
                  <a:cubicBezTo>
                    <a:pt x="3484340" y="1396079"/>
                    <a:pt x="3476340" y="1394460"/>
                    <a:pt x="3468243" y="1393031"/>
                  </a:cubicBezTo>
                  <a:cubicBezTo>
                    <a:pt x="3463862" y="1392269"/>
                    <a:pt x="3459385" y="1392174"/>
                    <a:pt x="3455003" y="1391507"/>
                  </a:cubicBezTo>
                  <a:cubicBezTo>
                    <a:pt x="3438049" y="1388840"/>
                    <a:pt x="3419380" y="1393317"/>
                    <a:pt x="3404711" y="1381792"/>
                  </a:cubicBezTo>
                  <a:cubicBezTo>
                    <a:pt x="3395186" y="1374362"/>
                    <a:pt x="3385947" y="1376077"/>
                    <a:pt x="3375756" y="1377220"/>
                  </a:cubicBezTo>
                  <a:cubicBezTo>
                    <a:pt x="3368040" y="1378077"/>
                    <a:pt x="3360134" y="1377791"/>
                    <a:pt x="3352324" y="1377887"/>
                  </a:cubicBezTo>
                  <a:cubicBezTo>
                    <a:pt x="3338608" y="1378172"/>
                    <a:pt x="3324892" y="1378268"/>
                    <a:pt x="3311176" y="1378744"/>
                  </a:cubicBezTo>
                  <a:cubicBezTo>
                    <a:pt x="3306794" y="1378934"/>
                    <a:pt x="3302318" y="1381316"/>
                    <a:pt x="3298031" y="1380935"/>
                  </a:cubicBezTo>
                  <a:cubicBezTo>
                    <a:pt x="3278219" y="1379125"/>
                    <a:pt x="3258407" y="1376267"/>
                    <a:pt x="3238595" y="1374648"/>
                  </a:cubicBezTo>
                  <a:cubicBezTo>
                    <a:pt x="3227356" y="1373696"/>
                    <a:pt x="3215830" y="1375505"/>
                    <a:pt x="3204686" y="1374172"/>
                  </a:cubicBezTo>
                  <a:cubicBezTo>
                    <a:pt x="3191828" y="1372648"/>
                    <a:pt x="3179255" y="1368743"/>
                    <a:pt x="3166491" y="1366361"/>
                  </a:cubicBezTo>
                  <a:cubicBezTo>
                    <a:pt x="3162967" y="1365695"/>
                    <a:pt x="3159062" y="1366552"/>
                    <a:pt x="3155347" y="1366742"/>
                  </a:cubicBezTo>
                  <a:cubicBezTo>
                    <a:pt x="3151156" y="1366933"/>
                    <a:pt x="3147060" y="1367314"/>
                    <a:pt x="3142869" y="1367409"/>
                  </a:cubicBezTo>
                  <a:cubicBezTo>
                    <a:pt x="3130105" y="1367600"/>
                    <a:pt x="3117342" y="1367314"/>
                    <a:pt x="3104578" y="1367981"/>
                  </a:cubicBezTo>
                  <a:cubicBezTo>
                    <a:pt x="3096768" y="1368362"/>
                    <a:pt x="3088577" y="1372267"/>
                    <a:pt x="3081337" y="1370838"/>
                  </a:cubicBezTo>
                  <a:cubicBezTo>
                    <a:pt x="3066574" y="1368076"/>
                    <a:pt x="3051810" y="1374267"/>
                    <a:pt x="3037047" y="1369124"/>
                  </a:cubicBezTo>
                  <a:cubicBezTo>
                    <a:pt x="3032474" y="1367600"/>
                    <a:pt x="3026188" y="1371410"/>
                    <a:pt x="3020663" y="1371600"/>
                  </a:cubicBezTo>
                  <a:cubicBezTo>
                    <a:pt x="3006852" y="1372076"/>
                    <a:pt x="2993041" y="1371981"/>
                    <a:pt x="2979230" y="1371886"/>
                  </a:cubicBezTo>
                  <a:cubicBezTo>
                    <a:pt x="2966847" y="1371791"/>
                    <a:pt x="2953988" y="1373124"/>
                    <a:pt x="2942082" y="1370457"/>
                  </a:cubicBezTo>
                  <a:cubicBezTo>
                    <a:pt x="2929604" y="1367600"/>
                    <a:pt x="2918365" y="1367981"/>
                    <a:pt x="2906268" y="1371219"/>
                  </a:cubicBezTo>
                  <a:cubicBezTo>
                    <a:pt x="2897981" y="1373410"/>
                    <a:pt x="2889218" y="1373696"/>
                    <a:pt x="2880646" y="1374362"/>
                  </a:cubicBezTo>
                  <a:cubicBezTo>
                    <a:pt x="2871407" y="1375124"/>
                    <a:pt x="2861215" y="1373124"/>
                    <a:pt x="2852833" y="1376267"/>
                  </a:cubicBezTo>
                  <a:cubicBezTo>
                    <a:pt x="2827877" y="1385602"/>
                    <a:pt x="2802255" y="1387602"/>
                    <a:pt x="2776157" y="1387602"/>
                  </a:cubicBezTo>
                  <a:cubicBezTo>
                    <a:pt x="2771394" y="1387602"/>
                    <a:pt x="2766536" y="1386269"/>
                    <a:pt x="2761965" y="1384840"/>
                  </a:cubicBezTo>
                  <a:cubicBezTo>
                    <a:pt x="2735294" y="1376267"/>
                    <a:pt x="2708529" y="1377029"/>
                    <a:pt x="2681383" y="1382268"/>
                  </a:cubicBezTo>
                  <a:cubicBezTo>
                    <a:pt x="2675763" y="1383411"/>
                    <a:pt x="2669477" y="1383602"/>
                    <a:pt x="2663857" y="1382459"/>
                  </a:cubicBezTo>
                  <a:cubicBezTo>
                    <a:pt x="2648045" y="1379125"/>
                    <a:pt x="2632710" y="1373600"/>
                    <a:pt x="2616803" y="1371219"/>
                  </a:cubicBezTo>
                  <a:cubicBezTo>
                    <a:pt x="2590515" y="1367314"/>
                    <a:pt x="2567750" y="1380458"/>
                    <a:pt x="2544223" y="1389031"/>
                  </a:cubicBezTo>
                  <a:cubicBezTo>
                    <a:pt x="2521839" y="1397127"/>
                    <a:pt x="2502789" y="1415415"/>
                    <a:pt x="2476309" y="1411319"/>
                  </a:cubicBezTo>
                  <a:cubicBezTo>
                    <a:pt x="2473643" y="1410938"/>
                    <a:pt x="2470690" y="1413510"/>
                    <a:pt x="2467737" y="1414177"/>
                  </a:cubicBezTo>
                  <a:cubicBezTo>
                    <a:pt x="2459641" y="1415987"/>
                    <a:pt x="2451545" y="1418177"/>
                    <a:pt x="2443353" y="1419035"/>
                  </a:cubicBezTo>
                  <a:cubicBezTo>
                    <a:pt x="2433352" y="1420178"/>
                    <a:pt x="2423160" y="1419797"/>
                    <a:pt x="2413159" y="1420749"/>
                  </a:cubicBezTo>
                  <a:cubicBezTo>
                    <a:pt x="2400300" y="1421892"/>
                    <a:pt x="2387632" y="1424940"/>
                    <a:pt x="2374868" y="1424940"/>
                  </a:cubicBezTo>
                  <a:cubicBezTo>
                    <a:pt x="2364581" y="1424940"/>
                    <a:pt x="2354389" y="1421416"/>
                    <a:pt x="2344198" y="1419701"/>
                  </a:cubicBezTo>
                  <a:cubicBezTo>
                    <a:pt x="2329815" y="1417320"/>
                    <a:pt x="2314003" y="1417987"/>
                    <a:pt x="2301335" y="1411891"/>
                  </a:cubicBezTo>
                  <a:cubicBezTo>
                    <a:pt x="2287810" y="1405414"/>
                    <a:pt x="2274951" y="1402461"/>
                    <a:pt x="2260949" y="1404461"/>
                  </a:cubicBezTo>
                  <a:cubicBezTo>
                    <a:pt x="2256282" y="1405128"/>
                    <a:pt x="2250281" y="1409129"/>
                    <a:pt x="2248186" y="1413224"/>
                  </a:cubicBezTo>
                  <a:cubicBezTo>
                    <a:pt x="2243518" y="1422368"/>
                    <a:pt x="2237137" y="1423988"/>
                    <a:pt x="2228469" y="1420844"/>
                  </a:cubicBezTo>
                  <a:cubicBezTo>
                    <a:pt x="2220944" y="1418177"/>
                    <a:pt x="2211705" y="1416844"/>
                    <a:pt x="2206562" y="1411700"/>
                  </a:cubicBezTo>
                  <a:cubicBezTo>
                    <a:pt x="2191988" y="1397127"/>
                    <a:pt x="2173414" y="1396651"/>
                    <a:pt x="2155317" y="1392746"/>
                  </a:cubicBezTo>
                  <a:cubicBezTo>
                    <a:pt x="2144269" y="1390364"/>
                    <a:pt x="2133981" y="1390269"/>
                    <a:pt x="2122932" y="1391888"/>
                  </a:cubicBezTo>
                  <a:cubicBezTo>
                    <a:pt x="2098930" y="1395508"/>
                    <a:pt x="2075593" y="1390364"/>
                    <a:pt x="2052542" y="1383792"/>
                  </a:cubicBezTo>
                  <a:cubicBezTo>
                    <a:pt x="2037302" y="1379411"/>
                    <a:pt x="2021681" y="1376744"/>
                    <a:pt x="2006537" y="1372267"/>
                  </a:cubicBezTo>
                  <a:cubicBezTo>
                    <a:pt x="1995202" y="1368838"/>
                    <a:pt x="1983868" y="1364742"/>
                    <a:pt x="1973486" y="1359218"/>
                  </a:cubicBezTo>
                  <a:cubicBezTo>
                    <a:pt x="1958435" y="1351121"/>
                    <a:pt x="1945292" y="1338929"/>
                    <a:pt x="1926146" y="1342168"/>
                  </a:cubicBezTo>
                  <a:cubicBezTo>
                    <a:pt x="1909286" y="1345025"/>
                    <a:pt x="1894047" y="1339025"/>
                    <a:pt x="1878616" y="1333310"/>
                  </a:cubicBezTo>
                  <a:cubicBezTo>
                    <a:pt x="1867281" y="1329119"/>
                    <a:pt x="1855948" y="1324832"/>
                    <a:pt x="1844231" y="1322165"/>
                  </a:cubicBezTo>
                  <a:cubicBezTo>
                    <a:pt x="1830324" y="1319022"/>
                    <a:pt x="1814608" y="1320356"/>
                    <a:pt x="1802225" y="1314545"/>
                  </a:cubicBezTo>
                  <a:cubicBezTo>
                    <a:pt x="1789271" y="1308449"/>
                    <a:pt x="1778509" y="1312545"/>
                    <a:pt x="1766983" y="1314260"/>
                  </a:cubicBezTo>
                  <a:cubicBezTo>
                    <a:pt x="1748600" y="1316927"/>
                    <a:pt x="1730311" y="1321880"/>
                    <a:pt x="1711738" y="1315593"/>
                  </a:cubicBezTo>
                  <a:cubicBezTo>
                    <a:pt x="1689164" y="1307973"/>
                    <a:pt x="1666780" y="1299782"/>
                    <a:pt x="1644111" y="1292543"/>
                  </a:cubicBezTo>
                  <a:cubicBezTo>
                    <a:pt x="1635347" y="1289780"/>
                    <a:pt x="1625919" y="1288637"/>
                    <a:pt x="1616774" y="1287399"/>
                  </a:cubicBezTo>
                  <a:cubicBezTo>
                    <a:pt x="1608107" y="1286351"/>
                    <a:pt x="1597725" y="1289018"/>
                    <a:pt x="1591056" y="1285018"/>
                  </a:cubicBezTo>
                  <a:cubicBezTo>
                    <a:pt x="1573911" y="1274731"/>
                    <a:pt x="1556291" y="1269683"/>
                    <a:pt x="1536478" y="1269683"/>
                  </a:cubicBezTo>
                  <a:cubicBezTo>
                    <a:pt x="1529048" y="1269683"/>
                    <a:pt x="1521809" y="1265396"/>
                    <a:pt x="1514285" y="1264634"/>
                  </a:cubicBezTo>
                  <a:cubicBezTo>
                    <a:pt x="1503997" y="1263682"/>
                    <a:pt x="1492186" y="1261110"/>
                    <a:pt x="1483233" y="1264730"/>
                  </a:cubicBezTo>
                  <a:cubicBezTo>
                    <a:pt x="1462183" y="1273302"/>
                    <a:pt x="1445134" y="1266158"/>
                    <a:pt x="1426750" y="1257681"/>
                  </a:cubicBezTo>
                  <a:cubicBezTo>
                    <a:pt x="1408652" y="1249299"/>
                    <a:pt x="1389602" y="1242632"/>
                    <a:pt x="1370362" y="1237107"/>
                  </a:cubicBezTo>
                  <a:cubicBezTo>
                    <a:pt x="1363123" y="1235107"/>
                    <a:pt x="1354456" y="1238441"/>
                    <a:pt x="1346454" y="1239107"/>
                  </a:cubicBezTo>
                  <a:cubicBezTo>
                    <a:pt x="1343596" y="1239298"/>
                    <a:pt x="1340453" y="1239584"/>
                    <a:pt x="1337882" y="1238631"/>
                  </a:cubicBezTo>
                  <a:cubicBezTo>
                    <a:pt x="1313022" y="1229487"/>
                    <a:pt x="1287780" y="1222534"/>
                    <a:pt x="1260825" y="1227296"/>
                  </a:cubicBezTo>
                  <a:cubicBezTo>
                    <a:pt x="1258349" y="1227773"/>
                    <a:pt x="1255586" y="1226725"/>
                    <a:pt x="1253109" y="1226058"/>
                  </a:cubicBezTo>
                  <a:cubicBezTo>
                    <a:pt x="1241012" y="1222629"/>
                    <a:pt x="1229201" y="1217200"/>
                    <a:pt x="1216915" y="1215962"/>
                  </a:cubicBezTo>
                  <a:cubicBezTo>
                    <a:pt x="1186625" y="1212914"/>
                    <a:pt x="1156146" y="1211675"/>
                    <a:pt x="1125664" y="1209675"/>
                  </a:cubicBezTo>
                  <a:cubicBezTo>
                    <a:pt x="1123759" y="1209580"/>
                    <a:pt x="1121759" y="1209580"/>
                    <a:pt x="1120045" y="1208913"/>
                  </a:cubicBezTo>
                  <a:cubicBezTo>
                    <a:pt x="1108805" y="1204817"/>
                    <a:pt x="1098995" y="1206151"/>
                    <a:pt x="1089469" y="1213961"/>
                  </a:cubicBezTo>
                  <a:cubicBezTo>
                    <a:pt x="1085278" y="1217390"/>
                    <a:pt x="1079563" y="1219200"/>
                    <a:pt x="1074325" y="1221105"/>
                  </a:cubicBezTo>
                  <a:cubicBezTo>
                    <a:pt x="1066609" y="1223963"/>
                    <a:pt x="1058704" y="1226725"/>
                    <a:pt x="1050703" y="1228535"/>
                  </a:cubicBezTo>
                  <a:cubicBezTo>
                    <a:pt x="1042797" y="1230249"/>
                    <a:pt x="1034320" y="1232630"/>
                    <a:pt x="1026700" y="1231297"/>
                  </a:cubicBezTo>
                  <a:cubicBezTo>
                    <a:pt x="1012984" y="1228916"/>
                    <a:pt x="999934" y="1223582"/>
                    <a:pt x="986409" y="1220057"/>
                  </a:cubicBezTo>
                  <a:cubicBezTo>
                    <a:pt x="981742" y="1218819"/>
                    <a:pt x="976598" y="1219010"/>
                    <a:pt x="971741" y="1218914"/>
                  </a:cubicBezTo>
                  <a:cubicBezTo>
                    <a:pt x="960596" y="1218629"/>
                    <a:pt x="949166" y="1221391"/>
                    <a:pt x="939070" y="1213485"/>
                  </a:cubicBezTo>
                  <a:cubicBezTo>
                    <a:pt x="929736" y="1206056"/>
                    <a:pt x="920305" y="1208246"/>
                    <a:pt x="910495" y="1213866"/>
                  </a:cubicBezTo>
                  <a:cubicBezTo>
                    <a:pt x="903446" y="1217867"/>
                    <a:pt x="895446" y="1221010"/>
                    <a:pt x="887540" y="1222534"/>
                  </a:cubicBezTo>
                  <a:cubicBezTo>
                    <a:pt x="876681" y="1224629"/>
                    <a:pt x="865918" y="1225487"/>
                    <a:pt x="854202" y="1224248"/>
                  </a:cubicBezTo>
                  <a:cubicBezTo>
                    <a:pt x="845915" y="1223391"/>
                    <a:pt x="839152" y="1223010"/>
                    <a:pt x="832675" y="1217962"/>
                  </a:cubicBezTo>
                  <a:cubicBezTo>
                    <a:pt x="831628" y="1217200"/>
                    <a:pt x="829723" y="1217009"/>
                    <a:pt x="828294" y="1217105"/>
                  </a:cubicBezTo>
                  <a:cubicBezTo>
                    <a:pt x="809530" y="1218724"/>
                    <a:pt x="790956" y="1217867"/>
                    <a:pt x="772001" y="1216723"/>
                  </a:cubicBezTo>
                  <a:cubicBezTo>
                    <a:pt x="747904" y="1215200"/>
                    <a:pt x="722566" y="1219676"/>
                    <a:pt x="701707" y="1235678"/>
                  </a:cubicBezTo>
                  <a:cubicBezTo>
                    <a:pt x="698659" y="1238060"/>
                    <a:pt x="694087" y="1239107"/>
                    <a:pt x="690086" y="1239679"/>
                  </a:cubicBezTo>
                  <a:cubicBezTo>
                    <a:pt x="671227" y="1242155"/>
                    <a:pt x="652272" y="1243870"/>
                    <a:pt x="633412" y="1246632"/>
                  </a:cubicBezTo>
                  <a:cubicBezTo>
                    <a:pt x="623125" y="1248156"/>
                    <a:pt x="612362" y="1249490"/>
                    <a:pt x="603028" y="1253681"/>
                  </a:cubicBezTo>
                  <a:cubicBezTo>
                    <a:pt x="593885" y="1257776"/>
                    <a:pt x="586549" y="1262634"/>
                    <a:pt x="581120" y="1254062"/>
                  </a:cubicBezTo>
                  <a:cubicBezTo>
                    <a:pt x="571406" y="1258634"/>
                    <a:pt x="562927" y="1262444"/>
                    <a:pt x="554642" y="1266539"/>
                  </a:cubicBezTo>
                  <a:cubicBezTo>
                    <a:pt x="551593" y="1268063"/>
                    <a:pt x="549021" y="1270540"/>
                    <a:pt x="545973" y="1271969"/>
                  </a:cubicBezTo>
                  <a:cubicBezTo>
                    <a:pt x="542734" y="1273493"/>
                    <a:pt x="539115" y="1274445"/>
                    <a:pt x="535591" y="1275207"/>
                  </a:cubicBezTo>
                  <a:cubicBezTo>
                    <a:pt x="519874" y="1278636"/>
                    <a:pt x="504158" y="1281779"/>
                    <a:pt x="488538" y="1285494"/>
                  </a:cubicBezTo>
                  <a:cubicBezTo>
                    <a:pt x="485489" y="1286256"/>
                    <a:pt x="482917" y="1289304"/>
                    <a:pt x="480155" y="1291304"/>
                  </a:cubicBezTo>
                  <a:cubicBezTo>
                    <a:pt x="478345" y="1292638"/>
                    <a:pt x="476536" y="1294638"/>
                    <a:pt x="474535" y="1294924"/>
                  </a:cubicBezTo>
                  <a:cubicBezTo>
                    <a:pt x="459295" y="1297210"/>
                    <a:pt x="444151" y="1299877"/>
                    <a:pt x="428816" y="1301020"/>
                  </a:cubicBezTo>
                  <a:cubicBezTo>
                    <a:pt x="415957" y="1301972"/>
                    <a:pt x="403574" y="1301687"/>
                    <a:pt x="400241" y="1318260"/>
                  </a:cubicBezTo>
                  <a:cubicBezTo>
                    <a:pt x="399669" y="1321118"/>
                    <a:pt x="395573" y="1324166"/>
                    <a:pt x="392431" y="1325594"/>
                  </a:cubicBezTo>
                  <a:cubicBezTo>
                    <a:pt x="383477" y="1329690"/>
                    <a:pt x="373951" y="1332452"/>
                    <a:pt x="365093" y="1336643"/>
                  </a:cubicBezTo>
                  <a:cubicBezTo>
                    <a:pt x="336042" y="1350645"/>
                    <a:pt x="305658" y="1359503"/>
                    <a:pt x="273177" y="1357884"/>
                  </a:cubicBezTo>
                  <a:cubicBezTo>
                    <a:pt x="263081" y="1357408"/>
                    <a:pt x="253270" y="1352264"/>
                    <a:pt x="246888" y="1350359"/>
                  </a:cubicBezTo>
                  <a:cubicBezTo>
                    <a:pt x="228506" y="1357884"/>
                    <a:pt x="213075" y="1365123"/>
                    <a:pt x="196977" y="1370552"/>
                  </a:cubicBezTo>
                  <a:cubicBezTo>
                    <a:pt x="182785" y="1375410"/>
                    <a:pt x="167926" y="1378458"/>
                    <a:pt x="153352" y="1381982"/>
                  </a:cubicBezTo>
                  <a:cubicBezTo>
                    <a:pt x="148018" y="1383316"/>
                    <a:pt x="142589" y="1384078"/>
                    <a:pt x="137160" y="1384745"/>
                  </a:cubicBezTo>
                  <a:cubicBezTo>
                    <a:pt x="120206" y="1386840"/>
                    <a:pt x="102489" y="1381792"/>
                    <a:pt x="85917" y="1389793"/>
                  </a:cubicBezTo>
                  <a:cubicBezTo>
                    <a:pt x="77248" y="1393984"/>
                    <a:pt x="68675" y="1399032"/>
                    <a:pt x="59532" y="1401223"/>
                  </a:cubicBezTo>
                  <a:cubicBezTo>
                    <a:pt x="49721" y="1403604"/>
                    <a:pt x="40124" y="1407319"/>
                    <a:pt x="30325" y="1409974"/>
                  </a:cubicBezTo>
                  <a:lnTo>
                    <a:pt x="0" y="1412360"/>
                  </a:lnTo>
                  <a:lnTo>
                    <a:pt x="0" y="1058622"/>
                  </a:lnTo>
                  <a:lnTo>
                    <a:pt x="17145" y="1060228"/>
                  </a:lnTo>
                  <a:cubicBezTo>
                    <a:pt x="26480" y="1061561"/>
                    <a:pt x="35528" y="1066133"/>
                    <a:pt x="44672" y="1066324"/>
                  </a:cubicBezTo>
                  <a:cubicBezTo>
                    <a:pt x="59055" y="1066610"/>
                    <a:pt x="71819" y="1068419"/>
                    <a:pt x="84677" y="1076230"/>
                  </a:cubicBezTo>
                  <a:cubicBezTo>
                    <a:pt x="104108" y="1087946"/>
                    <a:pt x="120110" y="1082993"/>
                    <a:pt x="132017" y="1064990"/>
                  </a:cubicBezTo>
                  <a:cubicBezTo>
                    <a:pt x="133255" y="1063181"/>
                    <a:pt x="134874" y="1060799"/>
                    <a:pt x="136779" y="1060323"/>
                  </a:cubicBezTo>
                  <a:cubicBezTo>
                    <a:pt x="153639" y="1056132"/>
                    <a:pt x="170974" y="1048131"/>
                    <a:pt x="187547" y="1049179"/>
                  </a:cubicBezTo>
                  <a:cubicBezTo>
                    <a:pt x="216789" y="1051084"/>
                    <a:pt x="244316" y="1048798"/>
                    <a:pt x="270891" y="1036415"/>
                  </a:cubicBezTo>
                  <a:cubicBezTo>
                    <a:pt x="272510" y="1035653"/>
                    <a:pt x="274987" y="1034891"/>
                    <a:pt x="276320" y="1035558"/>
                  </a:cubicBezTo>
                  <a:cubicBezTo>
                    <a:pt x="292322" y="1043845"/>
                    <a:pt x="309848" y="1050417"/>
                    <a:pt x="323755" y="1061561"/>
                  </a:cubicBezTo>
                  <a:cubicBezTo>
                    <a:pt x="336995" y="1072134"/>
                    <a:pt x="352997" y="1072229"/>
                    <a:pt x="361855" y="1057942"/>
                  </a:cubicBezTo>
                  <a:cubicBezTo>
                    <a:pt x="366236" y="1050893"/>
                    <a:pt x="372332" y="1042702"/>
                    <a:pt x="379571" y="1039939"/>
                  </a:cubicBezTo>
                  <a:cubicBezTo>
                    <a:pt x="395954" y="1033653"/>
                    <a:pt x="413481" y="1030414"/>
                    <a:pt x="430530" y="1025747"/>
                  </a:cubicBezTo>
                  <a:cubicBezTo>
                    <a:pt x="451581" y="1020032"/>
                    <a:pt x="472345" y="1020032"/>
                    <a:pt x="493300" y="1027176"/>
                  </a:cubicBezTo>
                  <a:cubicBezTo>
                    <a:pt x="508064" y="1032224"/>
                    <a:pt x="523113" y="1032224"/>
                    <a:pt x="537782" y="1025366"/>
                  </a:cubicBezTo>
                  <a:cubicBezTo>
                    <a:pt x="545687" y="1021652"/>
                    <a:pt x="553784" y="1017842"/>
                    <a:pt x="562166" y="1015746"/>
                  </a:cubicBezTo>
                  <a:cubicBezTo>
                    <a:pt x="567595" y="1014412"/>
                    <a:pt x="573881" y="1015651"/>
                    <a:pt x="579596" y="1016699"/>
                  </a:cubicBezTo>
                  <a:cubicBezTo>
                    <a:pt x="590645" y="1018794"/>
                    <a:pt x="602075" y="1025176"/>
                    <a:pt x="612362" y="1023557"/>
                  </a:cubicBezTo>
                  <a:cubicBezTo>
                    <a:pt x="647891" y="1017842"/>
                    <a:pt x="681419" y="1031272"/>
                    <a:pt x="716090" y="1031653"/>
                  </a:cubicBezTo>
                  <a:cubicBezTo>
                    <a:pt x="731806" y="1031843"/>
                    <a:pt x="747332" y="1034891"/>
                    <a:pt x="758381" y="1018985"/>
                  </a:cubicBezTo>
                  <a:cubicBezTo>
                    <a:pt x="759809" y="1016889"/>
                    <a:pt x="766763" y="1018032"/>
                    <a:pt x="771049" y="1018699"/>
                  </a:cubicBezTo>
                  <a:cubicBezTo>
                    <a:pt x="780574" y="1020128"/>
                    <a:pt x="790004" y="1023747"/>
                    <a:pt x="799433" y="1023652"/>
                  </a:cubicBezTo>
                  <a:cubicBezTo>
                    <a:pt x="818960" y="1023557"/>
                    <a:pt x="838581" y="1022033"/>
                    <a:pt x="858012" y="1020318"/>
                  </a:cubicBezTo>
                  <a:cubicBezTo>
                    <a:pt x="865346" y="1019651"/>
                    <a:pt x="872395" y="1017080"/>
                    <a:pt x="879634" y="1015270"/>
                  </a:cubicBezTo>
                  <a:cubicBezTo>
                    <a:pt x="883634" y="1014222"/>
                    <a:pt x="887921" y="1011460"/>
                    <a:pt x="891635" y="1012031"/>
                  </a:cubicBezTo>
                  <a:cubicBezTo>
                    <a:pt x="913162" y="1015365"/>
                    <a:pt x="932879" y="1007174"/>
                    <a:pt x="953262" y="1003078"/>
                  </a:cubicBezTo>
                  <a:cubicBezTo>
                    <a:pt x="962692" y="1001173"/>
                    <a:pt x="971550" y="996601"/>
                    <a:pt x="980694" y="993458"/>
                  </a:cubicBezTo>
                  <a:cubicBezTo>
                    <a:pt x="983075" y="992600"/>
                    <a:pt x="985742" y="991838"/>
                    <a:pt x="988124" y="992029"/>
                  </a:cubicBezTo>
                  <a:cubicBezTo>
                    <a:pt x="1001744" y="993172"/>
                    <a:pt x="1015270" y="994791"/>
                    <a:pt x="1028795" y="996029"/>
                  </a:cubicBezTo>
                  <a:cubicBezTo>
                    <a:pt x="1041083" y="997172"/>
                    <a:pt x="1053465" y="997553"/>
                    <a:pt x="1059275" y="1011555"/>
                  </a:cubicBezTo>
                  <a:cubicBezTo>
                    <a:pt x="1060133" y="1013746"/>
                    <a:pt x="1062990" y="1015365"/>
                    <a:pt x="1065181" y="1016794"/>
                  </a:cubicBezTo>
                  <a:cubicBezTo>
                    <a:pt x="1098995" y="1038797"/>
                    <a:pt x="1117092" y="1038225"/>
                    <a:pt x="1150144" y="1014984"/>
                  </a:cubicBezTo>
                  <a:cubicBezTo>
                    <a:pt x="1153573" y="1012603"/>
                    <a:pt x="1160907" y="1010888"/>
                    <a:pt x="1163193" y="1012793"/>
                  </a:cubicBezTo>
                  <a:cubicBezTo>
                    <a:pt x="1182624" y="1028605"/>
                    <a:pt x="1203865" y="1026890"/>
                    <a:pt x="1226249" y="1021937"/>
                  </a:cubicBezTo>
                  <a:cubicBezTo>
                    <a:pt x="1232059" y="1020604"/>
                    <a:pt x="1240251" y="1020604"/>
                    <a:pt x="1244632" y="1023747"/>
                  </a:cubicBezTo>
                  <a:cubicBezTo>
                    <a:pt x="1265492" y="1038320"/>
                    <a:pt x="1287876" y="1036225"/>
                    <a:pt x="1310545" y="1031939"/>
                  </a:cubicBezTo>
                  <a:cubicBezTo>
                    <a:pt x="1314069" y="1031272"/>
                    <a:pt x="1318356" y="1027652"/>
                    <a:pt x="1319879" y="1024319"/>
                  </a:cubicBezTo>
                  <a:cubicBezTo>
                    <a:pt x="1325309" y="1012508"/>
                    <a:pt x="1335501" y="1008507"/>
                    <a:pt x="1346740" y="1005173"/>
                  </a:cubicBezTo>
                  <a:cubicBezTo>
                    <a:pt x="1364457" y="999744"/>
                    <a:pt x="1381887" y="993362"/>
                    <a:pt x="1399699" y="988219"/>
                  </a:cubicBezTo>
                  <a:cubicBezTo>
                    <a:pt x="1404081" y="986981"/>
                    <a:pt x="1409510" y="987743"/>
                    <a:pt x="1414082" y="989171"/>
                  </a:cubicBezTo>
                  <a:cubicBezTo>
                    <a:pt x="1429703" y="994029"/>
                    <a:pt x="1439609" y="1006221"/>
                    <a:pt x="1450467" y="1017461"/>
                  </a:cubicBezTo>
                  <a:cubicBezTo>
                    <a:pt x="1455230" y="1022414"/>
                    <a:pt x="1461802" y="1025938"/>
                    <a:pt x="1468184" y="1028795"/>
                  </a:cubicBezTo>
                  <a:cubicBezTo>
                    <a:pt x="1484757" y="1036130"/>
                    <a:pt x="1501712" y="1042702"/>
                    <a:pt x="1518476" y="1049655"/>
                  </a:cubicBezTo>
                  <a:cubicBezTo>
                    <a:pt x="1520095" y="1050322"/>
                    <a:pt x="1521428" y="1052036"/>
                    <a:pt x="1522667" y="1053465"/>
                  </a:cubicBezTo>
                  <a:cubicBezTo>
                    <a:pt x="1535049" y="1068515"/>
                    <a:pt x="1547336" y="1083659"/>
                    <a:pt x="1559814" y="1098709"/>
                  </a:cubicBezTo>
                  <a:cubicBezTo>
                    <a:pt x="1562195" y="1101566"/>
                    <a:pt x="1565625" y="1103662"/>
                    <a:pt x="1568196" y="1106424"/>
                  </a:cubicBezTo>
                  <a:cubicBezTo>
                    <a:pt x="1571816" y="1110234"/>
                    <a:pt x="1576388" y="1113854"/>
                    <a:pt x="1578293" y="1118426"/>
                  </a:cubicBezTo>
                  <a:cubicBezTo>
                    <a:pt x="1584198" y="1132808"/>
                    <a:pt x="1595533" y="1139000"/>
                    <a:pt x="1609820" y="1141667"/>
                  </a:cubicBezTo>
                  <a:cubicBezTo>
                    <a:pt x="1622870" y="1144143"/>
                    <a:pt x="1635919" y="1146239"/>
                    <a:pt x="1648873" y="1149096"/>
                  </a:cubicBezTo>
                  <a:cubicBezTo>
                    <a:pt x="1664684" y="1152525"/>
                    <a:pt x="1680401" y="1156240"/>
                    <a:pt x="1696022" y="1160431"/>
                  </a:cubicBezTo>
                  <a:cubicBezTo>
                    <a:pt x="1702784" y="1162241"/>
                    <a:pt x="1709928" y="1164336"/>
                    <a:pt x="1715739" y="1168051"/>
                  </a:cubicBezTo>
                  <a:cubicBezTo>
                    <a:pt x="1732026" y="1178338"/>
                    <a:pt x="1749457" y="1185291"/>
                    <a:pt x="1768602" y="1182529"/>
                  </a:cubicBezTo>
                  <a:cubicBezTo>
                    <a:pt x="1783937" y="1180338"/>
                    <a:pt x="1796796" y="1185958"/>
                    <a:pt x="1806321" y="1194721"/>
                  </a:cubicBezTo>
                  <a:cubicBezTo>
                    <a:pt x="1823657" y="1210628"/>
                    <a:pt x="1842230" y="1207008"/>
                    <a:pt x="1860709" y="1201865"/>
                  </a:cubicBezTo>
                  <a:cubicBezTo>
                    <a:pt x="1870234" y="1199198"/>
                    <a:pt x="1878044" y="1199579"/>
                    <a:pt x="1887093" y="1202150"/>
                  </a:cubicBezTo>
                  <a:cubicBezTo>
                    <a:pt x="1908048" y="1208151"/>
                    <a:pt x="1922050" y="1224439"/>
                    <a:pt x="1935575" y="1238726"/>
                  </a:cubicBezTo>
                  <a:cubicBezTo>
                    <a:pt x="1947101" y="1250918"/>
                    <a:pt x="1960055" y="1257776"/>
                    <a:pt x="1974247" y="1262920"/>
                  </a:cubicBezTo>
                  <a:cubicBezTo>
                    <a:pt x="1992154" y="1269492"/>
                    <a:pt x="2006346" y="1267016"/>
                    <a:pt x="2014919" y="1251204"/>
                  </a:cubicBezTo>
                  <a:cubicBezTo>
                    <a:pt x="2017300" y="1246727"/>
                    <a:pt x="2021491" y="1241488"/>
                    <a:pt x="2025968" y="1240155"/>
                  </a:cubicBezTo>
                  <a:cubicBezTo>
                    <a:pt x="2047589" y="1233488"/>
                    <a:pt x="2069497" y="1223772"/>
                    <a:pt x="2092643" y="1229678"/>
                  </a:cubicBezTo>
                  <a:cubicBezTo>
                    <a:pt x="2124647" y="1237774"/>
                    <a:pt x="2155889" y="1237298"/>
                    <a:pt x="2187893" y="1229297"/>
                  </a:cubicBezTo>
                  <a:cubicBezTo>
                    <a:pt x="2239804" y="1216343"/>
                    <a:pt x="2291715" y="1202627"/>
                    <a:pt x="2346294" y="1205484"/>
                  </a:cubicBezTo>
                  <a:cubicBezTo>
                    <a:pt x="2355342" y="1205960"/>
                    <a:pt x="2366105" y="1200150"/>
                    <a:pt x="2373916" y="1194435"/>
                  </a:cubicBezTo>
                  <a:cubicBezTo>
                    <a:pt x="2388870" y="1183577"/>
                    <a:pt x="2388203" y="1182719"/>
                    <a:pt x="2404967" y="1191673"/>
                  </a:cubicBezTo>
                  <a:cubicBezTo>
                    <a:pt x="2408968" y="1193864"/>
                    <a:pt x="2413921" y="1195197"/>
                    <a:pt x="2416874" y="1198436"/>
                  </a:cubicBezTo>
                  <a:cubicBezTo>
                    <a:pt x="2431923" y="1214914"/>
                    <a:pt x="2450497" y="1210913"/>
                    <a:pt x="2468975" y="1208532"/>
                  </a:cubicBezTo>
                  <a:cubicBezTo>
                    <a:pt x="2472214" y="1208056"/>
                    <a:pt x="2476119" y="1207389"/>
                    <a:pt x="2478882" y="1208723"/>
                  </a:cubicBezTo>
                  <a:cubicBezTo>
                    <a:pt x="2491359" y="1214723"/>
                    <a:pt x="2501932" y="1212628"/>
                    <a:pt x="2512791" y="1204436"/>
                  </a:cubicBezTo>
                  <a:cubicBezTo>
                    <a:pt x="2522220" y="1197388"/>
                    <a:pt x="2533079" y="1193197"/>
                    <a:pt x="2544223" y="1201960"/>
                  </a:cubicBezTo>
                  <a:cubicBezTo>
                    <a:pt x="2568988" y="1221391"/>
                    <a:pt x="2595467" y="1222343"/>
                    <a:pt x="2623471" y="1210056"/>
                  </a:cubicBezTo>
                  <a:cubicBezTo>
                    <a:pt x="2643473" y="1201293"/>
                    <a:pt x="2663190" y="1199293"/>
                    <a:pt x="2684241" y="1208151"/>
                  </a:cubicBezTo>
                  <a:cubicBezTo>
                    <a:pt x="2692337" y="1211580"/>
                    <a:pt x="2702814" y="1209294"/>
                    <a:pt x="2712244" y="1210056"/>
                  </a:cubicBezTo>
                  <a:cubicBezTo>
                    <a:pt x="2717578" y="1210437"/>
                    <a:pt x="2723484" y="1210532"/>
                    <a:pt x="2728055" y="1212914"/>
                  </a:cubicBezTo>
                  <a:cubicBezTo>
                    <a:pt x="2740248" y="1219010"/>
                    <a:pt x="2751582" y="1226820"/>
                    <a:pt x="2763869" y="1232821"/>
                  </a:cubicBezTo>
                  <a:cubicBezTo>
                    <a:pt x="2769775" y="1235678"/>
                    <a:pt x="2776823" y="1237202"/>
                    <a:pt x="2783491" y="1237298"/>
                  </a:cubicBezTo>
                  <a:cubicBezTo>
                    <a:pt x="2803208" y="1237774"/>
                    <a:pt x="2822925" y="1237774"/>
                    <a:pt x="2842546" y="1236917"/>
                  </a:cubicBezTo>
                  <a:cubicBezTo>
                    <a:pt x="2874931" y="1235583"/>
                    <a:pt x="2907792" y="1235297"/>
                    <a:pt x="2931128" y="1206913"/>
                  </a:cubicBezTo>
                  <a:cubicBezTo>
                    <a:pt x="2933034" y="1204627"/>
                    <a:pt x="2937129" y="1203293"/>
                    <a:pt x="2940368" y="1202912"/>
                  </a:cubicBezTo>
                  <a:cubicBezTo>
                    <a:pt x="2955322" y="1201103"/>
                    <a:pt x="2970657" y="1200912"/>
                    <a:pt x="2985421" y="1197959"/>
                  </a:cubicBezTo>
                  <a:cubicBezTo>
                    <a:pt x="2997232" y="1195578"/>
                    <a:pt x="3007043" y="1196340"/>
                    <a:pt x="3015996" y="1204722"/>
                  </a:cubicBezTo>
                  <a:cubicBezTo>
                    <a:pt x="3027712" y="1215771"/>
                    <a:pt x="3042000" y="1222248"/>
                    <a:pt x="3057621" y="1218724"/>
                  </a:cubicBezTo>
                  <a:cubicBezTo>
                    <a:pt x="3073241" y="1215295"/>
                    <a:pt x="3083528" y="1222724"/>
                    <a:pt x="3095054" y="1230440"/>
                  </a:cubicBezTo>
                  <a:cubicBezTo>
                    <a:pt x="3103436" y="1236059"/>
                    <a:pt x="3112961" y="1243108"/>
                    <a:pt x="3122295" y="1243679"/>
                  </a:cubicBezTo>
                  <a:cubicBezTo>
                    <a:pt x="3143441" y="1244917"/>
                    <a:pt x="3161634" y="1264539"/>
                    <a:pt x="3184589" y="1253395"/>
                  </a:cubicBezTo>
                  <a:cubicBezTo>
                    <a:pt x="3186113" y="1252633"/>
                    <a:pt x="3188875" y="1254538"/>
                    <a:pt x="3191066" y="1255014"/>
                  </a:cubicBezTo>
                  <a:cubicBezTo>
                    <a:pt x="3208592" y="1258634"/>
                    <a:pt x="3225070" y="1255109"/>
                    <a:pt x="3237929" y="1243203"/>
                  </a:cubicBezTo>
                  <a:cubicBezTo>
                    <a:pt x="3254788" y="1227677"/>
                    <a:pt x="3273457" y="1226153"/>
                    <a:pt x="3294221" y="1231202"/>
                  </a:cubicBezTo>
                  <a:cubicBezTo>
                    <a:pt x="3300889" y="1232821"/>
                    <a:pt x="3307557" y="1233964"/>
                    <a:pt x="3314319" y="1235297"/>
                  </a:cubicBezTo>
                  <a:cubicBezTo>
                    <a:pt x="3323463" y="1237202"/>
                    <a:pt x="3332703" y="1239203"/>
                    <a:pt x="3341846" y="1241108"/>
                  </a:cubicBezTo>
                  <a:cubicBezTo>
                    <a:pt x="3350705" y="1243013"/>
                    <a:pt x="3360516" y="1246251"/>
                    <a:pt x="3367373" y="1238060"/>
                  </a:cubicBezTo>
                  <a:cubicBezTo>
                    <a:pt x="3373279" y="1231011"/>
                    <a:pt x="3377470" y="1231678"/>
                    <a:pt x="3382899" y="1237774"/>
                  </a:cubicBezTo>
                  <a:cubicBezTo>
                    <a:pt x="3401759" y="1259110"/>
                    <a:pt x="3424619" y="1272445"/>
                    <a:pt x="3453765" y="1273397"/>
                  </a:cubicBezTo>
                  <a:cubicBezTo>
                    <a:pt x="3459766" y="1273588"/>
                    <a:pt x="3465862" y="1274921"/>
                    <a:pt x="3471767" y="1276350"/>
                  </a:cubicBezTo>
                  <a:cubicBezTo>
                    <a:pt x="3475387" y="1277207"/>
                    <a:pt x="3479769" y="1278160"/>
                    <a:pt x="3481959" y="1280732"/>
                  </a:cubicBezTo>
                  <a:cubicBezTo>
                    <a:pt x="3499009" y="1300353"/>
                    <a:pt x="3520250" y="1313974"/>
                    <a:pt x="3543396" y="1324928"/>
                  </a:cubicBezTo>
                  <a:cubicBezTo>
                    <a:pt x="3551682" y="1328833"/>
                    <a:pt x="3560541" y="1332738"/>
                    <a:pt x="3569494" y="1333881"/>
                  </a:cubicBezTo>
                  <a:cubicBezTo>
                    <a:pt x="3578828" y="1335024"/>
                    <a:pt x="3588639" y="1333119"/>
                    <a:pt x="3598164" y="1332071"/>
                  </a:cubicBezTo>
                  <a:cubicBezTo>
                    <a:pt x="3603784" y="1331500"/>
                    <a:pt x="3610261" y="1331595"/>
                    <a:pt x="3614738" y="1328833"/>
                  </a:cubicBezTo>
                  <a:cubicBezTo>
                    <a:pt x="3628930" y="1320165"/>
                    <a:pt x="3642646" y="1310831"/>
                    <a:pt x="3655886" y="1300734"/>
                  </a:cubicBezTo>
                  <a:cubicBezTo>
                    <a:pt x="3667221" y="1292066"/>
                    <a:pt x="3669507" y="1290828"/>
                    <a:pt x="3679317" y="1301687"/>
                  </a:cubicBezTo>
                  <a:cubicBezTo>
                    <a:pt x="3689414" y="1312831"/>
                    <a:pt x="3701987" y="1318641"/>
                    <a:pt x="3715893" y="1321022"/>
                  </a:cubicBezTo>
                  <a:cubicBezTo>
                    <a:pt x="3737896" y="1324737"/>
                    <a:pt x="3760089" y="1327880"/>
                    <a:pt x="3782282" y="1329690"/>
                  </a:cubicBezTo>
                  <a:cubicBezTo>
                    <a:pt x="3802380" y="1331309"/>
                    <a:pt x="3812000" y="1322546"/>
                    <a:pt x="3816001" y="1302639"/>
                  </a:cubicBezTo>
                  <a:cubicBezTo>
                    <a:pt x="3818287" y="1291590"/>
                    <a:pt x="3821240" y="1279588"/>
                    <a:pt x="3833431" y="1276636"/>
                  </a:cubicBezTo>
                  <a:cubicBezTo>
                    <a:pt x="3853339" y="1271873"/>
                    <a:pt x="3874008" y="1269778"/>
                    <a:pt x="3883819" y="1246442"/>
                  </a:cubicBezTo>
                  <a:cubicBezTo>
                    <a:pt x="3889248" y="1251585"/>
                    <a:pt x="3892582" y="1254633"/>
                    <a:pt x="3895821" y="1257681"/>
                  </a:cubicBezTo>
                  <a:cubicBezTo>
                    <a:pt x="3904774" y="1266158"/>
                    <a:pt x="3923347" y="1269778"/>
                    <a:pt x="3932778" y="1262444"/>
                  </a:cubicBezTo>
                  <a:cubicBezTo>
                    <a:pt x="3946684" y="1251776"/>
                    <a:pt x="3959448" y="1253776"/>
                    <a:pt x="3972782" y="1262063"/>
                  </a:cubicBezTo>
                  <a:cubicBezTo>
                    <a:pt x="3995071" y="1275779"/>
                    <a:pt x="4019931" y="1272635"/>
                    <a:pt x="4042505" y="1267111"/>
                  </a:cubicBezTo>
                  <a:cubicBezTo>
                    <a:pt x="4059555" y="1263015"/>
                    <a:pt x="4077748" y="1255490"/>
                    <a:pt x="4088892" y="1238250"/>
                  </a:cubicBezTo>
                  <a:cubicBezTo>
                    <a:pt x="4092416" y="1232726"/>
                    <a:pt x="4100322" y="1229963"/>
                    <a:pt x="4106609" y="1226344"/>
                  </a:cubicBezTo>
                  <a:cubicBezTo>
                    <a:pt x="4111848" y="1223391"/>
                    <a:pt x="4117372" y="1220629"/>
                    <a:pt x="4123182" y="1218724"/>
                  </a:cubicBezTo>
                  <a:cubicBezTo>
                    <a:pt x="4129373" y="1216628"/>
                    <a:pt x="4136232" y="1213580"/>
                    <a:pt x="4142328" y="1214438"/>
                  </a:cubicBezTo>
                  <a:cubicBezTo>
                    <a:pt x="4160806" y="1216914"/>
                    <a:pt x="4175475" y="1212056"/>
                    <a:pt x="4188524" y="1198245"/>
                  </a:cubicBezTo>
                  <a:cubicBezTo>
                    <a:pt x="4195287" y="1191101"/>
                    <a:pt x="4205288" y="1182434"/>
                    <a:pt x="4213860" y="1182338"/>
                  </a:cubicBezTo>
                  <a:cubicBezTo>
                    <a:pt x="4234720" y="1182053"/>
                    <a:pt x="4252055" y="1175195"/>
                    <a:pt x="4270820" y="1167003"/>
                  </a:cubicBezTo>
                  <a:cubicBezTo>
                    <a:pt x="4282916" y="1161764"/>
                    <a:pt x="4296632" y="1158145"/>
                    <a:pt x="4309587" y="1153287"/>
                  </a:cubicBezTo>
                  <a:cubicBezTo>
                    <a:pt x="4324731" y="1147572"/>
                    <a:pt x="4341210" y="1145477"/>
                    <a:pt x="4350449" y="1129665"/>
                  </a:cubicBezTo>
                  <a:cubicBezTo>
                    <a:pt x="4351496" y="1127951"/>
                    <a:pt x="4354640" y="1127665"/>
                    <a:pt x="4356164" y="1126046"/>
                  </a:cubicBezTo>
                  <a:cubicBezTo>
                    <a:pt x="4361021" y="1121093"/>
                    <a:pt x="4367308" y="1116521"/>
                    <a:pt x="4369880" y="1110520"/>
                  </a:cubicBezTo>
                  <a:cubicBezTo>
                    <a:pt x="4377309" y="1092994"/>
                    <a:pt x="4383119" y="1074896"/>
                    <a:pt x="4389787" y="1057085"/>
                  </a:cubicBezTo>
                  <a:cubicBezTo>
                    <a:pt x="4391216" y="1053275"/>
                    <a:pt x="4392549" y="1048417"/>
                    <a:pt x="4395502" y="1046226"/>
                  </a:cubicBezTo>
                  <a:cubicBezTo>
                    <a:pt x="4412552" y="1033653"/>
                    <a:pt x="4429888" y="1021556"/>
                    <a:pt x="4447413" y="1009650"/>
                  </a:cubicBezTo>
                  <a:cubicBezTo>
                    <a:pt x="4454462" y="1004887"/>
                    <a:pt x="4460367" y="1007555"/>
                    <a:pt x="4466654" y="1013079"/>
                  </a:cubicBezTo>
                  <a:cubicBezTo>
                    <a:pt x="4472750" y="1018318"/>
                    <a:pt x="4480275" y="1023747"/>
                    <a:pt x="4487894" y="1025081"/>
                  </a:cubicBezTo>
                  <a:cubicBezTo>
                    <a:pt x="4503135" y="1027652"/>
                    <a:pt x="4518946" y="1028224"/>
                    <a:pt x="4534472" y="1028224"/>
                  </a:cubicBezTo>
                  <a:cubicBezTo>
                    <a:pt x="4540282" y="1028224"/>
                    <a:pt x="4546473" y="1024795"/>
                    <a:pt x="4551903" y="1022033"/>
                  </a:cubicBezTo>
                  <a:cubicBezTo>
                    <a:pt x="4562189" y="1016794"/>
                    <a:pt x="4571714" y="1009745"/>
                    <a:pt x="4582382" y="1005364"/>
                  </a:cubicBezTo>
                  <a:cubicBezTo>
                    <a:pt x="4594765" y="1000316"/>
                    <a:pt x="4602194" y="992219"/>
                    <a:pt x="4605909" y="979551"/>
                  </a:cubicBezTo>
                  <a:cubicBezTo>
                    <a:pt x="4611434" y="960692"/>
                    <a:pt x="4624579" y="947547"/>
                    <a:pt x="4640104" y="936879"/>
                  </a:cubicBezTo>
                  <a:cubicBezTo>
                    <a:pt x="4659821" y="923258"/>
                    <a:pt x="4683348" y="923925"/>
                    <a:pt x="4705731" y="920591"/>
                  </a:cubicBezTo>
                  <a:cubicBezTo>
                    <a:pt x="4714304" y="919353"/>
                    <a:pt x="4723162" y="918305"/>
                    <a:pt x="4730973" y="915162"/>
                  </a:cubicBezTo>
                  <a:cubicBezTo>
                    <a:pt x="4760595" y="903351"/>
                    <a:pt x="4790218" y="892112"/>
                    <a:pt x="4822794" y="892397"/>
                  </a:cubicBezTo>
                  <a:cubicBezTo>
                    <a:pt x="4825460" y="892397"/>
                    <a:pt x="4828128" y="892112"/>
                    <a:pt x="4830794" y="891635"/>
                  </a:cubicBezTo>
                  <a:cubicBezTo>
                    <a:pt x="4853940" y="887730"/>
                    <a:pt x="4877848" y="886206"/>
                    <a:pt x="4894421" y="865442"/>
                  </a:cubicBezTo>
                  <a:cubicBezTo>
                    <a:pt x="4897469" y="861632"/>
                    <a:pt x="4904422" y="860489"/>
                    <a:pt x="4909756" y="858964"/>
                  </a:cubicBezTo>
                  <a:cubicBezTo>
                    <a:pt x="4918996" y="856488"/>
                    <a:pt x="4925188" y="851440"/>
                    <a:pt x="4928521" y="842391"/>
                  </a:cubicBezTo>
                  <a:cubicBezTo>
                    <a:pt x="4934141" y="826770"/>
                    <a:pt x="4940808" y="811435"/>
                    <a:pt x="4945857" y="795623"/>
                  </a:cubicBezTo>
                  <a:cubicBezTo>
                    <a:pt x="4949381" y="784765"/>
                    <a:pt x="4955953" y="778764"/>
                    <a:pt x="4966145" y="774287"/>
                  </a:cubicBezTo>
                  <a:cubicBezTo>
                    <a:pt x="4971860" y="771811"/>
                    <a:pt x="4976813" y="766382"/>
                    <a:pt x="4980909" y="761333"/>
                  </a:cubicBezTo>
                  <a:cubicBezTo>
                    <a:pt x="4985862" y="755237"/>
                    <a:pt x="4988433" y="747141"/>
                    <a:pt x="4993862" y="741712"/>
                  </a:cubicBezTo>
                  <a:cubicBezTo>
                    <a:pt x="5007102" y="728186"/>
                    <a:pt x="5011198" y="713232"/>
                    <a:pt x="5006816" y="694754"/>
                  </a:cubicBezTo>
                  <a:cubicBezTo>
                    <a:pt x="5002911" y="678371"/>
                    <a:pt x="5013198" y="656463"/>
                    <a:pt x="5026724" y="653129"/>
                  </a:cubicBezTo>
                  <a:cubicBezTo>
                    <a:pt x="5041678" y="649414"/>
                    <a:pt x="5051965" y="640271"/>
                    <a:pt x="5062538" y="630079"/>
                  </a:cubicBezTo>
                  <a:cubicBezTo>
                    <a:pt x="5068443" y="624364"/>
                    <a:pt x="5076730" y="619411"/>
                    <a:pt x="5084731" y="617982"/>
                  </a:cubicBezTo>
                  <a:cubicBezTo>
                    <a:pt x="5115116" y="612458"/>
                    <a:pt x="5143786" y="619220"/>
                    <a:pt x="5172647" y="630174"/>
                  </a:cubicBezTo>
                  <a:cubicBezTo>
                    <a:pt x="5191506" y="637318"/>
                    <a:pt x="5212461" y="639223"/>
                    <a:pt x="5232654" y="642080"/>
                  </a:cubicBezTo>
                  <a:cubicBezTo>
                    <a:pt x="5238941" y="642937"/>
                    <a:pt x="5246942" y="641033"/>
                    <a:pt x="5252371" y="637508"/>
                  </a:cubicBezTo>
                  <a:cubicBezTo>
                    <a:pt x="5271421" y="625316"/>
                    <a:pt x="5290376" y="612743"/>
                    <a:pt x="5308092" y="598646"/>
                  </a:cubicBezTo>
                  <a:cubicBezTo>
                    <a:pt x="5324571" y="585407"/>
                    <a:pt x="5343144" y="579882"/>
                    <a:pt x="5363147" y="581311"/>
                  </a:cubicBezTo>
                  <a:cubicBezTo>
                    <a:pt x="5377720" y="582359"/>
                    <a:pt x="5390864" y="579977"/>
                    <a:pt x="5404580" y="576358"/>
                  </a:cubicBezTo>
                  <a:cubicBezTo>
                    <a:pt x="5416010" y="573310"/>
                    <a:pt x="5428583" y="571214"/>
                    <a:pt x="5440203" y="572548"/>
                  </a:cubicBezTo>
                  <a:cubicBezTo>
                    <a:pt x="5456491" y="574453"/>
                    <a:pt x="5469922" y="571691"/>
                    <a:pt x="5482971" y="561880"/>
                  </a:cubicBezTo>
                  <a:cubicBezTo>
                    <a:pt x="5489924" y="556641"/>
                    <a:pt x="5498878" y="553879"/>
                    <a:pt x="5507165" y="550259"/>
                  </a:cubicBezTo>
                  <a:cubicBezTo>
                    <a:pt x="5519928" y="544640"/>
                    <a:pt x="5533168" y="539877"/>
                    <a:pt x="5545645" y="533591"/>
                  </a:cubicBezTo>
                  <a:cubicBezTo>
                    <a:pt x="5559076" y="526923"/>
                    <a:pt x="5571363" y="517684"/>
                    <a:pt x="5585079" y="511969"/>
                  </a:cubicBezTo>
                  <a:cubicBezTo>
                    <a:pt x="5599843" y="505778"/>
                    <a:pt x="5609368" y="496348"/>
                    <a:pt x="5615368" y="481679"/>
                  </a:cubicBezTo>
                  <a:cubicBezTo>
                    <a:pt x="5619179" y="472440"/>
                    <a:pt x="5624417" y="462629"/>
                    <a:pt x="5631656" y="456152"/>
                  </a:cubicBezTo>
                  <a:cubicBezTo>
                    <a:pt x="5646611" y="442913"/>
                    <a:pt x="5664136" y="432625"/>
                    <a:pt x="5679377" y="419576"/>
                  </a:cubicBezTo>
                  <a:cubicBezTo>
                    <a:pt x="5700808" y="401288"/>
                    <a:pt x="5720620" y="381857"/>
                    <a:pt x="5722525" y="350615"/>
                  </a:cubicBezTo>
                  <a:cubicBezTo>
                    <a:pt x="5723572" y="333375"/>
                    <a:pt x="5732716" y="326041"/>
                    <a:pt x="5749576" y="321945"/>
                  </a:cubicBezTo>
                  <a:cubicBezTo>
                    <a:pt x="5755195" y="320612"/>
                    <a:pt x="5763197" y="318040"/>
                    <a:pt x="5764911" y="313849"/>
                  </a:cubicBezTo>
                  <a:cubicBezTo>
                    <a:pt x="5770054" y="301371"/>
                    <a:pt x="5780722" y="298895"/>
                    <a:pt x="5791009" y="293942"/>
                  </a:cubicBezTo>
                  <a:cubicBezTo>
                    <a:pt x="5797201" y="290989"/>
                    <a:pt x="5804821" y="285179"/>
                    <a:pt x="5806440" y="279178"/>
                  </a:cubicBezTo>
                  <a:cubicBezTo>
                    <a:pt x="5813107" y="254889"/>
                    <a:pt x="5831395" y="240602"/>
                    <a:pt x="5848636" y="224885"/>
                  </a:cubicBezTo>
                  <a:cubicBezTo>
                    <a:pt x="5853684" y="220218"/>
                    <a:pt x="5859113" y="214884"/>
                    <a:pt x="5861590" y="208788"/>
                  </a:cubicBezTo>
                  <a:cubicBezTo>
                    <a:pt x="5866829" y="195643"/>
                    <a:pt x="5874639" y="186118"/>
                    <a:pt x="5888355" y="181166"/>
                  </a:cubicBezTo>
                  <a:cubicBezTo>
                    <a:pt x="5892736" y="179642"/>
                    <a:pt x="5896737" y="176117"/>
                    <a:pt x="5900071" y="172784"/>
                  </a:cubicBezTo>
                  <a:cubicBezTo>
                    <a:pt x="5907215" y="165545"/>
                    <a:pt x="5913215" y="157067"/>
                    <a:pt x="5920740" y="150305"/>
                  </a:cubicBezTo>
                  <a:cubicBezTo>
                    <a:pt x="5939885" y="132874"/>
                    <a:pt x="5958840" y="115729"/>
                    <a:pt x="5969985" y="91345"/>
                  </a:cubicBezTo>
                  <a:cubicBezTo>
                    <a:pt x="5975413" y="79439"/>
                    <a:pt x="5981605" y="66485"/>
                    <a:pt x="5991130" y="58293"/>
                  </a:cubicBezTo>
                  <a:cubicBezTo>
                    <a:pt x="6003227" y="47911"/>
                    <a:pt x="6019133" y="42005"/>
                    <a:pt x="6033325" y="33909"/>
                  </a:cubicBezTo>
                  <a:cubicBezTo>
                    <a:pt x="6040469" y="29813"/>
                    <a:pt x="6047137" y="24860"/>
                    <a:pt x="6054376" y="20955"/>
                  </a:cubicBezTo>
                  <a:cubicBezTo>
                    <a:pt x="6067234" y="14097"/>
                    <a:pt x="6080379" y="7715"/>
                    <a:pt x="6095524" y="0"/>
                  </a:cubicBezTo>
                  <a:close/>
                </a:path>
              </a:pathLst>
            </a:custGeom>
            <a:blipFill rotWithShape="1">
              <a:blip r:embed="rId4">
                <a:alphaModFix amt="57000"/>
              </a:blip>
              <a:tile tx="0" ty="0" sx="100000" sy="100000" flip="none" algn="tl"/>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00" name="Google Shape;100;p1"/>
          <p:cNvSpPr txBox="1">
            <a:spLocks noGrp="1"/>
          </p:cNvSpPr>
          <p:nvPr>
            <p:ph type="ctrTitle"/>
          </p:nvPr>
        </p:nvSpPr>
        <p:spPr>
          <a:xfrm>
            <a:off x="838199" y="1120676"/>
            <a:ext cx="7021513" cy="2308324"/>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FFFFFF"/>
              </a:buClr>
              <a:buSzPts val="7200"/>
              <a:buFont typeface="Arial"/>
              <a:buNone/>
            </a:pPr>
            <a:r>
              <a:rPr lang="en-US" sz="7200">
                <a:solidFill>
                  <a:srgbClr val="FFFFFF"/>
                </a:solidFill>
              </a:rPr>
              <a:t>Foundations of Government</a:t>
            </a:r>
            <a:endParaRPr sz="7200">
              <a:solidFill>
                <a:srgbClr val="FFFFFF"/>
              </a:solidFill>
            </a:endParaRPr>
          </a:p>
        </p:txBody>
      </p:sp>
      <p:sp>
        <p:nvSpPr>
          <p:cNvPr id="101" name="Google Shape;101;p1"/>
          <p:cNvSpPr txBox="1">
            <a:spLocks noGrp="1"/>
          </p:cNvSpPr>
          <p:nvPr>
            <p:ph type="subTitle" idx="1"/>
          </p:nvPr>
        </p:nvSpPr>
        <p:spPr>
          <a:xfrm>
            <a:off x="754637" y="3429000"/>
            <a:ext cx="7025753" cy="101277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FFFFFF"/>
              </a:buClr>
              <a:buSzPts val="2000"/>
              <a:buNone/>
            </a:pPr>
            <a:r>
              <a:rPr lang="en-US" sz="3600" b="0" i="0" u="none" strike="noStrike">
                <a:solidFill>
                  <a:schemeClr val="lt1"/>
                </a:solidFill>
                <a:latin typeface="Arial"/>
                <a:ea typeface="Arial"/>
                <a:cs typeface="Arial"/>
                <a:sym typeface="Arial"/>
              </a:rPr>
              <a:t>Why are the founding principles essential for a free society?</a:t>
            </a:r>
            <a:endParaRPr sz="3600">
              <a:solidFill>
                <a:schemeClr val="lt1"/>
              </a:solidFill>
            </a:endParaRPr>
          </a:p>
        </p:txBody>
      </p:sp>
      <p:sp>
        <p:nvSpPr>
          <p:cNvPr id="102" name="Google Shape;102;p1"/>
          <p:cNvSpPr txBox="1"/>
          <p:nvPr/>
        </p:nvSpPr>
        <p:spPr>
          <a:xfrm>
            <a:off x="9884958" y="6657945"/>
            <a:ext cx="2307042" cy="200055"/>
          </a:xfrm>
          <a:prstGeom prst="rect">
            <a:avLst/>
          </a:prstGeom>
          <a:solidFill>
            <a:srgbClr val="000000"/>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sng" strike="noStrike" cap="none">
                <a:solidFill>
                  <a:srgbClr val="FFFFFF"/>
                </a:solidFill>
                <a:latin typeface="Arial"/>
                <a:ea typeface="Arial"/>
                <a:cs typeface="Arial"/>
                <a:sym typeface="Arial"/>
                <a:hlinkClick r:id="rId5">
                  <a:extLst>
                    <a:ext uri="{A12FA001-AC4F-418D-AE19-62706E023703}">
                      <ahyp:hlinkClr xmlns:ahyp="http://schemas.microsoft.com/office/drawing/2018/hyperlinkcolor" val="tx"/>
                    </a:ext>
                  </a:extLst>
                </a:hlinkClick>
              </a:rPr>
              <a:t>This Photo</a:t>
            </a:r>
            <a:r>
              <a:rPr lang="en-US" sz="700" b="0" i="0" u="none" strike="noStrike" cap="none">
                <a:solidFill>
                  <a:srgbClr val="FFFFFF"/>
                </a:solidFill>
                <a:latin typeface="Arial"/>
                <a:ea typeface="Arial"/>
                <a:cs typeface="Arial"/>
                <a:sym typeface="Arial"/>
              </a:rPr>
              <a:t> by Unknown Author is licensed under </a:t>
            </a:r>
            <a:r>
              <a:rPr lang="en-US" sz="700" b="0" i="0" u="sng" strike="noStrike" cap="none">
                <a:solidFill>
                  <a:srgbClr val="FFFFFF"/>
                </a:solidFill>
                <a:latin typeface="Arial"/>
                <a:ea typeface="Arial"/>
                <a:cs typeface="Arial"/>
                <a:sym typeface="Arial"/>
                <a:hlinkClick r:id="rId6">
                  <a:extLst>
                    <a:ext uri="{A12FA001-AC4F-418D-AE19-62706E023703}">
                      <ahyp:hlinkClr xmlns:ahyp="http://schemas.microsoft.com/office/drawing/2018/hyperlinkcolor" val="tx"/>
                    </a:ext>
                  </a:extLst>
                </a:hlinkClick>
              </a:rPr>
              <a:t>CC BY-SA</a:t>
            </a:r>
            <a:endParaRPr sz="700" b="0" i="0" u="none" strike="noStrike" cap="none">
              <a:solidFill>
                <a:srgbClr val="FFFFFF"/>
              </a:solidFill>
              <a:latin typeface="Arial"/>
              <a:ea typeface="Arial"/>
              <a:cs typeface="Arial"/>
              <a:sym typeface="Arial"/>
            </a:endParaRPr>
          </a:p>
        </p:txBody>
      </p:sp>
      <p:pic>
        <p:nvPicPr>
          <p:cNvPr id="103" name="Google Shape;103;p1" descr="Diagram&#10;&#10;Description automatically generated with medium confidence"/>
          <p:cNvPicPr preferRelativeResize="0"/>
          <p:nvPr/>
        </p:nvPicPr>
        <p:blipFill rotWithShape="1">
          <a:blip r:embed="rId7">
            <a:alphaModFix/>
          </a:blip>
          <a:srcRect/>
          <a:stretch/>
        </p:blipFill>
        <p:spPr>
          <a:xfrm>
            <a:off x="4715198" y="6070930"/>
            <a:ext cx="2244895" cy="76645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2"/>
        <p:cNvGrpSpPr/>
        <p:nvPr/>
      </p:nvGrpSpPr>
      <p:grpSpPr>
        <a:xfrm>
          <a:off x="0" y="0"/>
          <a:ext cx="0" cy="0"/>
          <a:chOff x="0" y="0"/>
          <a:chExt cx="0" cy="0"/>
        </a:xfrm>
      </p:grpSpPr>
      <p:sp>
        <p:nvSpPr>
          <p:cNvPr id="193" name="Google Shape;193;ge6013f304d_1_0"/>
          <p:cNvSpPr/>
          <p:nvPr/>
        </p:nvSpPr>
        <p:spPr>
          <a:xfrm>
            <a:off x="1525" y="0"/>
            <a:ext cx="121905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4" name="Google Shape;194;ge6013f304d_1_0"/>
          <p:cNvSpPr/>
          <p:nvPr/>
        </p:nvSpPr>
        <p:spPr>
          <a:xfrm rot="10800000" flipH="1">
            <a:off x="0" y="0"/>
            <a:ext cx="6352362" cy="6858000"/>
          </a:xfrm>
          <a:custGeom>
            <a:avLst/>
            <a:gdLst/>
            <a:ahLst/>
            <a:cxnLst/>
            <a:rect l="l" t="t" r="r" b="b"/>
            <a:pathLst>
              <a:path w="7539895" h="6858000" extrusionOk="0">
                <a:moveTo>
                  <a:pt x="7539895" y="6858000"/>
                </a:moveTo>
                <a:lnTo>
                  <a:pt x="0" y="6858000"/>
                </a:lnTo>
                <a:lnTo>
                  <a:pt x="0" y="0"/>
                </a:lnTo>
                <a:lnTo>
                  <a:pt x="4363741" y="0"/>
                </a:lnTo>
                <a:close/>
              </a:path>
            </a:pathLst>
          </a:custGeom>
          <a:solidFill>
            <a:schemeClr val="dk1">
              <a:alpha val="6901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5" name="Google Shape;195;ge6013f304d_1_0"/>
          <p:cNvSpPr/>
          <p:nvPr/>
        </p:nvSpPr>
        <p:spPr>
          <a:xfrm rot="10800000" flipH="1">
            <a:off x="0" y="0"/>
            <a:ext cx="5975840" cy="6858000"/>
          </a:xfrm>
          <a:custGeom>
            <a:avLst/>
            <a:gdLst/>
            <a:ahLst/>
            <a:cxnLst/>
            <a:rect l="l" t="t" r="r" b="b"/>
            <a:pathLst>
              <a:path w="7092985" h="6858000" extrusionOk="0">
                <a:moveTo>
                  <a:pt x="7092985" y="6858000"/>
                </a:moveTo>
                <a:lnTo>
                  <a:pt x="0" y="6858000"/>
                </a:lnTo>
                <a:lnTo>
                  <a:pt x="0" y="0"/>
                </a:lnTo>
                <a:lnTo>
                  <a:pt x="3916831" y="0"/>
                </a:lnTo>
                <a:close/>
              </a:path>
            </a:pathLst>
          </a:cu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6" name="Google Shape;196;ge6013f304d_1_0"/>
          <p:cNvSpPr txBox="1">
            <a:spLocks noGrp="1"/>
          </p:cNvSpPr>
          <p:nvPr>
            <p:ph type="title"/>
          </p:nvPr>
        </p:nvSpPr>
        <p:spPr>
          <a:xfrm>
            <a:off x="838200" y="704088"/>
            <a:ext cx="3530100" cy="29808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Arial"/>
              <a:buNone/>
            </a:pPr>
            <a:r>
              <a:rPr lang="en-US" i="1">
                <a:solidFill>
                  <a:schemeClr val="lt1"/>
                </a:solidFill>
              </a:rPr>
              <a:t>What is Fascism, 1932</a:t>
            </a:r>
            <a:r>
              <a:rPr lang="en-US">
                <a:solidFill>
                  <a:schemeClr val="lt1"/>
                </a:solidFill>
              </a:rPr>
              <a:t> by Benito Mussolini</a:t>
            </a:r>
            <a:endParaRPr/>
          </a:p>
        </p:txBody>
      </p:sp>
      <p:sp>
        <p:nvSpPr>
          <p:cNvPr id="197" name="Google Shape;197;ge6013f304d_1_0"/>
          <p:cNvSpPr txBox="1">
            <a:spLocks noGrp="1"/>
          </p:cNvSpPr>
          <p:nvPr>
            <p:ph type="body" idx="1"/>
          </p:nvPr>
        </p:nvSpPr>
        <p:spPr>
          <a:xfrm>
            <a:off x="6212410" y="704088"/>
            <a:ext cx="5135400" cy="5248800"/>
          </a:xfrm>
          <a:prstGeom prst="rect">
            <a:avLst/>
          </a:prstGeom>
          <a:noFill/>
          <a:ln>
            <a:noFill/>
          </a:ln>
        </p:spPr>
        <p:txBody>
          <a:bodyPr spcFirstLastPara="1" wrap="square" lIns="91425" tIns="45700" rIns="91425" bIns="45700" anchor="ctr" anchorCtr="0">
            <a:normAutofit/>
          </a:bodyPr>
          <a:lstStyle/>
          <a:p>
            <a:pPr marL="228600" lvl="0" indent="-228600" algn="l" rtl="0">
              <a:lnSpc>
                <a:spcPct val="90000"/>
              </a:lnSpc>
              <a:spcBef>
                <a:spcPts val="1000"/>
              </a:spcBef>
              <a:spcAft>
                <a:spcPts val="0"/>
              </a:spcAft>
              <a:buSzPts val="3000"/>
              <a:buChar char="•"/>
            </a:pPr>
            <a:r>
              <a:rPr lang="en-US" sz="3000" b="1">
                <a:latin typeface="Calibri"/>
                <a:ea typeface="Calibri"/>
                <a:cs typeface="Calibri"/>
                <a:sym typeface="Calibri"/>
              </a:rPr>
              <a:t>How can we summarize this excerpt?</a:t>
            </a:r>
            <a:endParaRPr sz="3000" b="1">
              <a:latin typeface="Calibri"/>
              <a:ea typeface="Calibri"/>
              <a:cs typeface="Calibri"/>
              <a:sym typeface="Calibri"/>
            </a:endParaRPr>
          </a:p>
          <a:p>
            <a:pPr marL="228600" lvl="0" indent="-228600" algn="l" rtl="0">
              <a:lnSpc>
                <a:spcPct val="90000"/>
              </a:lnSpc>
              <a:spcBef>
                <a:spcPts val="0"/>
              </a:spcBef>
              <a:spcAft>
                <a:spcPts val="0"/>
              </a:spcAft>
              <a:buSzPts val="3000"/>
              <a:buChar char="•"/>
            </a:pPr>
            <a:r>
              <a:rPr lang="en-US" sz="3000" b="1">
                <a:latin typeface="Calibri"/>
                <a:ea typeface="Calibri"/>
                <a:cs typeface="Calibri"/>
                <a:sym typeface="Calibri"/>
              </a:rPr>
              <a:t>Do freedom and democracy come into play here?</a:t>
            </a:r>
            <a:endParaRPr sz="3000" b="1">
              <a:latin typeface="Calibri"/>
              <a:ea typeface="Calibri"/>
              <a:cs typeface="Calibri"/>
              <a:sym typeface="Calibri"/>
            </a:endParaRPr>
          </a:p>
          <a:p>
            <a:pPr marL="228600" lvl="0" indent="-228600" algn="l" rtl="0">
              <a:lnSpc>
                <a:spcPct val="90000"/>
              </a:lnSpc>
              <a:spcBef>
                <a:spcPts val="0"/>
              </a:spcBef>
              <a:spcAft>
                <a:spcPts val="0"/>
              </a:spcAft>
              <a:buSzPts val="3000"/>
              <a:buChar char="•"/>
            </a:pPr>
            <a:r>
              <a:rPr lang="en-US" sz="3000" b="1">
                <a:latin typeface="Calibri"/>
                <a:ea typeface="Calibri"/>
                <a:cs typeface="Calibri"/>
                <a:sym typeface="Calibri"/>
              </a:rPr>
              <a:t>Where do we see a direct challenge to the ideal of ‘life, liberty, and the pursuit of happiness’? </a:t>
            </a:r>
            <a:endParaRPr sz="3000" b="1">
              <a:latin typeface="Calibri"/>
              <a:ea typeface="Calibri"/>
              <a:cs typeface="Calibri"/>
              <a:sym typeface="Calibri"/>
            </a:endParaRPr>
          </a:p>
          <a:p>
            <a:pPr marL="228600" lvl="0" indent="0" algn="l" rtl="0">
              <a:lnSpc>
                <a:spcPct val="90000"/>
              </a:lnSpc>
              <a:spcBef>
                <a:spcPts val="0"/>
              </a:spcBef>
              <a:spcAft>
                <a:spcPts val="0"/>
              </a:spcAft>
              <a:buSzPts val="1800"/>
              <a:buNone/>
            </a:pPr>
            <a:endParaRPr sz="2200"/>
          </a:p>
        </p:txBody>
      </p:sp>
      <p:pic>
        <p:nvPicPr>
          <p:cNvPr id="198" name="Google Shape;198;ge6013f304d_1_0"/>
          <p:cNvPicPr preferRelativeResize="0"/>
          <p:nvPr/>
        </p:nvPicPr>
        <p:blipFill rotWithShape="1">
          <a:blip r:embed="rId3">
            <a:alphaModFix/>
          </a:blip>
          <a:srcRect/>
          <a:stretch/>
        </p:blipFill>
        <p:spPr>
          <a:xfrm>
            <a:off x="230924" y="6265312"/>
            <a:ext cx="1005927" cy="31092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3"/>
        <p:cNvGrpSpPr/>
        <p:nvPr/>
      </p:nvGrpSpPr>
      <p:grpSpPr>
        <a:xfrm>
          <a:off x="0" y="0"/>
          <a:ext cx="0" cy="0"/>
          <a:chOff x="0" y="0"/>
          <a:chExt cx="0" cy="0"/>
        </a:xfrm>
      </p:grpSpPr>
      <p:sp>
        <p:nvSpPr>
          <p:cNvPr id="204" name="Google Shape;204;p12"/>
          <p:cNvSpPr/>
          <p:nvPr/>
        </p:nvSpPr>
        <p:spPr>
          <a:xfrm>
            <a:off x="1525" y="0"/>
            <a:ext cx="1219047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5" name="Google Shape;205;p12"/>
          <p:cNvSpPr/>
          <p:nvPr/>
        </p:nvSpPr>
        <p:spPr>
          <a:xfrm rot="10800000" flipH="1">
            <a:off x="0" y="0"/>
            <a:ext cx="6356349" cy="6858000"/>
          </a:xfrm>
          <a:custGeom>
            <a:avLst/>
            <a:gdLst/>
            <a:ahLst/>
            <a:cxnLst/>
            <a:rect l="l" t="t" r="r" b="b"/>
            <a:pathLst>
              <a:path w="7539895" h="6858000" extrusionOk="0">
                <a:moveTo>
                  <a:pt x="7539895" y="6858000"/>
                </a:moveTo>
                <a:lnTo>
                  <a:pt x="0" y="6858000"/>
                </a:lnTo>
                <a:lnTo>
                  <a:pt x="0" y="0"/>
                </a:lnTo>
                <a:lnTo>
                  <a:pt x="4363741" y="0"/>
                </a:lnTo>
                <a:close/>
              </a:path>
            </a:pathLst>
          </a:custGeom>
          <a:solidFill>
            <a:schemeClr val="dk1">
              <a:alpha val="6901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6" name="Google Shape;206;p12"/>
          <p:cNvSpPr/>
          <p:nvPr/>
        </p:nvSpPr>
        <p:spPr>
          <a:xfrm rot="10800000" flipH="1">
            <a:off x="0" y="0"/>
            <a:ext cx="5979591" cy="6858000"/>
          </a:xfrm>
          <a:custGeom>
            <a:avLst/>
            <a:gdLst/>
            <a:ahLst/>
            <a:cxnLst/>
            <a:rect l="l" t="t" r="r" b="b"/>
            <a:pathLst>
              <a:path w="7092985" h="6858000" extrusionOk="0">
                <a:moveTo>
                  <a:pt x="7092985" y="6858000"/>
                </a:moveTo>
                <a:lnTo>
                  <a:pt x="0" y="6858000"/>
                </a:lnTo>
                <a:lnTo>
                  <a:pt x="0" y="0"/>
                </a:lnTo>
                <a:lnTo>
                  <a:pt x="3916831" y="0"/>
                </a:lnTo>
                <a:close/>
              </a:path>
            </a:pathLst>
          </a:cu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07" name="Google Shape;207;p12"/>
          <p:cNvSpPr txBox="1">
            <a:spLocks noGrp="1"/>
          </p:cNvSpPr>
          <p:nvPr>
            <p:ph type="title"/>
          </p:nvPr>
        </p:nvSpPr>
        <p:spPr>
          <a:xfrm>
            <a:off x="838200" y="704088"/>
            <a:ext cx="3529953" cy="2980944"/>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Arial"/>
              <a:buNone/>
            </a:pPr>
            <a:r>
              <a:rPr lang="en-US" i="1">
                <a:solidFill>
                  <a:schemeClr val="lt1"/>
                </a:solidFill>
              </a:rPr>
              <a:t>What is Fascism, 1932</a:t>
            </a:r>
            <a:r>
              <a:rPr lang="en-US">
                <a:solidFill>
                  <a:schemeClr val="lt1"/>
                </a:solidFill>
              </a:rPr>
              <a:t> by Benito Mussolini</a:t>
            </a:r>
            <a:endParaRPr/>
          </a:p>
        </p:txBody>
      </p:sp>
      <p:sp>
        <p:nvSpPr>
          <p:cNvPr id="208" name="Google Shape;208;p12"/>
          <p:cNvSpPr txBox="1">
            <a:spLocks noGrp="1"/>
          </p:cNvSpPr>
          <p:nvPr>
            <p:ph type="body" idx="1"/>
          </p:nvPr>
        </p:nvSpPr>
        <p:spPr>
          <a:xfrm>
            <a:off x="6212410" y="704088"/>
            <a:ext cx="5135293" cy="5248656"/>
          </a:xfrm>
          <a:prstGeom prst="rect">
            <a:avLst/>
          </a:prstGeom>
          <a:noFill/>
          <a:ln>
            <a:noFill/>
          </a:ln>
        </p:spPr>
        <p:txBody>
          <a:bodyPr spcFirstLastPara="1" wrap="square" lIns="91425" tIns="45700" rIns="91425" bIns="45700" anchor="ctr" anchorCtr="0">
            <a:normAutofit lnSpcReduction="10000"/>
          </a:bodyPr>
          <a:lstStyle/>
          <a:p>
            <a:pPr marL="0" lvl="0" indent="0" algn="l" rtl="0">
              <a:lnSpc>
                <a:spcPct val="90000"/>
              </a:lnSpc>
              <a:spcBef>
                <a:spcPts val="0"/>
              </a:spcBef>
              <a:spcAft>
                <a:spcPts val="0"/>
              </a:spcAft>
              <a:buNone/>
            </a:pPr>
            <a:r>
              <a:rPr lang="en-US" sz="2200"/>
              <a:t>“</a:t>
            </a:r>
            <a:r>
              <a:rPr lang="en-US" sz="2200" b="0" i="0">
                <a:latin typeface="Arial"/>
                <a:ea typeface="Arial"/>
                <a:cs typeface="Arial"/>
                <a:sym typeface="Arial"/>
              </a:rPr>
              <a:t>Fascism </a:t>
            </a:r>
            <a:r>
              <a:rPr lang="en-US" sz="2200" b="1" i="0">
                <a:latin typeface="Arial"/>
                <a:ea typeface="Arial"/>
                <a:cs typeface="Arial"/>
                <a:sym typeface="Arial"/>
              </a:rPr>
              <a:t>denies that the majority, by the simple fact that it is a majority, can direct human society</a:t>
            </a:r>
            <a:r>
              <a:rPr lang="en-US" sz="2200" b="0" i="0">
                <a:latin typeface="Arial"/>
                <a:ea typeface="Arial"/>
                <a:cs typeface="Arial"/>
                <a:sym typeface="Arial"/>
              </a:rPr>
              <a:t>; it denies that numbers alone can govern by means of a periodical consultation, and </a:t>
            </a:r>
            <a:r>
              <a:rPr lang="en-US" sz="2200" b="1" i="0">
                <a:latin typeface="Arial"/>
                <a:ea typeface="Arial"/>
                <a:cs typeface="Arial"/>
                <a:sym typeface="Arial"/>
              </a:rPr>
              <a:t>it affirms the immutable, beneficial, and fruitful inequality of mankind</a:t>
            </a:r>
            <a:r>
              <a:rPr lang="en-US" sz="2200" b="0" i="0">
                <a:latin typeface="Arial"/>
                <a:ea typeface="Arial"/>
                <a:cs typeface="Arial"/>
                <a:sym typeface="Arial"/>
              </a:rPr>
              <a:t>, which </a:t>
            </a:r>
            <a:r>
              <a:rPr lang="en-US" sz="2200" b="1" i="0">
                <a:latin typeface="Arial"/>
                <a:ea typeface="Arial"/>
                <a:cs typeface="Arial"/>
                <a:sym typeface="Arial"/>
              </a:rPr>
              <a:t>can never be permanently leveled through the mere operation of a mechanical process such as universal suffrage...</a:t>
            </a:r>
            <a:r>
              <a:rPr lang="en-US" sz="2200" b="0" i="0">
                <a:latin typeface="Arial"/>
                <a:ea typeface="Arial"/>
                <a:cs typeface="Arial"/>
                <a:sym typeface="Arial"/>
              </a:rPr>
              <a:t>.”</a:t>
            </a:r>
            <a:endParaRPr/>
          </a:p>
          <a:p>
            <a:pPr marL="0" lvl="0" indent="0" algn="l" rtl="0">
              <a:lnSpc>
                <a:spcPct val="90000"/>
              </a:lnSpc>
              <a:spcBef>
                <a:spcPts val="1000"/>
              </a:spcBef>
              <a:spcAft>
                <a:spcPts val="0"/>
              </a:spcAft>
              <a:buNone/>
            </a:pPr>
            <a:r>
              <a:rPr lang="en-US" sz="2200"/>
              <a:t>“Fascism </a:t>
            </a:r>
            <a:r>
              <a:rPr lang="en-US" sz="2200" b="1"/>
              <a:t>denies, in democracy, the absur[d] conventional untruth of political equality dressed out in the garb of collective irresponsibility, and the myth of "happiness" and indefinite progress</a:t>
            </a:r>
            <a:r>
              <a:rPr lang="en-US" sz="2200"/>
              <a:t>....”</a:t>
            </a:r>
            <a:endParaRPr/>
          </a:p>
        </p:txBody>
      </p:sp>
      <p:pic>
        <p:nvPicPr>
          <p:cNvPr id="209" name="Google Shape;209;p12"/>
          <p:cNvPicPr preferRelativeResize="0"/>
          <p:nvPr/>
        </p:nvPicPr>
        <p:blipFill rotWithShape="1">
          <a:blip r:embed="rId3">
            <a:alphaModFix/>
          </a:blip>
          <a:srcRect/>
          <a:stretch/>
        </p:blipFill>
        <p:spPr>
          <a:xfrm>
            <a:off x="204290" y="6265313"/>
            <a:ext cx="1005927" cy="31092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4"/>
        <p:cNvGrpSpPr/>
        <p:nvPr/>
      </p:nvGrpSpPr>
      <p:grpSpPr>
        <a:xfrm>
          <a:off x="0" y="0"/>
          <a:ext cx="0" cy="0"/>
          <a:chOff x="0" y="0"/>
          <a:chExt cx="0" cy="0"/>
        </a:xfrm>
      </p:grpSpPr>
      <p:sp>
        <p:nvSpPr>
          <p:cNvPr id="215" name="Google Shape;215;ge6013f304d_1_10"/>
          <p:cNvSpPr/>
          <p:nvPr/>
        </p:nvSpPr>
        <p:spPr>
          <a:xfrm>
            <a:off x="1525" y="0"/>
            <a:ext cx="121905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16" name="Google Shape;216;ge6013f304d_1_10"/>
          <p:cNvSpPr/>
          <p:nvPr/>
        </p:nvSpPr>
        <p:spPr>
          <a:xfrm rot="10800000" flipH="1">
            <a:off x="0" y="0"/>
            <a:ext cx="6352362" cy="6858000"/>
          </a:xfrm>
          <a:custGeom>
            <a:avLst/>
            <a:gdLst/>
            <a:ahLst/>
            <a:cxnLst/>
            <a:rect l="l" t="t" r="r" b="b"/>
            <a:pathLst>
              <a:path w="7539895" h="6858000" extrusionOk="0">
                <a:moveTo>
                  <a:pt x="7539895" y="6858000"/>
                </a:moveTo>
                <a:lnTo>
                  <a:pt x="0" y="6858000"/>
                </a:lnTo>
                <a:lnTo>
                  <a:pt x="0" y="0"/>
                </a:lnTo>
                <a:lnTo>
                  <a:pt x="4363741" y="0"/>
                </a:lnTo>
                <a:close/>
              </a:path>
            </a:pathLst>
          </a:custGeom>
          <a:solidFill>
            <a:schemeClr val="dk1">
              <a:alpha val="6901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17" name="Google Shape;217;ge6013f304d_1_10"/>
          <p:cNvSpPr/>
          <p:nvPr/>
        </p:nvSpPr>
        <p:spPr>
          <a:xfrm rot="10800000" flipH="1">
            <a:off x="0" y="0"/>
            <a:ext cx="5975840" cy="6858000"/>
          </a:xfrm>
          <a:custGeom>
            <a:avLst/>
            <a:gdLst/>
            <a:ahLst/>
            <a:cxnLst/>
            <a:rect l="l" t="t" r="r" b="b"/>
            <a:pathLst>
              <a:path w="7092985" h="6858000" extrusionOk="0">
                <a:moveTo>
                  <a:pt x="7092985" y="6858000"/>
                </a:moveTo>
                <a:lnTo>
                  <a:pt x="0" y="6858000"/>
                </a:lnTo>
                <a:lnTo>
                  <a:pt x="0" y="0"/>
                </a:lnTo>
                <a:lnTo>
                  <a:pt x="3916831" y="0"/>
                </a:lnTo>
                <a:close/>
              </a:path>
            </a:pathLst>
          </a:cu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18" name="Google Shape;218;ge6013f304d_1_10"/>
          <p:cNvSpPr txBox="1">
            <a:spLocks noGrp="1"/>
          </p:cNvSpPr>
          <p:nvPr>
            <p:ph type="title"/>
          </p:nvPr>
        </p:nvSpPr>
        <p:spPr>
          <a:xfrm>
            <a:off x="838200" y="704088"/>
            <a:ext cx="3530100" cy="29808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Arial"/>
              <a:buNone/>
            </a:pPr>
            <a:r>
              <a:rPr lang="en-US" i="1">
                <a:solidFill>
                  <a:schemeClr val="lt1"/>
                </a:solidFill>
              </a:rPr>
              <a:t>What is Fascism, 1932</a:t>
            </a:r>
            <a:r>
              <a:rPr lang="en-US">
                <a:solidFill>
                  <a:schemeClr val="lt1"/>
                </a:solidFill>
              </a:rPr>
              <a:t> by Benito Mussolini</a:t>
            </a:r>
            <a:endParaRPr/>
          </a:p>
        </p:txBody>
      </p:sp>
      <p:sp>
        <p:nvSpPr>
          <p:cNvPr id="219" name="Google Shape;219;ge6013f304d_1_10"/>
          <p:cNvSpPr txBox="1">
            <a:spLocks noGrp="1"/>
          </p:cNvSpPr>
          <p:nvPr>
            <p:ph type="body" idx="1"/>
          </p:nvPr>
        </p:nvSpPr>
        <p:spPr>
          <a:xfrm>
            <a:off x="6212410" y="704088"/>
            <a:ext cx="5135400" cy="5248800"/>
          </a:xfrm>
          <a:prstGeom prst="rect">
            <a:avLst/>
          </a:prstGeom>
          <a:noFill/>
          <a:ln>
            <a:noFill/>
          </a:ln>
        </p:spPr>
        <p:txBody>
          <a:bodyPr spcFirstLastPara="1" wrap="square" lIns="91425" tIns="45700" rIns="91425" bIns="45700" anchor="ctr" anchorCtr="0">
            <a:normAutofit/>
          </a:bodyPr>
          <a:lstStyle/>
          <a:p>
            <a:pPr marL="228600" lvl="0" indent="-279400" algn="l" rtl="0">
              <a:lnSpc>
                <a:spcPct val="90000"/>
              </a:lnSpc>
              <a:spcBef>
                <a:spcPts val="0"/>
              </a:spcBef>
              <a:spcAft>
                <a:spcPts val="0"/>
              </a:spcAft>
              <a:buClr>
                <a:schemeClr val="dk1"/>
              </a:buClr>
              <a:buSzPts val="3000"/>
              <a:buFont typeface="Calibri"/>
              <a:buChar char="•"/>
            </a:pPr>
            <a:r>
              <a:rPr lang="en-US" sz="3000" i="0">
                <a:latin typeface="Calibri"/>
                <a:ea typeface="Calibri"/>
                <a:cs typeface="Calibri"/>
                <a:sym typeface="Calibri"/>
              </a:rPr>
              <a:t> </a:t>
            </a:r>
            <a:r>
              <a:rPr lang="en-US" sz="3000" b="1">
                <a:latin typeface="Calibri"/>
                <a:ea typeface="Calibri"/>
                <a:cs typeface="Calibri"/>
                <a:sym typeface="Calibri"/>
              </a:rPr>
              <a:t>How does fascism describe representative government?</a:t>
            </a:r>
            <a:endParaRPr sz="3000" b="1">
              <a:latin typeface="Calibri"/>
              <a:ea typeface="Calibri"/>
              <a:cs typeface="Calibri"/>
              <a:sym typeface="Calibri"/>
            </a:endParaRPr>
          </a:p>
          <a:p>
            <a:pPr marL="228600" lvl="0" indent="-279400" algn="l" rtl="0">
              <a:lnSpc>
                <a:spcPct val="90000"/>
              </a:lnSpc>
              <a:spcBef>
                <a:spcPts val="0"/>
              </a:spcBef>
              <a:spcAft>
                <a:spcPts val="0"/>
              </a:spcAft>
              <a:buSzPts val="3000"/>
              <a:buFont typeface="Calibri"/>
              <a:buChar char="•"/>
            </a:pPr>
            <a:r>
              <a:rPr lang="en-US" sz="3000" b="1">
                <a:latin typeface="Calibri"/>
                <a:ea typeface="Calibri"/>
                <a:cs typeface="Calibri"/>
                <a:sym typeface="Calibri"/>
              </a:rPr>
              <a:t>How does it describe the principle of equality and the idea of voting? </a:t>
            </a:r>
            <a:endParaRPr sz="3000" b="1">
              <a:latin typeface="Calibri"/>
              <a:ea typeface="Calibri"/>
              <a:cs typeface="Calibri"/>
              <a:sym typeface="Calibri"/>
            </a:endParaRPr>
          </a:p>
          <a:p>
            <a:pPr marL="228600" lvl="0" indent="-279400" algn="l" rtl="0">
              <a:lnSpc>
                <a:spcPct val="90000"/>
              </a:lnSpc>
              <a:spcBef>
                <a:spcPts val="0"/>
              </a:spcBef>
              <a:spcAft>
                <a:spcPts val="0"/>
              </a:spcAft>
              <a:buSzPts val="3000"/>
              <a:buFont typeface="Calibri"/>
              <a:buChar char="•"/>
            </a:pPr>
            <a:r>
              <a:rPr lang="en-US" sz="3000" b="1">
                <a:latin typeface="Calibri"/>
                <a:ea typeface="Calibri"/>
                <a:cs typeface="Calibri"/>
                <a:sym typeface="Calibri"/>
              </a:rPr>
              <a:t>Where do we see a direct challenge to the ideal of ‘life, liberty, and the pursuit of happiness’? </a:t>
            </a:r>
            <a:endParaRPr sz="3000" b="1">
              <a:latin typeface="Calibri"/>
              <a:ea typeface="Calibri"/>
              <a:cs typeface="Calibri"/>
              <a:sym typeface="Calibri"/>
            </a:endParaRPr>
          </a:p>
          <a:p>
            <a:pPr marL="228600" lvl="0" indent="0" algn="l" rtl="0">
              <a:lnSpc>
                <a:spcPct val="90000"/>
              </a:lnSpc>
              <a:spcBef>
                <a:spcPts val="0"/>
              </a:spcBef>
              <a:spcAft>
                <a:spcPts val="0"/>
              </a:spcAft>
              <a:buSzPts val="1800"/>
              <a:buNone/>
            </a:pPr>
            <a:endParaRPr sz="2200"/>
          </a:p>
        </p:txBody>
      </p:sp>
      <p:pic>
        <p:nvPicPr>
          <p:cNvPr id="220" name="Google Shape;220;ge6013f304d_1_10"/>
          <p:cNvPicPr preferRelativeResize="0"/>
          <p:nvPr/>
        </p:nvPicPr>
        <p:blipFill rotWithShape="1">
          <a:blip r:embed="rId3">
            <a:alphaModFix/>
          </a:blip>
          <a:srcRect/>
          <a:stretch/>
        </p:blipFill>
        <p:spPr>
          <a:xfrm>
            <a:off x="186535" y="6291946"/>
            <a:ext cx="1005927" cy="31092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5"/>
        <p:cNvGrpSpPr/>
        <p:nvPr/>
      </p:nvGrpSpPr>
      <p:grpSpPr>
        <a:xfrm>
          <a:off x="0" y="0"/>
          <a:ext cx="0" cy="0"/>
          <a:chOff x="0" y="0"/>
          <a:chExt cx="0" cy="0"/>
        </a:xfrm>
      </p:grpSpPr>
      <p:sp>
        <p:nvSpPr>
          <p:cNvPr id="226" name="Google Shape;226;p13"/>
          <p:cNvSpPr/>
          <p:nvPr/>
        </p:nvSpPr>
        <p:spPr>
          <a:xfrm>
            <a:off x="1525" y="0"/>
            <a:ext cx="1219047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27" name="Google Shape;227;p13"/>
          <p:cNvSpPr/>
          <p:nvPr/>
        </p:nvSpPr>
        <p:spPr>
          <a:xfrm rot="10800000" flipH="1">
            <a:off x="0" y="0"/>
            <a:ext cx="6356349" cy="6858000"/>
          </a:xfrm>
          <a:custGeom>
            <a:avLst/>
            <a:gdLst/>
            <a:ahLst/>
            <a:cxnLst/>
            <a:rect l="l" t="t" r="r" b="b"/>
            <a:pathLst>
              <a:path w="7539895" h="6858000" extrusionOk="0">
                <a:moveTo>
                  <a:pt x="7539895" y="6858000"/>
                </a:moveTo>
                <a:lnTo>
                  <a:pt x="0" y="6858000"/>
                </a:lnTo>
                <a:lnTo>
                  <a:pt x="0" y="0"/>
                </a:lnTo>
                <a:lnTo>
                  <a:pt x="4363741" y="0"/>
                </a:lnTo>
                <a:close/>
              </a:path>
            </a:pathLst>
          </a:custGeom>
          <a:solidFill>
            <a:schemeClr val="dk1">
              <a:alpha val="6901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28" name="Google Shape;228;p13"/>
          <p:cNvSpPr/>
          <p:nvPr/>
        </p:nvSpPr>
        <p:spPr>
          <a:xfrm rot="10800000" flipH="1">
            <a:off x="0" y="0"/>
            <a:ext cx="5979591" cy="6858000"/>
          </a:xfrm>
          <a:custGeom>
            <a:avLst/>
            <a:gdLst/>
            <a:ahLst/>
            <a:cxnLst/>
            <a:rect l="l" t="t" r="r" b="b"/>
            <a:pathLst>
              <a:path w="7092985" h="6858000" extrusionOk="0">
                <a:moveTo>
                  <a:pt x="7092985" y="6858000"/>
                </a:moveTo>
                <a:lnTo>
                  <a:pt x="0" y="6858000"/>
                </a:lnTo>
                <a:lnTo>
                  <a:pt x="0" y="0"/>
                </a:lnTo>
                <a:lnTo>
                  <a:pt x="3916831" y="0"/>
                </a:lnTo>
                <a:close/>
              </a:path>
            </a:pathLst>
          </a:cu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29" name="Google Shape;229;p13"/>
          <p:cNvSpPr txBox="1">
            <a:spLocks noGrp="1"/>
          </p:cNvSpPr>
          <p:nvPr>
            <p:ph type="title"/>
          </p:nvPr>
        </p:nvSpPr>
        <p:spPr>
          <a:xfrm>
            <a:off x="838200" y="704088"/>
            <a:ext cx="3529953" cy="2980944"/>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Arial"/>
              <a:buNone/>
            </a:pPr>
            <a:r>
              <a:rPr lang="en-US" i="1">
                <a:solidFill>
                  <a:schemeClr val="lt1"/>
                </a:solidFill>
              </a:rPr>
              <a:t>What is Fascism, 1932</a:t>
            </a:r>
            <a:r>
              <a:rPr lang="en-US">
                <a:solidFill>
                  <a:schemeClr val="lt1"/>
                </a:solidFill>
              </a:rPr>
              <a:t> by Benito Mussolini</a:t>
            </a:r>
            <a:endParaRPr/>
          </a:p>
        </p:txBody>
      </p:sp>
      <p:sp>
        <p:nvSpPr>
          <p:cNvPr id="230" name="Google Shape;230;p13"/>
          <p:cNvSpPr txBox="1">
            <a:spLocks noGrp="1"/>
          </p:cNvSpPr>
          <p:nvPr>
            <p:ph type="body" idx="1"/>
          </p:nvPr>
        </p:nvSpPr>
        <p:spPr>
          <a:xfrm>
            <a:off x="6212410" y="704088"/>
            <a:ext cx="5135293" cy="524865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en-US" sz="2200"/>
              <a:t>“it may rather be expected that this will be a </a:t>
            </a:r>
            <a:r>
              <a:rPr lang="en-US" sz="2200" b="1"/>
              <a:t>century of authority</a:t>
            </a:r>
            <a:r>
              <a:rPr lang="en-US" sz="2200"/>
              <a:t>...a century of Fascism. For if the nineteenth century was a century of individualism it may be expected that this will be the </a:t>
            </a:r>
            <a:r>
              <a:rPr lang="en-US" sz="2200" b="1"/>
              <a:t>century of collectivism and hence the century of the State</a:t>
            </a:r>
            <a:r>
              <a:rPr lang="en-US" sz="2200"/>
              <a:t>....”</a:t>
            </a:r>
            <a:endParaRPr sz="2200"/>
          </a:p>
          <a:p>
            <a:pPr marL="0" lvl="0" indent="0" algn="l" rtl="0">
              <a:lnSpc>
                <a:spcPct val="90000"/>
              </a:lnSpc>
              <a:spcBef>
                <a:spcPts val="1000"/>
              </a:spcBef>
              <a:spcAft>
                <a:spcPts val="0"/>
              </a:spcAft>
              <a:buNone/>
            </a:pPr>
            <a:r>
              <a:rPr lang="en-US" sz="2200"/>
              <a:t>“Fascism conceives of </a:t>
            </a:r>
            <a:r>
              <a:rPr lang="en-US" sz="2200" b="1"/>
              <a:t>the State as an absolute</a:t>
            </a:r>
            <a:r>
              <a:rPr lang="en-US" sz="2200"/>
              <a:t>, in comparison with which </a:t>
            </a:r>
            <a:r>
              <a:rPr lang="en-US" sz="2200" b="1"/>
              <a:t>all individuals or groups are relative, only to be conceived of in their relation to the State</a:t>
            </a:r>
            <a:r>
              <a:rPr lang="en-US" sz="2200"/>
              <a:t>.”</a:t>
            </a:r>
            <a:endParaRPr sz="2200"/>
          </a:p>
          <a:p>
            <a:pPr marL="0" lvl="0" indent="0" algn="l" rtl="0">
              <a:lnSpc>
                <a:spcPct val="90000"/>
              </a:lnSpc>
              <a:spcBef>
                <a:spcPts val="1000"/>
              </a:spcBef>
              <a:spcAft>
                <a:spcPts val="0"/>
              </a:spcAft>
              <a:buNone/>
            </a:pPr>
            <a:r>
              <a:rPr lang="en-US" sz="2200"/>
              <a:t>“for never before has the nation stood more in need of </a:t>
            </a:r>
            <a:r>
              <a:rPr lang="en-US" sz="2200" b="1"/>
              <a:t>authority, of direction and order</a:t>
            </a:r>
            <a:r>
              <a:rPr lang="en-US" sz="2200"/>
              <a:t>.”</a:t>
            </a:r>
            <a:endParaRPr sz="2200"/>
          </a:p>
          <a:p>
            <a:pPr marL="228600" lvl="0" indent="-76200" algn="l" rtl="0">
              <a:lnSpc>
                <a:spcPct val="90000"/>
              </a:lnSpc>
              <a:spcBef>
                <a:spcPts val="1000"/>
              </a:spcBef>
              <a:spcAft>
                <a:spcPts val="0"/>
              </a:spcAft>
              <a:buClr>
                <a:schemeClr val="dk1"/>
              </a:buClr>
              <a:buSzPts val="2595"/>
              <a:buNone/>
            </a:pPr>
            <a:endParaRPr/>
          </a:p>
        </p:txBody>
      </p:sp>
      <p:pic>
        <p:nvPicPr>
          <p:cNvPr id="231" name="Google Shape;231;p13"/>
          <p:cNvPicPr preferRelativeResize="0"/>
          <p:nvPr/>
        </p:nvPicPr>
        <p:blipFill rotWithShape="1">
          <a:blip r:embed="rId3">
            <a:alphaModFix/>
          </a:blip>
          <a:srcRect/>
          <a:stretch/>
        </p:blipFill>
        <p:spPr>
          <a:xfrm>
            <a:off x="186535" y="6283068"/>
            <a:ext cx="1005927" cy="31092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6"/>
        <p:cNvGrpSpPr/>
        <p:nvPr/>
      </p:nvGrpSpPr>
      <p:grpSpPr>
        <a:xfrm>
          <a:off x="0" y="0"/>
          <a:ext cx="0" cy="0"/>
          <a:chOff x="0" y="0"/>
          <a:chExt cx="0" cy="0"/>
        </a:xfrm>
      </p:grpSpPr>
      <p:sp>
        <p:nvSpPr>
          <p:cNvPr id="237" name="Google Shape;237;ge6013f304d_1_20"/>
          <p:cNvSpPr/>
          <p:nvPr/>
        </p:nvSpPr>
        <p:spPr>
          <a:xfrm>
            <a:off x="1525" y="0"/>
            <a:ext cx="121905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38" name="Google Shape;238;ge6013f304d_1_20"/>
          <p:cNvSpPr/>
          <p:nvPr/>
        </p:nvSpPr>
        <p:spPr>
          <a:xfrm rot="10800000" flipH="1">
            <a:off x="0" y="0"/>
            <a:ext cx="6352362" cy="6858000"/>
          </a:xfrm>
          <a:custGeom>
            <a:avLst/>
            <a:gdLst/>
            <a:ahLst/>
            <a:cxnLst/>
            <a:rect l="l" t="t" r="r" b="b"/>
            <a:pathLst>
              <a:path w="7539895" h="6858000" extrusionOk="0">
                <a:moveTo>
                  <a:pt x="7539895" y="6858000"/>
                </a:moveTo>
                <a:lnTo>
                  <a:pt x="0" y="6858000"/>
                </a:lnTo>
                <a:lnTo>
                  <a:pt x="0" y="0"/>
                </a:lnTo>
                <a:lnTo>
                  <a:pt x="4363741" y="0"/>
                </a:lnTo>
                <a:close/>
              </a:path>
            </a:pathLst>
          </a:custGeom>
          <a:solidFill>
            <a:schemeClr val="dk1">
              <a:alpha val="6901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39" name="Google Shape;239;ge6013f304d_1_20"/>
          <p:cNvSpPr/>
          <p:nvPr/>
        </p:nvSpPr>
        <p:spPr>
          <a:xfrm rot="10800000" flipH="1">
            <a:off x="0" y="0"/>
            <a:ext cx="5975840" cy="6858000"/>
          </a:xfrm>
          <a:custGeom>
            <a:avLst/>
            <a:gdLst/>
            <a:ahLst/>
            <a:cxnLst/>
            <a:rect l="l" t="t" r="r" b="b"/>
            <a:pathLst>
              <a:path w="7092985" h="6858000" extrusionOk="0">
                <a:moveTo>
                  <a:pt x="7092985" y="6858000"/>
                </a:moveTo>
                <a:lnTo>
                  <a:pt x="0" y="6858000"/>
                </a:lnTo>
                <a:lnTo>
                  <a:pt x="0" y="0"/>
                </a:lnTo>
                <a:lnTo>
                  <a:pt x="3916831" y="0"/>
                </a:lnTo>
                <a:close/>
              </a:path>
            </a:pathLst>
          </a:cu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40" name="Google Shape;240;ge6013f304d_1_20"/>
          <p:cNvSpPr txBox="1">
            <a:spLocks noGrp="1"/>
          </p:cNvSpPr>
          <p:nvPr>
            <p:ph type="title"/>
          </p:nvPr>
        </p:nvSpPr>
        <p:spPr>
          <a:xfrm>
            <a:off x="838200" y="704088"/>
            <a:ext cx="3530100" cy="29808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Arial"/>
              <a:buNone/>
            </a:pPr>
            <a:r>
              <a:rPr lang="en-US" i="1">
                <a:solidFill>
                  <a:schemeClr val="lt1"/>
                </a:solidFill>
              </a:rPr>
              <a:t>What is Fascism, 1932</a:t>
            </a:r>
            <a:r>
              <a:rPr lang="en-US">
                <a:solidFill>
                  <a:schemeClr val="lt1"/>
                </a:solidFill>
              </a:rPr>
              <a:t> by Benito Mussolini</a:t>
            </a:r>
            <a:endParaRPr/>
          </a:p>
        </p:txBody>
      </p:sp>
      <p:sp>
        <p:nvSpPr>
          <p:cNvPr id="241" name="Google Shape;241;ge6013f304d_1_20"/>
          <p:cNvSpPr txBox="1">
            <a:spLocks noGrp="1"/>
          </p:cNvSpPr>
          <p:nvPr>
            <p:ph type="body" idx="1"/>
          </p:nvPr>
        </p:nvSpPr>
        <p:spPr>
          <a:xfrm>
            <a:off x="6212410" y="704088"/>
            <a:ext cx="5135400" cy="5248800"/>
          </a:xfrm>
          <a:prstGeom prst="rect">
            <a:avLst/>
          </a:prstGeom>
          <a:noFill/>
          <a:ln>
            <a:noFill/>
          </a:ln>
        </p:spPr>
        <p:txBody>
          <a:bodyPr spcFirstLastPara="1" wrap="square" lIns="91425" tIns="45700" rIns="91425" bIns="45700" anchor="ctr" anchorCtr="0">
            <a:normAutofit fontScale="92500" lnSpcReduction="10000"/>
          </a:bodyPr>
          <a:lstStyle/>
          <a:p>
            <a:pPr marL="228600" lvl="0" indent="-252412" algn="l" rtl="0">
              <a:lnSpc>
                <a:spcPct val="90000"/>
              </a:lnSpc>
              <a:spcBef>
                <a:spcPts val="1000"/>
              </a:spcBef>
              <a:spcAft>
                <a:spcPts val="0"/>
              </a:spcAft>
              <a:buSzPct val="100000"/>
              <a:buFont typeface="Calibri"/>
              <a:buChar char="•"/>
            </a:pPr>
            <a:r>
              <a:rPr lang="en-US" sz="3000" b="1" dirty="0">
                <a:latin typeface="Calibri"/>
                <a:ea typeface="Calibri"/>
                <a:cs typeface="Calibri"/>
                <a:sym typeface="Calibri"/>
              </a:rPr>
              <a:t>What is the priority of government under a totalitarian fascist regime?</a:t>
            </a:r>
            <a:endParaRPr sz="3000" b="1" dirty="0">
              <a:latin typeface="Calibri"/>
              <a:ea typeface="Calibri"/>
              <a:cs typeface="Calibri"/>
              <a:sym typeface="Calibri"/>
            </a:endParaRPr>
          </a:p>
          <a:p>
            <a:pPr marL="228600" lvl="0" indent="-252412" algn="l" rtl="0">
              <a:lnSpc>
                <a:spcPct val="90000"/>
              </a:lnSpc>
              <a:spcBef>
                <a:spcPts val="0"/>
              </a:spcBef>
              <a:spcAft>
                <a:spcPts val="0"/>
              </a:spcAft>
              <a:buSzPct val="100000"/>
              <a:buFont typeface="Calibri"/>
              <a:buChar char="•"/>
            </a:pPr>
            <a:r>
              <a:rPr lang="en-US" sz="3000" b="1" dirty="0">
                <a:latin typeface="Calibri"/>
                <a:ea typeface="Calibri"/>
                <a:cs typeface="Calibri"/>
                <a:sym typeface="Calibri"/>
              </a:rPr>
              <a:t>Based on these passages, what prediction can you make about how fascism would respond to a desire for a bill of rights? </a:t>
            </a:r>
            <a:endParaRPr sz="3000" dirty="0">
              <a:latin typeface="Calibri"/>
              <a:ea typeface="Calibri"/>
              <a:cs typeface="Calibri"/>
              <a:sym typeface="Calibri"/>
            </a:endParaRPr>
          </a:p>
          <a:p>
            <a:pPr marL="228600" lvl="0" indent="-252412" algn="l" rtl="0">
              <a:lnSpc>
                <a:spcPct val="90000"/>
              </a:lnSpc>
              <a:spcBef>
                <a:spcPts val="0"/>
              </a:spcBef>
              <a:spcAft>
                <a:spcPts val="0"/>
              </a:spcAft>
              <a:buSzPct val="100000"/>
              <a:buFont typeface="Calibri"/>
              <a:buChar char="•"/>
            </a:pPr>
            <a:r>
              <a:rPr lang="en-US" sz="3000" b="1" dirty="0">
                <a:latin typeface="Calibri"/>
                <a:ea typeface="Calibri"/>
                <a:cs typeface="Calibri"/>
                <a:sym typeface="Calibri"/>
              </a:rPr>
              <a:t>What is the purpose of government according to fascism?</a:t>
            </a:r>
            <a:endParaRPr sz="3000" dirty="0">
              <a:latin typeface="Calibri"/>
              <a:ea typeface="Calibri"/>
              <a:cs typeface="Calibri"/>
              <a:sym typeface="Calibri"/>
            </a:endParaRPr>
          </a:p>
          <a:p>
            <a:pPr marL="228600" lvl="0" indent="-252412" algn="l" rtl="0">
              <a:lnSpc>
                <a:spcPct val="90000"/>
              </a:lnSpc>
              <a:spcBef>
                <a:spcPts val="0"/>
              </a:spcBef>
              <a:spcAft>
                <a:spcPts val="0"/>
              </a:spcAft>
              <a:buSzPct val="100000"/>
              <a:buFont typeface="Calibri"/>
              <a:buChar char="•"/>
            </a:pPr>
            <a:r>
              <a:rPr lang="en-US" sz="3000" b="1" dirty="0">
                <a:latin typeface="Calibri"/>
                <a:ea typeface="Calibri"/>
                <a:cs typeface="Calibri"/>
                <a:sym typeface="Calibri"/>
              </a:rPr>
              <a:t>Based on this, how does fascism compare to the principles found in our founding documents? </a:t>
            </a:r>
            <a:endParaRPr sz="3000" dirty="0">
              <a:latin typeface="Calibri"/>
              <a:ea typeface="Calibri"/>
              <a:cs typeface="Calibri"/>
              <a:sym typeface="Calibri"/>
            </a:endParaRPr>
          </a:p>
          <a:p>
            <a:pPr marL="228600" lvl="0" indent="-76200" algn="l" rtl="0">
              <a:lnSpc>
                <a:spcPct val="90000"/>
              </a:lnSpc>
              <a:spcBef>
                <a:spcPts val="0"/>
              </a:spcBef>
              <a:spcAft>
                <a:spcPts val="0"/>
              </a:spcAft>
              <a:buSzPct val="100000"/>
              <a:buNone/>
            </a:pPr>
            <a:endParaRPr sz="2400" b="1" dirty="0">
              <a:latin typeface="Calibri"/>
              <a:ea typeface="Calibri"/>
              <a:cs typeface="Calibri"/>
              <a:sym typeface="Calibri"/>
            </a:endParaRPr>
          </a:p>
          <a:p>
            <a:pPr marL="228600" lvl="0" indent="0" algn="l" rtl="0">
              <a:lnSpc>
                <a:spcPct val="90000"/>
              </a:lnSpc>
              <a:spcBef>
                <a:spcPts val="1000"/>
              </a:spcBef>
              <a:spcAft>
                <a:spcPts val="0"/>
              </a:spcAft>
              <a:buSzPct val="64285"/>
              <a:buNone/>
            </a:pPr>
            <a:endParaRPr dirty="0"/>
          </a:p>
        </p:txBody>
      </p:sp>
      <p:pic>
        <p:nvPicPr>
          <p:cNvPr id="242" name="Google Shape;242;ge6013f304d_1_20"/>
          <p:cNvPicPr preferRelativeResize="0"/>
          <p:nvPr/>
        </p:nvPicPr>
        <p:blipFill rotWithShape="1">
          <a:blip r:embed="rId3">
            <a:alphaModFix/>
          </a:blip>
          <a:srcRect/>
          <a:stretch/>
        </p:blipFill>
        <p:spPr>
          <a:xfrm>
            <a:off x="186535" y="6265312"/>
            <a:ext cx="1005927" cy="31092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7"/>
        <p:cNvGrpSpPr/>
        <p:nvPr/>
      </p:nvGrpSpPr>
      <p:grpSpPr>
        <a:xfrm>
          <a:off x="0" y="0"/>
          <a:ext cx="0" cy="0"/>
          <a:chOff x="0" y="0"/>
          <a:chExt cx="0" cy="0"/>
        </a:xfrm>
      </p:grpSpPr>
      <p:sp>
        <p:nvSpPr>
          <p:cNvPr id="248" name="Google Shape;248;p14"/>
          <p:cNvSpPr/>
          <p:nvPr/>
        </p:nvSpPr>
        <p:spPr>
          <a:xfrm>
            <a:off x="1525" y="0"/>
            <a:ext cx="1219047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49" name="Google Shape;249;p14"/>
          <p:cNvSpPr/>
          <p:nvPr/>
        </p:nvSpPr>
        <p:spPr>
          <a:xfrm rot="10800000" flipH="1">
            <a:off x="0" y="0"/>
            <a:ext cx="6356349" cy="6858000"/>
          </a:xfrm>
          <a:custGeom>
            <a:avLst/>
            <a:gdLst/>
            <a:ahLst/>
            <a:cxnLst/>
            <a:rect l="l" t="t" r="r" b="b"/>
            <a:pathLst>
              <a:path w="7539895" h="6858000" extrusionOk="0">
                <a:moveTo>
                  <a:pt x="7539895" y="6858000"/>
                </a:moveTo>
                <a:lnTo>
                  <a:pt x="0" y="6858000"/>
                </a:lnTo>
                <a:lnTo>
                  <a:pt x="0" y="0"/>
                </a:lnTo>
                <a:lnTo>
                  <a:pt x="4363741" y="0"/>
                </a:lnTo>
                <a:close/>
              </a:path>
            </a:pathLst>
          </a:custGeom>
          <a:solidFill>
            <a:schemeClr val="dk1">
              <a:alpha val="6901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50" name="Google Shape;250;p14"/>
          <p:cNvSpPr/>
          <p:nvPr/>
        </p:nvSpPr>
        <p:spPr>
          <a:xfrm rot="10800000" flipH="1">
            <a:off x="0" y="0"/>
            <a:ext cx="5979591" cy="6858000"/>
          </a:xfrm>
          <a:custGeom>
            <a:avLst/>
            <a:gdLst/>
            <a:ahLst/>
            <a:cxnLst/>
            <a:rect l="l" t="t" r="r" b="b"/>
            <a:pathLst>
              <a:path w="7092985" h="6858000" extrusionOk="0">
                <a:moveTo>
                  <a:pt x="7092985" y="6858000"/>
                </a:moveTo>
                <a:lnTo>
                  <a:pt x="0" y="6858000"/>
                </a:lnTo>
                <a:lnTo>
                  <a:pt x="0" y="0"/>
                </a:lnTo>
                <a:lnTo>
                  <a:pt x="3916831" y="0"/>
                </a:lnTo>
                <a:close/>
              </a:path>
            </a:pathLst>
          </a:cu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51" name="Google Shape;251;p14"/>
          <p:cNvSpPr txBox="1">
            <a:spLocks noGrp="1"/>
          </p:cNvSpPr>
          <p:nvPr>
            <p:ph type="title"/>
          </p:nvPr>
        </p:nvSpPr>
        <p:spPr>
          <a:xfrm>
            <a:off x="838200" y="704088"/>
            <a:ext cx="3529953" cy="2980944"/>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Arial"/>
              <a:buNone/>
            </a:pPr>
            <a:r>
              <a:rPr lang="en-US" i="1">
                <a:solidFill>
                  <a:schemeClr val="lt1"/>
                </a:solidFill>
              </a:rPr>
              <a:t>What is Fascism, 1932</a:t>
            </a:r>
            <a:r>
              <a:rPr lang="en-US">
                <a:solidFill>
                  <a:schemeClr val="lt1"/>
                </a:solidFill>
              </a:rPr>
              <a:t> by Benito Mussolini</a:t>
            </a:r>
            <a:endParaRPr/>
          </a:p>
        </p:txBody>
      </p:sp>
      <p:sp>
        <p:nvSpPr>
          <p:cNvPr id="252" name="Google Shape;252;p14"/>
          <p:cNvSpPr txBox="1">
            <a:spLocks noGrp="1"/>
          </p:cNvSpPr>
          <p:nvPr>
            <p:ph type="body" idx="1"/>
          </p:nvPr>
        </p:nvSpPr>
        <p:spPr>
          <a:xfrm>
            <a:off x="6266135" y="901063"/>
            <a:ext cx="5135400" cy="5248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en-US" sz="2100" b="0" i="0">
                <a:latin typeface="Arial"/>
                <a:ea typeface="Arial"/>
                <a:cs typeface="Arial"/>
                <a:sym typeface="Arial"/>
              </a:rPr>
              <a:t>“The Fascist State organizes the nation, </a:t>
            </a:r>
            <a:r>
              <a:rPr lang="en-US" sz="2100" b="1" i="0">
                <a:latin typeface="Arial"/>
                <a:ea typeface="Arial"/>
                <a:cs typeface="Arial"/>
                <a:sym typeface="Arial"/>
              </a:rPr>
              <a:t>but leaves a sufficient margin of liberty to the individual; the latter is deprived of all useless and possibly harmful freedom, but retains what is essential</a:t>
            </a:r>
            <a:r>
              <a:rPr lang="en-US" sz="2100" b="0" i="0">
                <a:latin typeface="Arial"/>
                <a:ea typeface="Arial"/>
                <a:cs typeface="Arial"/>
                <a:sym typeface="Arial"/>
              </a:rPr>
              <a:t>; the deciding power in this question cannot be the individual, but the State alone....”</a:t>
            </a:r>
            <a:endParaRPr sz="2100"/>
          </a:p>
          <a:p>
            <a:pPr marL="0" lvl="0" indent="0" algn="l" rtl="0">
              <a:lnSpc>
                <a:spcPct val="90000"/>
              </a:lnSpc>
              <a:spcBef>
                <a:spcPts val="1000"/>
              </a:spcBef>
              <a:spcAft>
                <a:spcPts val="0"/>
              </a:spcAft>
              <a:buNone/>
            </a:pPr>
            <a:r>
              <a:rPr lang="en-US" sz="2100"/>
              <a:t>“For Fascism, the growth of empire, that is to say </a:t>
            </a:r>
            <a:r>
              <a:rPr lang="en-US" sz="2100" b="1"/>
              <a:t>the expansion of the nation, is an essential manifestation of vitality, and its opposite a sign of decadence</a:t>
            </a:r>
            <a:r>
              <a:rPr lang="en-US" sz="2100"/>
              <a:t>.”</a:t>
            </a:r>
            <a:endParaRPr sz="2100"/>
          </a:p>
          <a:p>
            <a:pPr marL="0" lvl="0" indent="0" algn="l" rtl="0">
              <a:lnSpc>
                <a:spcPct val="90000"/>
              </a:lnSpc>
              <a:spcBef>
                <a:spcPts val="1000"/>
              </a:spcBef>
              <a:spcAft>
                <a:spcPts val="0"/>
              </a:spcAft>
              <a:buNone/>
            </a:pPr>
            <a:r>
              <a:rPr lang="en-US" sz="2100"/>
              <a:t>“But empire demands </a:t>
            </a:r>
            <a:r>
              <a:rPr lang="en-US" sz="2100" b="1"/>
              <a:t>discipline, the coordination of all forces and a deeply felt sense of duty and sacrifice</a:t>
            </a:r>
            <a:r>
              <a:rPr lang="en-US" sz="2100"/>
              <a:t>: this fact explains many aspects of the practical working of the regime, the character of many forces in the State, and the necessarily </a:t>
            </a:r>
            <a:r>
              <a:rPr lang="en-US" sz="2100" b="1"/>
              <a:t>severe measures which must be taken against those who would oppose this spontaneous and inevitable movement</a:t>
            </a:r>
            <a:r>
              <a:rPr lang="en-US" sz="2100"/>
              <a:t>”</a:t>
            </a:r>
            <a:endParaRPr sz="2100"/>
          </a:p>
        </p:txBody>
      </p:sp>
      <p:pic>
        <p:nvPicPr>
          <p:cNvPr id="253" name="Google Shape;253;p14"/>
          <p:cNvPicPr preferRelativeResize="0"/>
          <p:nvPr/>
        </p:nvPicPr>
        <p:blipFill rotWithShape="1">
          <a:blip r:embed="rId3">
            <a:alphaModFix/>
          </a:blip>
          <a:srcRect/>
          <a:stretch/>
        </p:blipFill>
        <p:spPr>
          <a:xfrm>
            <a:off x="266434" y="6247557"/>
            <a:ext cx="1005927" cy="31092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58"/>
        <p:cNvGrpSpPr/>
        <p:nvPr/>
      </p:nvGrpSpPr>
      <p:grpSpPr>
        <a:xfrm>
          <a:off x="0" y="0"/>
          <a:ext cx="0" cy="0"/>
          <a:chOff x="0" y="0"/>
          <a:chExt cx="0" cy="0"/>
        </a:xfrm>
      </p:grpSpPr>
      <p:sp>
        <p:nvSpPr>
          <p:cNvPr id="259" name="Google Shape;259;ge6013f304d_1_30"/>
          <p:cNvSpPr/>
          <p:nvPr/>
        </p:nvSpPr>
        <p:spPr>
          <a:xfrm>
            <a:off x="750" y="-246250"/>
            <a:ext cx="121905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60" name="Google Shape;260;ge6013f304d_1_30"/>
          <p:cNvSpPr/>
          <p:nvPr/>
        </p:nvSpPr>
        <p:spPr>
          <a:xfrm rot="10800000" flipH="1">
            <a:off x="0" y="0"/>
            <a:ext cx="6352362" cy="6858000"/>
          </a:xfrm>
          <a:custGeom>
            <a:avLst/>
            <a:gdLst/>
            <a:ahLst/>
            <a:cxnLst/>
            <a:rect l="l" t="t" r="r" b="b"/>
            <a:pathLst>
              <a:path w="7539895" h="6858000" extrusionOk="0">
                <a:moveTo>
                  <a:pt x="7539895" y="6858000"/>
                </a:moveTo>
                <a:lnTo>
                  <a:pt x="0" y="6858000"/>
                </a:lnTo>
                <a:lnTo>
                  <a:pt x="0" y="0"/>
                </a:lnTo>
                <a:lnTo>
                  <a:pt x="4363741" y="0"/>
                </a:lnTo>
                <a:close/>
              </a:path>
            </a:pathLst>
          </a:custGeom>
          <a:solidFill>
            <a:schemeClr val="dk1">
              <a:alpha val="6901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61" name="Google Shape;261;ge6013f304d_1_30"/>
          <p:cNvSpPr/>
          <p:nvPr/>
        </p:nvSpPr>
        <p:spPr>
          <a:xfrm rot="10800000" flipH="1">
            <a:off x="0" y="0"/>
            <a:ext cx="5975840" cy="6858000"/>
          </a:xfrm>
          <a:custGeom>
            <a:avLst/>
            <a:gdLst/>
            <a:ahLst/>
            <a:cxnLst/>
            <a:rect l="l" t="t" r="r" b="b"/>
            <a:pathLst>
              <a:path w="7092985" h="6858000" extrusionOk="0">
                <a:moveTo>
                  <a:pt x="7092985" y="6858000"/>
                </a:moveTo>
                <a:lnTo>
                  <a:pt x="0" y="6858000"/>
                </a:lnTo>
                <a:lnTo>
                  <a:pt x="0" y="0"/>
                </a:lnTo>
                <a:lnTo>
                  <a:pt x="3916831" y="0"/>
                </a:lnTo>
                <a:close/>
              </a:path>
            </a:pathLst>
          </a:cu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62" name="Google Shape;262;ge6013f304d_1_30"/>
          <p:cNvSpPr txBox="1">
            <a:spLocks noGrp="1"/>
          </p:cNvSpPr>
          <p:nvPr>
            <p:ph type="title"/>
          </p:nvPr>
        </p:nvSpPr>
        <p:spPr>
          <a:xfrm>
            <a:off x="838200" y="704088"/>
            <a:ext cx="3530100" cy="29808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Arial"/>
              <a:buNone/>
            </a:pPr>
            <a:r>
              <a:rPr lang="en-US" i="1">
                <a:solidFill>
                  <a:schemeClr val="lt1"/>
                </a:solidFill>
              </a:rPr>
              <a:t>What is Fascism, 1932</a:t>
            </a:r>
            <a:r>
              <a:rPr lang="en-US">
                <a:solidFill>
                  <a:schemeClr val="lt1"/>
                </a:solidFill>
              </a:rPr>
              <a:t> by Benito Mussolini</a:t>
            </a:r>
            <a:endParaRPr/>
          </a:p>
        </p:txBody>
      </p:sp>
      <p:sp>
        <p:nvSpPr>
          <p:cNvPr id="263" name="Google Shape;263;ge6013f304d_1_30"/>
          <p:cNvSpPr txBox="1">
            <a:spLocks noGrp="1"/>
          </p:cNvSpPr>
          <p:nvPr>
            <p:ph type="body" idx="1"/>
          </p:nvPr>
        </p:nvSpPr>
        <p:spPr>
          <a:xfrm>
            <a:off x="6212400" y="475202"/>
            <a:ext cx="5135400" cy="59076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1000"/>
              </a:spcBef>
              <a:spcAft>
                <a:spcPts val="0"/>
              </a:spcAft>
              <a:buClr>
                <a:schemeClr val="dk1"/>
              </a:buClr>
              <a:buSzPts val="1100"/>
              <a:buFont typeface="Arial"/>
              <a:buNone/>
            </a:pPr>
            <a:r>
              <a:rPr lang="en-US" sz="3000">
                <a:latin typeface="Calibri"/>
                <a:ea typeface="Calibri"/>
                <a:cs typeface="Calibri"/>
                <a:sym typeface="Calibri"/>
              </a:rPr>
              <a:t>•</a:t>
            </a:r>
            <a:r>
              <a:rPr lang="en-US" sz="3000" b="1">
                <a:latin typeface="Calibri"/>
                <a:ea typeface="Calibri"/>
                <a:cs typeface="Calibri"/>
                <a:sym typeface="Calibri"/>
              </a:rPr>
              <a:t>How does the fascist government conceive of the ideas of freedom and liberty?</a:t>
            </a:r>
            <a:endParaRPr sz="3000" b="1">
              <a:latin typeface="Calibri"/>
              <a:ea typeface="Calibri"/>
              <a:cs typeface="Calibri"/>
              <a:sym typeface="Calibri"/>
            </a:endParaRPr>
          </a:p>
          <a:p>
            <a:pPr marL="0" lvl="0" indent="0" algn="l" rtl="0">
              <a:lnSpc>
                <a:spcPct val="90000"/>
              </a:lnSpc>
              <a:spcBef>
                <a:spcPts val="1000"/>
              </a:spcBef>
              <a:spcAft>
                <a:spcPts val="0"/>
              </a:spcAft>
              <a:buClr>
                <a:schemeClr val="dk1"/>
              </a:buClr>
              <a:buSzPts val="1100"/>
              <a:buFont typeface="Arial"/>
              <a:buNone/>
            </a:pPr>
            <a:r>
              <a:rPr lang="en-US" sz="3000">
                <a:latin typeface="Calibri"/>
                <a:ea typeface="Calibri"/>
                <a:cs typeface="Calibri"/>
                <a:sym typeface="Calibri"/>
              </a:rPr>
              <a:t>•</a:t>
            </a:r>
            <a:r>
              <a:rPr lang="en-US" sz="3000" b="1">
                <a:latin typeface="Calibri"/>
                <a:ea typeface="Calibri"/>
                <a:cs typeface="Calibri"/>
                <a:sym typeface="Calibri"/>
              </a:rPr>
              <a:t>What freedoms MIGHT be acceptable under this system? What would not? Why?</a:t>
            </a:r>
            <a:endParaRPr sz="3000" b="1">
              <a:latin typeface="Calibri"/>
              <a:ea typeface="Calibri"/>
              <a:cs typeface="Calibri"/>
              <a:sym typeface="Calibri"/>
            </a:endParaRPr>
          </a:p>
          <a:p>
            <a:pPr marL="0" lvl="0" indent="0" algn="l" rtl="0">
              <a:lnSpc>
                <a:spcPct val="90000"/>
              </a:lnSpc>
              <a:spcBef>
                <a:spcPts val="1000"/>
              </a:spcBef>
              <a:spcAft>
                <a:spcPts val="0"/>
              </a:spcAft>
              <a:buClr>
                <a:schemeClr val="dk1"/>
              </a:buClr>
              <a:buSzPts val="1100"/>
              <a:buFont typeface="Arial"/>
              <a:buNone/>
            </a:pPr>
            <a:r>
              <a:rPr lang="en-US" sz="3000">
                <a:latin typeface="Calibri"/>
                <a:ea typeface="Calibri"/>
                <a:cs typeface="Calibri"/>
                <a:sym typeface="Calibri"/>
              </a:rPr>
              <a:t>•</a:t>
            </a:r>
            <a:r>
              <a:rPr lang="en-US" sz="3000" b="1">
                <a:latin typeface="Calibri"/>
                <a:ea typeface="Calibri"/>
                <a:cs typeface="Calibri"/>
                <a:sym typeface="Calibri"/>
              </a:rPr>
              <a:t>Would rights be permanent?</a:t>
            </a:r>
            <a:endParaRPr sz="3000" b="1">
              <a:latin typeface="Calibri"/>
              <a:ea typeface="Calibri"/>
              <a:cs typeface="Calibri"/>
              <a:sym typeface="Calibri"/>
            </a:endParaRPr>
          </a:p>
          <a:p>
            <a:pPr marL="0" lvl="0" indent="0" algn="l" rtl="0">
              <a:lnSpc>
                <a:spcPct val="90000"/>
              </a:lnSpc>
              <a:spcBef>
                <a:spcPts val="1000"/>
              </a:spcBef>
              <a:spcAft>
                <a:spcPts val="0"/>
              </a:spcAft>
              <a:buClr>
                <a:schemeClr val="dk1"/>
              </a:buClr>
              <a:buSzPts val="1100"/>
              <a:buFont typeface="Arial"/>
              <a:buNone/>
            </a:pPr>
            <a:r>
              <a:rPr lang="en-US" sz="3000">
                <a:latin typeface="Calibri"/>
                <a:ea typeface="Calibri"/>
                <a:cs typeface="Calibri"/>
                <a:sym typeface="Calibri"/>
              </a:rPr>
              <a:t>•</a:t>
            </a:r>
            <a:r>
              <a:rPr lang="en-US" sz="3000" b="1">
                <a:latin typeface="Calibri"/>
                <a:ea typeface="Calibri"/>
                <a:cs typeface="Calibri"/>
                <a:sym typeface="Calibri"/>
              </a:rPr>
              <a:t>How does fascism respond to the idea of ‘We the People’ as found in the Preamble to the Constitution? </a:t>
            </a:r>
            <a:endParaRPr sz="3000" b="1">
              <a:latin typeface="Calibri"/>
              <a:ea typeface="Calibri"/>
              <a:cs typeface="Calibri"/>
              <a:sym typeface="Calibri"/>
            </a:endParaRPr>
          </a:p>
          <a:p>
            <a:pPr marL="228600" lvl="0" indent="0" algn="l" rtl="0">
              <a:lnSpc>
                <a:spcPct val="90000"/>
              </a:lnSpc>
              <a:spcBef>
                <a:spcPts val="0"/>
              </a:spcBef>
              <a:spcAft>
                <a:spcPts val="0"/>
              </a:spcAft>
              <a:buSzPts val="1800"/>
              <a:buNone/>
            </a:pPr>
            <a:endParaRPr/>
          </a:p>
        </p:txBody>
      </p:sp>
      <p:pic>
        <p:nvPicPr>
          <p:cNvPr id="264" name="Google Shape;264;ge6013f304d_1_30"/>
          <p:cNvPicPr preferRelativeResize="0"/>
          <p:nvPr/>
        </p:nvPicPr>
        <p:blipFill rotWithShape="1">
          <a:blip r:embed="rId3">
            <a:alphaModFix/>
          </a:blip>
          <a:srcRect/>
          <a:stretch/>
        </p:blipFill>
        <p:spPr>
          <a:xfrm>
            <a:off x="204291" y="6300823"/>
            <a:ext cx="1005927" cy="31092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5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800"/>
              <a:buNone/>
            </a:pPr>
            <a:r>
              <a:rPr lang="en-US"/>
              <a:t>Discuss (in your expert group)</a:t>
            </a:r>
            <a:endParaRPr/>
          </a:p>
        </p:txBody>
      </p:sp>
      <p:sp>
        <p:nvSpPr>
          <p:cNvPr id="281" name="Google Shape;281;p55"/>
          <p:cNvSpPr txBox="1">
            <a:spLocks noGrp="1"/>
          </p:cNvSpPr>
          <p:nvPr>
            <p:ph type="body" idx="1"/>
          </p:nvPr>
        </p:nvSpPr>
        <p:spPr>
          <a:xfrm>
            <a:off x="838200" y="1503225"/>
            <a:ext cx="10515600" cy="4931100"/>
          </a:xfrm>
          <a:prstGeom prst="rect">
            <a:avLst/>
          </a:prstGeom>
          <a:noFill/>
          <a:ln>
            <a:noFill/>
          </a:ln>
        </p:spPr>
        <p:txBody>
          <a:bodyPr spcFirstLastPara="1" wrap="square" lIns="91425" tIns="45700" rIns="91425" bIns="45700" anchor="t" anchorCtr="0">
            <a:normAutofit fontScale="92500" lnSpcReduction="20000"/>
          </a:bodyPr>
          <a:lstStyle/>
          <a:p>
            <a:pPr marL="114300" lvl="0" indent="0" algn="l" rtl="0">
              <a:lnSpc>
                <a:spcPct val="90000"/>
              </a:lnSpc>
              <a:spcBef>
                <a:spcPts val="1000"/>
              </a:spcBef>
              <a:spcAft>
                <a:spcPts val="0"/>
              </a:spcAft>
              <a:buClr>
                <a:schemeClr val="dk1"/>
              </a:buClr>
              <a:buSzPct val="69498"/>
              <a:buFont typeface="Arial"/>
              <a:buNone/>
            </a:pPr>
            <a:r>
              <a:rPr lang="en-US">
                <a:solidFill>
                  <a:srgbClr val="FF0000"/>
                </a:solidFill>
              </a:rPr>
              <a:t>Essential Question: How do the ideals and principles of totalitarian fascism compare to those of our founding documents? </a:t>
            </a:r>
            <a:endParaRPr/>
          </a:p>
          <a:p>
            <a:pPr marL="114300" lvl="0" indent="0" algn="l" rtl="0">
              <a:lnSpc>
                <a:spcPct val="90000"/>
              </a:lnSpc>
              <a:spcBef>
                <a:spcPts val="1000"/>
              </a:spcBef>
              <a:spcAft>
                <a:spcPts val="0"/>
              </a:spcAft>
              <a:buClr>
                <a:schemeClr val="dk1"/>
              </a:buClr>
              <a:buSzPct val="69498"/>
              <a:buFont typeface="Arial"/>
              <a:buNone/>
            </a:pPr>
            <a:endParaRPr/>
          </a:p>
          <a:p>
            <a:pPr marL="114300" lvl="0" indent="0" algn="l" rtl="0">
              <a:lnSpc>
                <a:spcPct val="90000"/>
              </a:lnSpc>
              <a:spcBef>
                <a:spcPts val="1000"/>
              </a:spcBef>
              <a:spcAft>
                <a:spcPts val="0"/>
              </a:spcAft>
              <a:buClr>
                <a:schemeClr val="dk1"/>
              </a:buClr>
              <a:buSzPct val="69497"/>
              <a:buFont typeface="Arial"/>
              <a:buNone/>
            </a:pPr>
            <a:r>
              <a:rPr lang="en-US" b="1"/>
              <a:t>Supporting Questions: </a:t>
            </a:r>
            <a:endParaRPr b="1"/>
          </a:p>
          <a:p>
            <a:pPr marL="114300" lvl="0" indent="0" algn="l" rtl="0">
              <a:lnSpc>
                <a:spcPct val="90000"/>
              </a:lnSpc>
              <a:spcBef>
                <a:spcPts val="1000"/>
              </a:spcBef>
              <a:spcAft>
                <a:spcPts val="0"/>
              </a:spcAft>
              <a:buClr>
                <a:schemeClr val="dk1"/>
              </a:buClr>
              <a:buSzPct val="69498"/>
              <a:buFont typeface="Arial"/>
              <a:buNone/>
            </a:pPr>
            <a:br>
              <a:rPr lang="en-US"/>
            </a:br>
            <a:r>
              <a:rPr lang="en-US" sz="2400" b="1"/>
              <a:t>A. How does this excerpt compare or contrast with the principles and ideologies expressed in our founding documents? </a:t>
            </a:r>
            <a:br>
              <a:rPr lang="en-US" sz="2400" b="1"/>
            </a:br>
            <a:br>
              <a:rPr lang="en-US" sz="2400" b="1"/>
            </a:br>
            <a:br>
              <a:rPr lang="en-US" sz="2400" b="1"/>
            </a:br>
            <a:r>
              <a:rPr lang="en-US" sz="2400" b="1"/>
              <a:t>B. Can you identify/highlight language that presents the greatest contrast with language in our founding documents?</a:t>
            </a:r>
            <a:br>
              <a:rPr lang="en-US" sz="2400" b="1"/>
            </a:br>
            <a:br>
              <a:rPr lang="en-US" sz="2400" b="1"/>
            </a:br>
            <a:br>
              <a:rPr lang="en-US" sz="2400" b="1"/>
            </a:br>
            <a:r>
              <a:rPr lang="en-US" sz="2400" b="1"/>
              <a:t>C. What might be considered a principle of fascism based on what you have read in the excerpt? </a:t>
            </a:r>
            <a:endParaRPr/>
          </a:p>
          <a:p>
            <a:pPr marL="114300" lvl="0" indent="0" algn="l" rtl="0">
              <a:lnSpc>
                <a:spcPct val="90000"/>
              </a:lnSpc>
              <a:spcBef>
                <a:spcPts val="1000"/>
              </a:spcBef>
              <a:spcAft>
                <a:spcPts val="0"/>
              </a:spcAft>
              <a:buSzPct val="69498"/>
              <a:buNone/>
            </a:pPr>
            <a:endParaRPr/>
          </a:p>
        </p:txBody>
      </p:sp>
      <p:pic>
        <p:nvPicPr>
          <p:cNvPr id="282" name="Google Shape;282;p55"/>
          <p:cNvPicPr preferRelativeResize="0"/>
          <p:nvPr/>
        </p:nvPicPr>
        <p:blipFill rotWithShape="1">
          <a:blip r:embed="rId3">
            <a:alphaModFix/>
          </a:blip>
          <a:srcRect/>
          <a:stretch/>
        </p:blipFill>
        <p:spPr>
          <a:xfrm>
            <a:off x="213168" y="6309701"/>
            <a:ext cx="1005927" cy="31092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7"/>
        <p:cNvGrpSpPr/>
        <p:nvPr/>
      </p:nvGrpSpPr>
      <p:grpSpPr>
        <a:xfrm>
          <a:off x="0" y="0"/>
          <a:ext cx="0" cy="0"/>
          <a:chOff x="0" y="0"/>
          <a:chExt cx="0" cy="0"/>
        </a:xfrm>
      </p:grpSpPr>
      <p:sp>
        <p:nvSpPr>
          <p:cNvPr id="288" name="Google Shape;288;p35"/>
          <p:cNvSpPr/>
          <p:nvPr/>
        </p:nvSpPr>
        <p:spPr>
          <a:xfrm>
            <a:off x="0"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89" name="Google Shape;289;p35"/>
          <p:cNvSpPr txBox="1">
            <a:spLocks noGrp="1"/>
          </p:cNvSpPr>
          <p:nvPr>
            <p:ph type="title"/>
          </p:nvPr>
        </p:nvSpPr>
        <p:spPr>
          <a:xfrm>
            <a:off x="6513788" y="365125"/>
            <a:ext cx="4840010" cy="180730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11111"/>
              <a:buFont typeface="Arial"/>
              <a:buNone/>
            </a:pPr>
            <a:r>
              <a:rPr lang="en-US" sz="4100" b="1" dirty="0"/>
              <a:t>Looking back to the founding documents: coming full circle</a:t>
            </a:r>
            <a:endParaRPr b="1" dirty="0"/>
          </a:p>
        </p:txBody>
      </p:sp>
      <p:pic>
        <p:nvPicPr>
          <p:cNvPr id="290" name="Google Shape;290;p35" descr="Text, letter&#10;&#10;Description automatically generated"/>
          <p:cNvPicPr preferRelativeResize="0"/>
          <p:nvPr/>
        </p:nvPicPr>
        <p:blipFill rotWithShape="1">
          <a:blip r:embed="rId3">
            <a:alphaModFix/>
          </a:blip>
          <a:srcRect l="10393" r="22716"/>
          <a:stretch/>
        </p:blipFill>
        <p:spPr>
          <a:xfrm>
            <a:off x="20" y="10"/>
            <a:ext cx="6116549" cy="6857990"/>
          </a:xfrm>
          <a:custGeom>
            <a:avLst/>
            <a:gdLst/>
            <a:ahLst/>
            <a:cxnLst/>
            <a:rect l="l" t="t" r="r" b="b"/>
            <a:pathLst>
              <a:path w="6116569" h="6879321" extrusionOk="0">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ln>
            <a:noFill/>
          </a:ln>
        </p:spPr>
      </p:pic>
      <p:sp>
        <p:nvSpPr>
          <p:cNvPr id="291" name="Google Shape;291;p35"/>
          <p:cNvSpPr txBox="1">
            <a:spLocks noGrp="1"/>
          </p:cNvSpPr>
          <p:nvPr>
            <p:ph type="body" idx="1"/>
          </p:nvPr>
        </p:nvSpPr>
        <p:spPr>
          <a:xfrm>
            <a:off x="6513788" y="2333297"/>
            <a:ext cx="4840010" cy="384366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000"/>
              <a:buNone/>
            </a:pPr>
            <a:r>
              <a:rPr lang="en-US" sz="2800" b="0" i="0" u="none" strike="noStrike">
                <a:solidFill>
                  <a:srgbClr val="000000"/>
                </a:solidFill>
                <a:latin typeface="Arial"/>
                <a:ea typeface="Arial"/>
                <a:cs typeface="Arial"/>
                <a:sym typeface="Arial"/>
              </a:rPr>
              <a:t>Why are the founding principles essential for a free society?</a:t>
            </a:r>
            <a:endParaRPr/>
          </a:p>
        </p:txBody>
      </p:sp>
      <p:sp>
        <p:nvSpPr>
          <p:cNvPr id="292" name="Google Shape;292;p35"/>
          <p:cNvSpPr txBox="1"/>
          <p:nvPr/>
        </p:nvSpPr>
        <p:spPr>
          <a:xfrm>
            <a:off x="10005184" y="6657945"/>
            <a:ext cx="2186816" cy="200055"/>
          </a:xfrm>
          <a:prstGeom prst="rect">
            <a:avLst/>
          </a:prstGeom>
          <a:solidFill>
            <a:srgbClr val="000000"/>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sng" strike="noStrike" cap="none">
                <a:solidFill>
                  <a:srgbClr val="FFFFFF"/>
                </a:solidFill>
                <a:latin typeface="Arial"/>
                <a:ea typeface="Arial"/>
                <a:cs typeface="Arial"/>
                <a:sym typeface="Arial"/>
                <a:hlinkClick r:id="rId4">
                  <a:extLst>
                    <a:ext uri="{A12FA001-AC4F-418D-AE19-62706E023703}">
                      <ahyp:hlinkClr xmlns:ahyp="http://schemas.microsoft.com/office/drawing/2018/hyperlinkcolor" val="tx"/>
                    </a:ext>
                  </a:extLst>
                </a:hlinkClick>
              </a:rPr>
              <a:t>This Photo</a:t>
            </a:r>
            <a:r>
              <a:rPr lang="en-US" sz="700" b="0" i="0" u="none" strike="noStrike" cap="none">
                <a:solidFill>
                  <a:srgbClr val="FFFFFF"/>
                </a:solidFill>
                <a:latin typeface="Arial"/>
                <a:ea typeface="Arial"/>
                <a:cs typeface="Arial"/>
                <a:sym typeface="Arial"/>
              </a:rPr>
              <a:t> by Unknown Author is licensed under </a:t>
            </a:r>
            <a:r>
              <a:rPr lang="en-US" sz="700" b="0" i="0" u="sng" strike="noStrike" cap="none">
                <a:solidFill>
                  <a:srgbClr val="FFFFFF"/>
                </a:solidFill>
                <a:latin typeface="Arial"/>
                <a:ea typeface="Arial"/>
                <a:cs typeface="Arial"/>
                <a:sym typeface="Arial"/>
                <a:hlinkClick r:id="rId5">
                  <a:extLst>
                    <a:ext uri="{A12FA001-AC4F-418D-AE19-62706E023703}">
                      <ahyp:hlinkClr xmlns:ahyp="http://schemas.microsoft.com/office/drawing/2018/hyperlinkcolor" val="tx"/>
                    </a:ext>
                  </a:extLst>
                </a:hlinkClick>
              </a:rPr>
              <a:t>CC BY</a:t>
            </a:r>
            <a:endParaRPr sz="700" b="0" i="0" u="none" strike="noStrike" cap="none">
              <a:solidFill>
                <a:srgbClr val="FFFFFF"/>
              </a:solidFill>
              <a:latin typeface="Arial"/>
              <a:ea typeface="Arial"/>
              <a:cs typeface="Arial"/>
              <a:sym typeface="Arial"/>
            </a:endParaRPr>
          </a:p>
        </p:txBody>
      </p:sp>
      <p:pic>
        <p:nvPicPr>
          <p:cNvPr id="293" name="Google Shape;293;p35"/>
          <p:cNvPicPr preferRelativeResize="0"/>
          <p:nvPr/>
        </p:nvPicPr>
        <p:blipFill rotWithShape="1">
          <a:blip r:embed="rId6">
            <a:alphaModFix/>
          </a:blip>
          <a:srcRect/>
          <a:stretch/>
        </p:blipFill>
        <p:spPr>
          <a:xfrm>
            <a:off x="97759" y="6347022"/>
            <a:ext cx="1005927" cy="31092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8"/>
        <p:cNvGrpSpPr/>
        <p:nvPr/>
      </p:nvGrpSpPr>
      <p:grpSpPr>
        <a:xfrm>
          <a:off x="0" y="0"/>
          <a:ext cx="0" cy="0"/>
          <a:chOff x="0" y="0"/>
          <a:chExt cx="0" cy="0"/>
        </a:xfrm>
      </p:grpSpPr>
      <p:sp>
        <p:nvSpPr>
          <p:cNvPr id="109" name="Google Shape;109;p3"/>
          <p:cNvSpPr/>
          <p:nvPr/>
        </p:nvSpPr>
        <p:spPr>
          <a:xfrm>
            <a:off x="0" y="-76200"/>
            <a:ext cx="12189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0" name="Google Shape;110;p3"/>
          <p:cNvSpPr txBox="1">
            <a:spLocks noGrp="1"/>
          </p:cNvSpPr>
          <p:nvPr>
            <p:ph type="title"/>
          </p:nvPr>
        </p:nvSpPr>
        <p:spPr>
          <a:xfrm>
            <a:off x="838201" y="365125"/>
            <a:ext cx="5251316" cy="180730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Arial"/>
              <a:buNone/>
            </a:pPr>
            <a:r>
              <a:rPr lang="en-US"/>
              <a:t>Essential Questions</a:t>
            </a:r>
            <a:endParaRPr/>
          </a:p>
        </p:txBody>
      </p:sp>
      <p:sp>
        <p:nvSpPr>
          <p:cNvPr id="111" name="Google Shape;111;p3"/>
          <p:cNvSpPr txBox="1">
            <a:spLocks noGrp="1"/>
          </p:cNvSpPr>
          <p:nvPr>
            <p:ph type="body" idx="1"/>
          </p:nvPr>
        </p:nvSpPr>
        <p:spPr>
          <a:xfrm>
            <a:off x="838200" y="1748118"/>
            <a:ext cx="4619621" cy="4428845"/>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dk1"/>
              </a:buClr>
              <a:buSzPts val="1700"/>
              <a:buChar char="•"/>
            </a:pPr>
            <a:r>
              <a:rPr lang="en-US" sz="2000"/>
              <a:t>Why are the founding principles essential for a free society? </a:t>
            </a:r>
            <a:endParaRPr/>
          </a:p>
          <a:p>
            <a:pPr marL="685800" lvl="1" indent="-228600" algn="l" rtl="0">
              <a:lnSpc>
                <a:spcPct val="90000"/>
              </a:lnSpc>
              <a:spcBef>
                <a:spcPts val="0"/>
              </a:spcBef>
              <a:spcAft>
                <a:spcPts val="0"/>
              </a:spcAft>
              <a:buSzPts val="1700"/>
              <a:buChar char="•"/>
            </a:pPr>
            <a:r>
              <a:rPr lang="en-US" sz="2000"/>
              <a:t>What do we mean by ‘founding principles’? </a:t>
            </a:r>
            <a:endParaRPr sz="2000"/>
          </a:p>
          <a:p>
            <a:pPr marL="228600" lvl="0" indent="-228600" algn="l" rtl="0">
              <a:lnSpc>
                <a:spcPct val="90000"/>
              </a:lnSpc>
              <a:spcBef>
                <a:spcPts val="1000"/>
              </a:spcBef>
              <a:spcAft>
                <a:spcPts val="0"/>
              </a:spcAft>
              <a:buClr>
                <a:schemeClr val="dk1"/>
              </a:buClr>
              <a:buSzPts val="1700"/>
              <a:buChar char="•"/>
            </a:pPr>
            <a:r>
              <a:rPr lang="en-US" sz="2000"/>
              <a:t>What sources can we use to begin the initial discussion of these principles? </a:t>
            </a:r>
            <a:endParaRPr sz="2000"/>
          </a:p>
          <a:p>
            <a:pPr marL="685800" lvl="1" indent="-228600" algn="l" rtl="0">
              <a:lnSpc>
                <a:spcPct val="90000"/>
              </a:lnSpc>
              <a:spcBef>
                <a:spcPts val="500"/>
              </a:spcBef>
              <a:spcAft>
                <a:spcPts val="0"/>
              </a:spcAft>
              <a:buClr>
                <a:schemeClr val="dk1"/>
              </a:buClr>
              <a:buSzPts val="1700"/>
              <a:buChar char="•"/>
            </a:pPr>
            <a:r>
              <a:rPr lang="en-US" sz="2000"/>
              <a:t>Declaration of Independence</a:t>
            </a:r>
            <a:endParaRPr sz="2000"/>
          </a:p>
          <a:p>
            <a:pPr marL="685800" lvl="1" indent="-228600" algn="l" rtl="0">
              <a:lnSpc>
                <a:spcPct val="90000"/>
              </a:lnSpc>
              <a:spcBef>
                <a:spcPts val="500"/>
              </a:spcBef>
              <a:spcAft>
                <a:spcPts val="0"/>
              </a:spcAft>
              <a:buClr>
                <a:schemeClr val="dk1"/>
              </a:buClr>
              <a:buSzPts val="1700"/>
              <a:buChar char="•"/>
            </a:pPr>
            <a:r>
              <a:rPr lang="en-US" sz="2000"/>
              <a:t>US Constitution</a:t>
            </a:r>
            <a:endParaRPr sz="2000"/>
          </a:p>
          <a:p>
            <a:pPr marL="685800" lvl="1" indent="-228600" algn="l" rtl="0">
              <a:lnSpc>
                <a:spcPct val="90000"/>
              </a:lnSpc>
              <a:spcBef>
                <a:spcPts val="500"/>
              </a:spcBef>
              <a:spcAft>
                <a:spcPts val="0"/>
              </a:spcAft>
              <a:buClr>
                <a:schemeClr val="dk1"/>
              </a:buClr>
              <a:buSzPts val="1700"/>
              <a:buChar char="•"/>
            </a:pPr>
            <a:r>
              <a:rPr lang="en-US" sz="2000"/>
              <a:t>Bill of Rights</a:t>
            </a:r>
            <a:endParaRPr sz="2000"/>
          </a:p>
          <a:p>
            <a:pPr marL="228600" lvl="0" indent="-222250" algn="l" rtl="0">
              <a:lnSpc>
                <a:spcPct val="90000"/>
              </a:lnSpc>
              <a:spcBef>
                <a:spcPts val="500"/>
              </a:spcBef>
              <a:spcAft>
                <a:spcPts val="0"/>
              </a:spcAft>
              <a:buClr>
                <a:schemeClr val="dk1"/>
              </a:buClr>
              <a:buSzPts val="1700"/>
              <a:buChar char="•"/>
            </a:pPr>
            <a:r>
              <a:rPr lang="en-US" sz="2000"/>
              <a:t>What does a government look like without these founding principles?</a:t>
            </a:r>
            <a:endParaRPr sz="2000"/>
          </a:p>
        </p:txBody>
      </p:sp>
      <p:pic>
        <p:nvPicPr>
          <p:cNvPr id="112" name="Google Shape;112;p3" descr="Text, letter&#10;&#10;Description automatically generated"/>
          <p:cNvPicPr preferRelativeResize="0"/>
          <p:nvPr/>
        </p:nvPicPr>
        <p:blipFill rotWithShape="1">
          <a:blip r:embed="rId3">
            <a:alphaModFix/>
          </a:blip>
          <a:srcRect l="11234" r="23557"/>
          <a:stretch/>
        </p:blipFill>
        <p:spPr>
          <a:xfrm>
            <a:off x="6229215" y="10"/>
            <a:ext cx="5962785" cy="6857990"/>
          </a:xfrm>
          <a:custGeom>
            <a:avLst/>
            <a:gdLst/>
            <a:ahLst/>
            <a:cxnLst/>
            <a:rect l="l" t="t" r="r" b="b"/>
            <a:pathLst>
              <a:path w="5962785" h="6858000" extrusionOk="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ln>
            <a:noFill/>
          </a:ln>
        </p:spPr>
      </p:pic>
      <p:sp>
        <p:nvSpPr>
          <p:cNvPr id="113" name="Google Shape;113;p3"/>
          <p:cNvSpPr txBox="1"/>
          <p:nvPr/>
        </p:nvSpPr>
        <p:spPr>
          <a:xfrm>
            <a:off x="10005184" y="6657945"/>
            <a:ext cx="2186816" cy="200055"/>
          </a:xfrm>
          <a:prstGeom prst="rect">
            <a:avLst/>
          </a:prstGeom>
          <a:solidFill>
            <a:srgbClr val="000000"/>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sng" strike="noStrike" cap="none">
                <a:solidFill>
                  <a:srgbClr val="FFFFFF"/>
                </a:solidFill>
                <a:latin typeface="Arial"/>
                <a:ea typeface="Arial"/>
                <a:cs typeface="Arial"/>
                <a:sym typeface="Arial"/>
                <a:hlinkClick r:id="rId4">
                  <a:extLst>
                    <a:ext uri="{A12FA001-AC4F-418D-AE19-62706E023703}">
                      <ahyp:hlinkClr xmlns:ahyp="http://schemas.microsoft.com/office/drawing/2018/hyperlinkcolor" val="tx"/>
                    </a:ext>
                  </a:extLst>
                </a:hlinkClick>
              </a:rPr>
              <a:t>This Photo</a:t>
            </a:r>
            <a:r>
              <a:rPr lang="en-US" sz="700" b="0" i="0" u="none" strike="noStrike" cap="none">
                <a:solidFill>
                  <a:srgbClr val="FFFFFF"/>
                </a:solidFill>
                <a:latin typeface="Arial"/>
                <a:ea typeface="Arial"/>
                <a:cs typeface="Arial"/>
                <a:sym typeface="Arial"/>
              </a:rPr>
              <a:t> by Unknown Author is licensed under </a:t>
            </a:r>
            <a:r>
              <a:rPr lang="en-US" sz="700" b="0" i="0" u="sng" strike="noStrike" cap="none">
                <a:solidFill>
                  <a:srgbClr val="FFFFFF"/>
                </a:solidFill>
                <a:latin typeface="Arial"/>
                <a:ea typeface="Arial"/>
                <a:cs typeface="Arial"/>
                <a:sym typeface="Arial"/>
                <a:hlinkClick r:id="rId5">
                  <a:extLst>
                    <a:ext uri="{A12FA001-AC4F-418D-AE19-62706E023703}">
                      <ahyp:hlinkClr xmlns:ahyp="http://schemas.microsoft.com/office/drawing/2018/hyperlinkcolor" val="tx"/>
                    </a:ext>
                  </a:extLst>
                </a:hlinkClick>
              </a:rPr>
              <a:t>CC BY</a:t>
            </a:r>
            <a:endParaRPr sz="700" b="0" i="0" u="none" strike="noStrike" cap="none">
              <a:solidFill>
                <a:srgbClr val="FFFFFF"/>
              </a:solidFill>
              <a:latin typeface="Arial"/>
              <a:ea typeface="Arial"/>
              <a:cs typeface="Arial"/>
              <a:sym typeface="Arial"/>
            </a:endParaRPr>
          </a:p>
        </p:txBody>
      </p:sp>
      <p:pic>
        <p:nvPicPr>
          <p:cNvPr id="114" name="Google Shape;114;p3"/>
          <p:cNvPicPr preferRelativeResize="0"/>
          <p:nvPr/>
        </p:nvPicPr>
        <p:blipFill rotWithShape="1">
          <a:blip r:embed="rId6">
            <a:alphaModFix/>
          </a:blip>
          <a:srcRect/>
          <a:stretch/>
        </p:blipFill>
        <p:spPr>
          <a:xfrm>
            <a:off x="335058" y="6450677"/>
            <a:ext cx="1006283" cy="30729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9"/>
        <p:cNvGrpSpPr/>
        <p:nvPr/>
      </p:nvGrpSpPr>
      <p:grpSpPr>
        <a:xfrm>
          <a:off x="0" y="0"/>
          <a:ext cx="0" cy="0"/>
          <a:chOff x="0" y="0"/>
          <a:chExt cx="0" cy="0"/>
        </a:xfrm>
      </p:grpSpPr>
      <p:sp>
        <p:nvSpPr>
          <p:cNvPr id="120" name="Google Shape;120;p7"/>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1" name="Google Shape;121;p7"/>
          <p:cNvSpPr txBox="1">
            <a:spLocks noGrp="1"/>
          </p:cNvSpPr>
          <p:nvPr>
            <p:ph type="title"/>
          </p:nvPr>
        </p:nvSpPr>
        <p:spPr>
          <a:xfrm>
            <a:off x="5232400" y="1641752"/>
            <a:ext cx="6140449" cy="1323439"/>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4000"/>
              <a:buFont typeface="Arial"/>
              <a:buNone/>
            </a:pPr>
            <a:r>
              <a:rPr lang="en-US" sz="4000" b="1"/>
              <a:t>A Government Based on Different Principles</a:t>
            </a:r>
            <a:endParaRPr sz="4000" b="1"/>
          </a:p>
        </p:txBody>
      </p:sp>
      <p:pic>
        <p:nvPicPr>
          <p:cNvPr id="122" name="Google Shape;122;p7" descr="A picture containing text&#10;&#10;Description automatically generated"/>
          <p:cNvPicPr preferRelativeResize="0"/>
          <p:nvPr/>
        </p:nvPicPr>
        <p:blipFill rotWithShape="1">
          <a:blip r:embed="rId3">
            <a:alphaModFix/>
          </a:blip>
          <a:srcRect l="3505" r="1839" b="1"/>
          <a:stretch/>
        </p:blipFill>
        <p:spPr>
          <a:xfrm>
            <a:off x="20" y="10"/>
            <a:ext cx="4546582" cy="6857990"/>
          </a:xfrm>
          <a:custGeom>
            <a:avLst/>
            <a:gdLst/>
            <a:ahLst/>
            <a:cxnLst/>
            <a:rect l="l" t="t" r="r" b="b"/>
            <a:pathLst>
              <a:path w="4546602" h="6858000" extrusionOk="0">
                <a:moveTo>
                  <a:pt x="4221600" y="6662544"/>
                </a:moveTo>
                <a:lnTo>
                  <a:pt x="4210150" y="6683027"/>
                </a:lnTo>
                <a:lnTo>
                  <a:pt x="4207002" y="6702976"/>
                </a:lnTo>
                <a:lnTo>
                  <a:pt x="4207002" y="6702977"/>
                </a:lnTo>
                <a:cubicBezTo>
                  <a:pt x="4207407" y="6716169"/>
                  <a:pt x="4212552" y="6729219"/>
                  <a:pt x="4220838" y="6742553"/>
                </a:cubicBezTo>
                <a:lnTo>
                  <a:pt x="4220839" y="6742555"/>
                </a:lnTo>
                <a:lnTo>
                  <a:pt x="4240316" y="6812062"/>
                </a:lnTo>
                <a:lnTo>
                  <a:pt x="4235543" y="6776800"/>
                </a:lnTo>
                <a:lnTo>
                  <a:pt x="4220839" y="6742555"/>
                </a:lnTo>
                <a:lnTo>
                  <a:pt x="4220838" y="6742552"/>
                </a:lnTo>
                <a:lnTo>
                  <a:pt x="4207002" y="6702976"/>
                </a:lnTo>
                <a:close/>
                <a:moveTo>
                  <a:pt x="4189594" y="6564620"/>
                </a:moveTo>
                <a:lnTo>
                  <a:pt x="4189594" y="6564621"/>
                </a:lnTo>
                <a:cubicBezTo>
                  <a:pt x="4199883" y="6575479"/>
                  <a:pt x="4205977" y="6582147"/>
                  <a:pt x="4212073" y="6588626"/>
                </a:cubicBezTo>
                <a:lnTo>
                  <a:pt x="4228695" y="6625225"/>
                </a:lnTo>
                <a:lnTo>
                  <a:pt x="4221601" y="6662541"/>
                </a:lnTo>
                <a:lnTo>
                  <a:pt x="4221600" y="6662541"/>
                </a:lnTo>
                <a:lnTo>
                  <a:pt x="4221600" y="6662542"/>
                </a:lnTo>
                <a:lnTo>
                  <a:pt x="4221601" y="6662541"/>
                </a:lnTo>
                <a:lnTo>
                  <a:pt x="4228684" y="6645552"/>
                </a:lnTo>
                <a:lnTo>
                  <a:pt x="4228695" y="6625225"/>
                </a:lnTo>
                <a:lnTo>
                  <a:pt x="4228695" y="6625224"/>
                </a:lnTo>
                <a:cubicBezTo>
                  <a:pt x="4226599" y="6611342"/>
                  <a:pt x="4220551" y="6597578"/>
                  <a:pt x="4212073" y="6588625"/>
                </a:cubicBezTo>
                <a:close/>
                <a:moveTo>
                  <a:pt x="4269915" y="6438981"/>
                </a:moveTo>
                <a:lnTo>
                  <a:pt x="4249984" y="6463840"/>
                </a:lnTo>
                <a:lnTo>
                  <a:pt x="4249982" y="6463849"/>
                </a:lnTo>
                <a:lnTo>
                  <a:pt x="4236188" y="6513012"/>
                </a:lnTo>
                <a:lnTo>
                  <a:pt x="4217381" y="6546194"/>
                </a:lnTo>
                <a:lnTo>
                  <a:pt x="4217381" y="6546195"/>
                </a:lnTo>
                <a:lnTo>
                  <a:pt x="4233719" y="6521804"/>
                </a:lnTo>
                <a:lnTo>
                  <a:pt x="4236188" y="6513012"/>
                </a:lnTo>
                <a:lnTo>
                  <a:pt x="4238998" y="6508052"/>
                </a:lnTo>
                <a:lnTo>
                  <a:pt x="4249982" y="6463849"/>
                </a:lnTo>
                <a:lnTo>
                  <a:pt x="4249984" y="6463841"/>
                </a:lnTo>
                <a:cubicBezTo>
                  <a:pt x="4252937" y="6451650"/>
                  <a:pt x="4260413" y="6444077"/>
                  <a:pt x="4269915" y="6438981"/>
                </a:cubicBezTo>
                <a:close/>
                <a:moveTo>
                  <a:pt x="4355914" y="6364769"/>
                </a:moveTo>
                <a:lnTo>
                  <a:pt x="4354607" y="6387910"/>
                </a:lnTo>
                <a:lnTo>
                  <a:pt x="4351952" y="6393385"/>
                </a:lnTo>
                <a:lnTo>
                  <a:pt x="4345189" y="6407332"/>
                </a:lnTo>
                <a:lnTo>
                  <a:pt x="4345189" y="6407333"/>
                </a:lnTo>
                <a:lnTo>
                  <a:pt x="4351952" y="6393385"/>
                </a:lnTo>
                <a:lnTo>
                  <a:pt x="4354608" y="6387910"/>
                </a:lnTo>
                <a:close/>
                <a:moveTo>
                  <a:pt x="4116820" y="4221391"/>
                </a:moveTo>
                <a:lnTo>
                  <a:pt x="4116820" y="4221392"/>
                </a:lnTo>
                <a:cubicBezTo>
                  <a:pt x="4117582" y="4232061"/>
                  <a:pt x="4117772" y="4243873"/>
                  <a:pt x="4122536" y="4253015"/>
                </a:cubicBezTo>
                <a:cubicBezTo>
                  <a:pt x="4134729" y="4277402"/>
                  <a:pt x="4150349" y="4300071"/>
                  <a:pt x="4162352" y="4324646"/>
                </a:cubicBezTo>
                <a:lnTo>
                  <a:pt x="4171306" y="4363891"/>
                </a:lnTo>
                <a:lnTo>
                  <a:pt x="4170544" y="4482004"/>
                </a:lnTo>
                <a:cubicBezTo>
                  <a:pt x="4167876" y="4546776"/>
                  <a:pt x="4167304" y="4612500"/>
                  <a:pt x="4110534" y="4659174"/>
                </a:cubicBezTo>
                <a:cubicBezTo>
                  <a:pt x="4105962" y="4662986"/>
                  <a:pt x="4103294" y="4671176"/>
                  <a:pt x="4102532" y="4677655"/>
                </a:cubicBezTo>
                <a:cubicBezTo>
                  <a:pt x="4098913" y="4707564"/>
                  <a:pt x="4098531" y="4738235"/>
                  <a:pt x="4092625" y="4767764"/>
                </a:cubicBezTo>
                <a:cubicBezTo>
                  <a:pt x="4090244" y="4779575"/>
                  <a:pt x="4089435" y="4790386"/>
                  <a:pt x="4091316" y="4800483"/>
                </a:cubicBezTo>
                <a:lnTo>
                  <a:pt x="4091316" y="4800484"/>
                </a:lnTo>
                <a:cubicBezTo>
                  <a:pt x="4093197" y="4810581"/>
                  <a:pt x="4097770" y="4819964"/>
                  <a:pt x="4106152" y="4828917"/>
                </a:cubicBezTo>
                <a:lnTo>
                  <a:pt x="4128333" y="4863343"/>
                </a:lnTo>
                <a:lnTo>
                  <a:pt x="4135862" y="4889275"/>
                </a:lnTo>
                <a:lnTo>
                  <a:pt x="4134157" y="4912168"/>
                </a:lnTo>
                <a:cubicBezTo>
                  <a:pt x="4132442" y="4919978"/>
                  <a:pt x="4132085" y="4927122"/>
                  <a:pt x="4132755" y="4933805"/>
                </a:cubicBezTo>
                <a:lnTo>
                  <a:pt x="4132755" y="4933806"/>
                </a:lnTo>
                <a:lnTo>
                  <a:pt x="4132757" y="4933810"/>
                </a:lnTo>
                <a:lnTo>
                  <a:pt x="4137514" y="4952673"/>
                </a:lnTo>
                <a:lnTo>
                  <a:pt x="4140307" y="4957453"/>
                </a:lnTo>
                <a:lnTo>
                  <a:pt x="4141585" y="4961456"/>
                </a:lnTo>
                <a:cubicBezTo>
                  <a:pt x="4146096" y="4970097"/>
                  <a:pt x="4151802" y="4978393"/>
                  <a:pt x="4157589" y="4987038"/>
                </a:cubicBezTo>
                <a:cubicBezTo>
                  <a:pt x="4168828" y="5003802"/>
                  <a:pt x="4182926" y="5022853"/>
                  <a:pt x="4184068" y="5041522"/>
                </a:cubicBezTo>
                <a:cubicBezTo>
                  <a:pt x="4184687" y="5052096"/>
                  <a:pt x="4187605" y="5062300"/>
                  <a:pt x="4191284" y="5072376"/>
                </a:cubicBezTo>
                <a:lnTo>
                  <a:pt x="4197188" y="5087444"/>
                </a:lnTo>
                <a:lnTo>
                  <a:pt x="4210215" y="5133220"/>
                </a:lnTo>
                <a:lnTo>
                  <a:pt x="4210217" y="5133225"/>
                </a:lnTo>
                <a:lnTo>
                  <a:pt x="4203501" y="5166113"/>
                </a:lnTo>
                <a:lnTo>
                  <a:pt x="4203501" y="5166114"/>
                </a:lnTo>
                <a:cubicBezTo>
                  <a:pt x="4202739" y="5167638"/>
                  <a:pt x="4203311" y="5169781"/>
                  <a:pt x="4204192" y="5172091"/>
                </a:cubicBezTo>
                <a:lnTo>
                  <a:pt x="4206739" y="5179068"/>
                </a:lnTo>
                <a:lnTo>
                  <a:pt x="4206573" y="5229433"/>
                </a:lnTo>
                <a:lnTo>
                  <a:pt x="4196024" y="5248936"/>
                </a:lnTo>
                <a:lnTo>
                  <a:pt x="4183116" y="5272796"/>
                </a:lnTo>
                <a:cubicBezTo>
                  <a:pt x="4171471" y="5285441"/>
                  <a:pt x="4163765" y="5298595"/>
                  <a:pt x="4159213" y="5312288"/>
                </a:cubicBezTo>
                <a:lnTo>
                  <a:pt x="4158157" y="5321350"/>
                </a:lnTo>
                <a:lnTo>
                  <a:pt x="4155683" y="5326163"/>
                </a:lnTo>
                <a:lnTo>
                  <a:pt x="4154237" y="5355014"/>
                </a:lnTo>
                <a:lnTo>
                  <a:pt x="4154237" y="5355015"/>
                </a:lnTo>
                <a:cubicBezTo>
                  <a:pt x="4154886" y="5364883"/>
                  <a:pt x="4156589" y="5375003"/>
                  <a:pt x="4159113" y="5385385"/>
                </a:cubicBezTo>
                <a:cubicBezTo>
                  <a:pt x="4162352" y="5398722"/>
                  <a:pt x="4164638" y="5412058"/>
                  <a:pt x="4167304" y="5425583"/>
                </a:cubicBezTo>
                <a:cubicBezTo>
                  <a:pt x="4171114" y="5443871"/>
                  <a:pt x="4175116" y="5462352"/>
                  <a:pt x="4178926" y="5480638"/>
                </a:cubicBezTo>
                <a:lnTo>
                  <a:pt x="4183450" y="5507668"/>
                </a:lnTo>
                <a:lnTo>
                  <a:pt x="4172831" y="5531692"/>
                </a:lnTo>
                <a:lnTo>
                  <a:pt x="4172830" y="5531693"/>
                </a:lnTo>
                <a:cubicBezTo>
                  <a:pt x="4165781" y="5537600"/>
                  <a:pt x="4162589" y="5542649"/>
                  <a:pt x="4162685" y="5547578"/>
                </a:cubicBezTo>
                <a:lnTo>
                  <a:pt x="4162685" y="5547579"/>
                </a:lnTo>
                <a:cubicBezTo>
                  <a:pt x="4162780" y="5552508"/>
                  <a:pt x="4166162" y="5557318"/>
                  <a:pt x="4172258" y="5562747"/>
                </a:cubicBezTo>
                <a:cubicBezTo>
                  <a:pt x="4214932" y="5600468"/>
                  <a:pt x="4241603" y="5646190"/>
                  <a:pt x="4243506" y="5704484"/>
                </a:cubicBezTo>
                <a:cubicBezTo>
                  <a:pt x="4243888" y="5716486"/>
                  <a:pt x="4246554" y="5728679"/>
                  <a:pt x="4249412" y="5740489"/>
                </a:cubicBezTo>
                <a:cubicBezTo>
                  <a:pt x="4251127" y="5747729"/>
                  <a:pt x="4253033" y="5756494"/>
                  <a:pt x="4258177" y="5760874"/>
                </a:cubicBezTo>
                <a:cubicBezTo>
                  <a:pt x="4297420" y="5794975"/>
                  <a:pt x="4324663" y="5837458"/>
                  <a:pt x="4346573" y="5883752"/>
                </a:cubicBezTo>
                <a:lnTo>
                  <a:pt x="4346575" y="5883756"/>
                </a:lnTo>
                <a:lnTo>
                  <a:pt x="4364477" y="5935946"/>
                </a:lnTo>
                <a:lnTo>
                  <a:pt x="4364478" y="5935950"/>
                </a:lnTo>
                <a:lnTo>
                  <a:pt x="4360859" y="5993290"/>
                </a:lnTo>
                <a:lnTo>
                  <a:pt x="4360858" y="5993291"/>
                </a:lnTo>
                <a:cubicBezTo>
                  <a:pt x="4359717" y="6004531"/>
                  <a:pt x="4359906" y="6017485"/>
                  <a:pt x="4354382" y="6026440"/>
                </a:cubicBezTo>
                <a:cubicBezTo>
                  <a:pt x="4337045" y="6054825"/>
                  <a:pt x="4318377" y="6082258"/>
                  <a:pt x="4298182" y="6108738"/>
                </a:cubicBezTo>
                <a:cubicBezTo>
                  <a:pt x="4289514" y="6120074"/>
                  <a:pt x="4284561" y="6126884"/>
                  <a:pt x="4284490" y="6133314"/>
                </a:cubicBezTo>
                <a:lnTo>
                  <a:pt x="4284490" y="6133315"/>
                </a:lnTo>
                <a:lnTo>
                  <a:pt x="4288190" y="6143190"/>
                </a:lnTo>
                <a:lnTo>
                  <a:pt x="4300086" y="6155600"/>
                </a:lnTo>
                <a:lnTo>
                  <a:pt x="4300088" y="6155603"/>
                </a:lnTo>
                <a:cubicBezTo>
                  <a:pt x="4322377" y="6175798"/>
                  <a:pt x="4333998" y="6200945"/>
                  <a:pt x="4338759" y="6228757"/>
                </a:cubicBezTo>
                <a:lnTo>
                  <a:pt x="4356096" y="6361540"/>
                </a:lnTo>
                <a:lnTo>
                  <a:pt x="4356096" y="6361539"/>
                </a:lnTo>
                <a:cubicBezTo>
                  <a:pt x="4352476" y="6317151"/>
                  <a:pt x="4346190" y="6272764"/>
                  <a:pt x="4338759" y="6228756"/>
                </a:cubicBezTo>
                <a:cubicBezTo>
                  <a:pt x="4333998" y="6200944"/>
                  <a:pt x="4322377" y="6175797"/>
                  <a:pt x="4300088" y="6155602"/>
                </a:cubicBezTo>
                <a:lnTo>
                  <a:pt x="4300086" y="6155600"/>
                </a:lnTo>
                <a:lnTo>
                  <a:pt x="4284490" y="6133315"/>
                </a:lnTo>
                <a:lnTo>
                  <a:pt x="4298182" y="6108739"/>
                </a:lnTo>
                <a:cubicBezTo>
                  <a:pt x="4318377" y="6082259"/>
                  <a:pt x="4337045" y="6054826"/>
                  <a:pt x="4354382" y="6026441"/>
                </a:cubicBezTo>
                <a:cubicBezTo>
                  <a:pt x="4359906" y="6017486"/>
                  <a:pt x="4359717" y="6004532"/>
                  <a:pt x="4360858" y="5993292"/>
                </a:cubicBezTo>
                <a:lnTo>
                  <a:pt x="4360859" y="5993290"/>
                </a:lnTo>
                <a:lnTo>
                  <a:pt x="4364311" y="5964477"/>
                </a:lnTo>
                <a:lnTo>
                  <a:pt x="4364478" y="5935950"/>
                </a:lnTo>
                <a:lnTo>
                  <a:pt x="4364478" y="5935949"/>
                </a:lnTo>
                <a:lnTo>
                  <a:pt x="4364477" y="5935946"/>
                </a:lnTo>
                <a:lnTo>
                  <a:pt x="4357598" y="5909351"/>
                </a:lnTo>
                <a:lnTo>
                  <a:pt x="4346575" y="5883756"/>
                </a:lnTo>
                <a:lnTo>
                  <a:pt x="4346573" y="5883751"/>
                </a:lnTo>
                <a:cubicBezTo>
                  <a:pt x="4324663" y="5837457"/>
                  <a:pt x="4297420" y="5794974"/>
                  <a:pt x="4258177" y="5760873"/>
                </a:cubicBezTo>
                <a:cubicBezTo>
                  <a:pt x="4253033" y="5756493"/>
                  <a:pt x="4251127" y="5747728"/>
                  <a:pt x="4249412" y="5740488"/>
                </a:cubicBezTo>
                <a:cubicBezTo>
                  <a:pt x="4246554" y="5728678"/>
                  <a:pt x="4243888" y="5716485"/>
                  <a:pt x="4243506" y="5704483"/>
                </a:cubicBezTo>
                <a:cubicBezTo>
                  <a:pt x="4241603" y="5646189"/>
                  <a:pt x="4214932" y="5600467"/>
                  <a:pt x="4172258" y="5562746"/>
                </a:cubicBezTo>
                <a:lnTo>
                  <a:pt x="4162685" y="5547578"/>
                </a:lnTo>
                <a:lnTo>
                  <a:pt x="4172830" y="5531694"/>
                </a:lnTo>
                <a:lnTo>
                  <a:pt x="4172831" y="5531692"/>
                </a:lnTo>
                <a:lnTo>
                  <a:pt x="4181230" y="5520422"/>
                </a:lnTo>
                <a:lnTo>
                  <a:pt x="4183450" y="5507668"/>
                </a:lnTo>
                <a:lnTo>
                  <a:pt x="4183450" y="5507667"/>
                </a:lnTo>
                <a:cubicBezTo>
                  <a:pt x="4183403" y="5498832"/>
                  <a:pt x="4180831" y="5489497"/>
                  <a:pt x="4178926" y="5480637"/>
                </a:cubicBezTo>
                <a:cubicBezTo>
                  <a:pt x="4175116" y="5462351"/>
                  <a:pt x="4171114" y="5443870"/>
                  <a:pt x="4167304" y="5425582"/>
                </a:cubicBezTo>
                <a:cubicBezTo>
                  <a:pt x="4164638" y="5412057"/>
                  <a:pt x="4162352" y="5398721"/>
                  <a:pt x="4159113" y="5385384"/>
                </a:cubicBezTo>
                <a:lnTo>
                  <a:pt x="4154237" y="5355014"/>
                </a:lnTo>
                <a:lnTo>
                  <a:pt x="4158157" y="5321350"/>
                </a:lnTo>
                <a:lnTo>
                  <a:pt x="4183116" y="5272797"/>
                </a:lnTo>
                <a:lnTo>
                  <a:pt x="4196024" y="5248936"/>
                </a:lnTo>
                <a:lnTo>
                  <a:pt x="4206573" y="5229434"/>
                </a:lnTo>
                <a:cubicBezTo>
                  <a:pt x="4210407" y="5213598"/>
                  <a:pt x="4210359" y="5196595"/>
                  <a:pt x="4206739" y="5179068"/>
                </a:cubicBezTo>
                <a:lnTo>
                  <a:pt x="4206739" y="5179067"/>
                </a:lnTo>
                <a:cubicBezTo>
                  <a:pt x="4206263" y="5176876"/>
                  <a:pt x="4205074" y="5174400"/>
                  <a:pt x="4204192" y="5172090"/>
                </a:cubicBezTo>
                <a:lnTo>
                  <a:pt x="4203501" y="5166114"/>
                </a:lnTo>
                <a:lnTo>
                  <a:pt x="4210217" y="5133225"/>
                </a:lnTo>
                <a:lnTo>
                  <a:pt x="4210217" y="5133224"/>
                </a:lnTo>
                <a:lnTo>
                  <a:pt x="4210215" y="5133220"/>
                </a:lnTo>
                <a:lnTo>
                  <a:pt x="4203072" y="5102461"/>
                </a:lnTo>
                <a:lnTo>
                  <a:pt x="4197188" y="5087444"/>
                </a:lnTo>
                <a:lnTo>
                  <a:pt x="4197182" y="5087423"/>
                </a:lnTo>
                <a:cubicBezTo>
                  <a:pt x="4191096" y="5072411"/>
                  <a:pt x="4184997" y="5057381"/>
                  <a:pt x="4184068" y="5041521"/>
                </a:cubicBezTo>
                <a:cubicBezTo>
                  <a:pt x="4182926" y="5022852"/>
                  <a:pt x="4168828" y="5003801"/>
                  <a:pt x="4157589" y="4987037"/>
                </a:cubicBezTo>
                <a:lnTo>
                  <a:pt x="4140307" y="4957453"/>
                </a:lnTo>
                <a:lnTo>
                  <a:pt x="4132757" y="4933810"/>
                </a:lnTo>
                <a:lnTo>
                  <a:pt x="4132755" y="4933805"/>
                </a:lnTo>
                <a:lnTo>
                  <a:pt x="4134157" y="4912169"/>
                </a:lnTo>
                <a:cubicBezTo>
                  <a:pt x="4135919" y="4904359"/>
                  <a:pt x="4136431" y="4896714"/>
                  <a:pt x="4135862" y="4889276"/>
                </a:cubicBezTo>
                <a:lnTo>
                  <a:pt x="4135862" y="4889275"/>
                </a:lnTo>
                <a:lnTo>
                  <a:pt x="4131084" y="4867614"/>
                </a:lnTo>
                <a:lnTo>
                  <a:pt x="4128333" y="4863343"/>
                </a:lnTo>
                <a:lnTo>
                  <a:pt x="4126583" y="4857317"/>
                </a:lnTo>
                <a:cubicBezTo>
                  <a:pt x="4121440" y="4847214"/>
                  <a:pt x="4114439" y="4837703"/>
                  <a:pt x="4106152" y="4828916"/>
                </a:cubicBezTo>
                <a:lnTo>
                  <a:pt x="4091316" y="4800483"/>
                </a:lnTo>
                <a:lnTo>
                  <a:pt x="4092625" y="4767765"/>
                </a:lnTo>
                <a:cubicBezTo>
                  <a:pt x="4098531" y="4738236"/>
                  <a:pt x="4098913" y="4707565"/>
                  <a:pt x="4102532" y="4677656"/>
                </a:cubicBezTo>
                <a:cubicBezTo>
                  <a:pt x="4103294" y="4671177"/>
                  <a:pt x="4105962" y="4662987"/>
                  <a:pt x="4110534" y="4659175"/>
                </a:cubicBezTo>
                <a:cubicBezTo>
                  <a:pt x="4167304" y="4612501"/>
                  <a:pt x="4167876" y="4546777"/>
                  <a:pt x="4170544" y="4482005"/>
                </a:cubicBezTo>
                <a:cubicBezTo>
                  <a:pt x="4172258" y="4442762"/>
                  <a:pt x="4172258" y="4403326"/>
                  <a:pt x="4171306" y="4363891"/>
                </a:cubicBezTo>
                <a:lnTo>
                  <a:pt x="4171306" y="4363890"/>
                </a:lnTo>
                <a:cubicBezTo>
                  <a:pt x="4171114" y="4350554"/>
                  <a:pt x="4168066" y="4336457"/>
                  <a:pt x="4162352" y="4324645"/>
                </a:cubicBezTo>
                <a:cubicBezTo>
                  <a:pt x="4150349" y="4300070"/>
                  <a:pt x="4134729" y="4277401"/>
                  <a:pt x="4122536" y="4253014"/>
                </a:cubicBezTo>
                <a:close/>
                <a:moveTo>
                  <a:pt x="4113010" y="4165383"/>
                </a:moveTo>
                <a:lnTo>
                  <a:pt x="4113010" y="4165384"/>
                </a:lnTo>
                <a:lnTo>
                  <a:pt x="4116915" y="4192388"/>
                </a:lnTo>
                <a:lnTo>
                  <a:pt x="4116915" y="4192387"/>
                </a:lnTo>
                <a:cubicBezTo>
                  <a:pt x="4117011" y="4182767"/>
                  <a:pt x="4116439" y="4173480"/>
                  <a:pt x="4113010" y="4165383"/>
                </a:cubicBezTo>
                <a:close/>
                <a:moveTo>
                  <a:pt x="4100628" y="3885338"/>
                </a:moveTo>
                <a:lnTo>
                  <a:pt x="4100628" y="3885339"/>
                </a:lnTo>
                <a:cubicBezTo>
                  <a:pt x="4110344" y="3897722"/>
                  <a:pt x="4117750" y="3910319"/>
                  <a:pt x="4123009" y="3923125"/>
                </a:cubicBezTo>
                <a:lnTo>
                  <a:pt x="4132513" y="3962160"/>
                </a:lnTo>
                <a:lnTo>
                  <a:pt x="4116821" y="4043838"/>
                </a:lnTo>
                <a:lnTo>
                  <a:pt x="4116820" y="4043839"/>
                </a:lnTo>
                <a:cubicBezTo>
                  <a:pt x="4108057" y="4063842"/>
                  <a:pt x="4102675" y="4083702"/>
                  <a:pt x="4101699" y="4103825"/>
                </a:cubicBezTo>
                <a:lnTo>
                  <a:pt x="4101699" y="4103826"/>
                </a:lnTo>
                <a:lnTo>
                  <a:pt x="4103666" y="4134255"/>
                </a:lnTo>
                <a:lnTo>
                  <a:pt x="4113010" y="4165382"/>
                </a:lnTo>
                <a:lnTo>
                  <a:pt x="4101699" y="4103826"/>
                </a:lnTo>
                <a:lnTo>
                  <a:pt x="4116820" y="4043840"/>
                </a:lnTo>
                <a:lnTo>
                  <a:pt x="4116821" y="4043838"/>
                </a:lnTo>
                <a:lnTo>
                  <a:pt x="4130123" y="4002410"/>
                </a:lnTo>
                <a:lnTo>
                  <a:pt x="4132513" y="3962160"/>
                </a:lnTo>
                <a:lnTo>
                  <a:pt x="4132513" y="3962159"/>
                </a:lnTo>
                <a:cubicBezTo>
                  <a:pt x="4130251" y="3935727"/>
                  <a:pt x="4120060" y="3910104"/>
                  <a:pt x="4100628" y="3885338"/>
                </a:cubicBezTo>
                <a:close/>
                <a:moveTo>
                  <a:pt x="4115391" y="3670561"/>
                </a:moveTo>
                <a:lnTo>
                  <a:pt x="4117820" y="3680164"/>
                </a:lnTo>
                <a:lnTo>
                  <a:pt x="4113772" y="3734837"/>
                </a:lnTo>
                <a:lnTo>
                  <a:pt x="4113772" y="3734838"/>
                </a:lnTo>
                <a:cubicBezTo>
                  <a:pt x="4112820" y="3741316"/>
                  <a:pt x="4111486" y="3749126"/>
                  <a:pt x="4114154" y="3754653"/>
                </a:cubicBezTo>
                <a:lnTo>
                  <a:pt x="4120511" y="3789776"/>
                </a:lnTo>
                <a:lnTo>
                  <a:pt x="4105580" y="3822472"/>
                </a:lnTo>
                <a:cubicBezTo>
                  <a:pt x="4098532" y="3831902"/>
                  <a:pt x="4092912" y="3842046"/>
                  <a:pt x="4091245" y="3852619"/>
                </a:cubicBezTo>
                <a:lnTo>
                  <a:pt x="4091245" y="3852620"/>
                </a:lnTo>
                <a:lnTo>
                  <a:pt x="4092025" y="3868764"/>
                </a:lnTo>
                <a:lnTo>
                  <a:pt x="4100628" y="3885337"/>
                </a:lnTo>
                <a:lnTo>
                  <a:pt x="4091245" y="3852620"/>
                </a:lnTo>
                <a:lnTo>
                  <a:pt x="4105580" y="3822473"/>
                </a:lnTo>
                <a:cubicBezTo>
                  <a:pt x="4113772" y="3811614"/>
                  <a:pt x="4118916" y="3800897"/>
                  <a:pt x="4120511" y="3789777"/>
                </a:cubicBezTo>
                <a:lnTo>
                  <a:pt x="4120511" y="3789776"/>
                </a:lnTo>
                <a:cubicBezTo>
                  <a:pt x="4122107" y="3778655"/>
                  <a:pt x="4120154" y="3767130"/>
                  <a:pt x="4114154" y="3754652"/>
                </a:cubicBezTo>
                <a:lnTo>
                  <a:pt x="4113772" y="3734838"/>
                </a:lnTo>
                <a:lnTo>
                  <a:pt x="4117820" y="3680164"/>
                </a:lnTo>
                <a:lnTo>
                  <a:pt x="4117820" y="3680163"/>
                </a:lnTo>
                <a:close/>
                <a:moveTo>
                  <a:pt x="4185711" y="2836172"/>
                </a:moveTo>
                <a:lnTo>
                  <a:pt x="4177020" y="2848793"/>
                </a:lnTo>
                <a:cubicBezTo>
                  <a:pt x="4172020" y="2865010"/>
                  <a:pt x="4166162" y="2881307"/>
                  <a:pt x="4161416" y="2897785"/>
                </a:cubicBezTo>
                <a:lnTo>
                  <a:pt x="4160387" y="2903551"/>
                </a:lnTo>
                <a:lnTo>
                  <a:pt x="4157113" y="2914328"/>
                </a:lnTo>
                <a:lnTo>
                  <a:pt x="4152482" y="2947859"/>
                </a:lnTo>
                <a:lnTo>
                  <a:pt x="4152481" y="2947862"/>
                </a:lnTo>
                <a:lnTo>
                  <a:pt x="4152481" y="2947863"/>
                </a:lnTo>
                <a:cubicBezTo>
                  <a:pt x="4152112" y="2959157"/>
                  <a:pt x="4153112" y="2970576"/>
                  <a:pt x="4156065" y="2982149"/>
                </a:cubicBezTo>
                <a:lnTo>
                  <a:pt x="4167758" y="3077402"/>
                </a:lnTo>
                <a:lnTo>
                  <a:pt x="4155303" y="3172654"/>
                </a:lnTo>
                <a:cubicBezTo>
                  <a:pt x="4129394" y="3276480"/>
                  <a:pt x="4101962" y="3380305"/>
                  <a:pt x="4107676" y="3489467"/>
                </a:cubicBezTo>
                <a:cubicBezTo>
                  <a:pt x="4108628" y="3507563"/>
                  <a:pt x="4097007" y="3529090"/>
                  <a:pt x="4085577" y="3544713"/>
                </a:cubicBezTo>
                <a:cubicBezTo>
                  <a:pt x="4074719" y="3559668"/>
                  <a:pt x="4068860" y="3566811"/>
                  <a:pt x="4067955" y="3574408"/>
                </a:cubicBezTo>
                <a:lnTo>
                  <a:pt x="4067956" y="3574408"/>
                </a:lnTo>
                <a:lnTo>
                  <a:pt x="4067955" y="3574409"/>
                </a:lnTo>
                <a:cubicBezTo>
                  <a:pt x="4067050" y="3582005"/>
                  <a:pt x="4071099" y="3590054"/>
                  <a:pt x="4080053" y="3606818"/>
                </a:cubicBezTo>
                <a:cubicBezTo>
                  <a:pt x="4084435" y="3614820"/>
                  <a:pt x="4087101" y="3624726"/>
                  <a:pt x="4093579" y="3630633"/>
                </a:cubicBezTo>
                <a:lnTo>
                  <a:pt x="4109452" y="3651926"/>
                </a:lnTo>
                <a:lnTo>
                  <a:pt x="4093579" y="3630632"/>
                </a:lnTo>
                <a:cubicBezTo>
                  <a:pt x="4087101" y="3624725"/>
                  <a:pt x="4084435" y="3614819"/>
                  <a:pt x="4080053" y="3606817"/>
                </a:cubicBezTo>
                <a:cubicBezTo>
                  <a:pt x="4075576" y="3598435"/>
                  <a:pt x="4072325" y="3592232"/>
                  <a:pt x="4070307" y="3587174"/>
                </a:cubicBezTo>
                <a:lnTo>
                  <a:pt x="4067956" y="3574408"/>
                </a:lnTo>
                <a:lnTo>
                  <a:pt x="4073034" y="3562321"/>
                </a:lnTo>
                <a:cubicBezTo>
                  <a:pt x="4075969" y="3557716"/>
                  <a:pt x="4080148" y="3552191"/>
                  <a:pt x="4085577" y="3544714"/>
                </a:cubicBezTo>
                <a:cubicBezTo>
                  <a:pt x="4097007" y="3529091"/>
                  <a:pt x="4108628" y="3507564"/>
                  <a:pt x="4107676" y="3489468"/>
                </a:cubicBezTo>
                <a:cubicBezTo>
                  <a:pt x="4101962" y="3380306"/>
                  <a:pt x="4129394" y="3276481"/>
                  <a:pt x="4155303" y="3172655"/>
                </a:cubicBezTo>
                <a:cubicBezTo>
                  <a:pt x="4163305" y="3140650"/>
                  <a:pt x="4167543" y="3109026"/>
                  <a:pt x="4167758" y="3077402"/>
                </a:cubicBezTo>
                <a:lnTo>
                  <a:pt x="4167758" y="3077401"/>
                </a:lnTo>
                <a:cubicBezTo>
                  <a:pt x="4167972" y="3045777"/>
                  <a:pt x="4164162" y="3014153"/>
                  <a:pt x="4156065" y="2982148"/>
                </a:cubicBezTo>
                <a:lnTo>
                  <a:pt x="4152481" y="2947863"/>
                </a:lnTo>
                <a:lnTo>
                  <a:pt x="4152482" y="2947859"/>
                </a:lnTo>
                <a:lnTo>
                  <a:pt x="4160387" y="2903551"/>
                </a:lnTo>
                <a:lnTo>
                  <a:pt x="4177020" y="2848794"/>
                </a:lnTo>
                <a:cubicBezTo>
                  <a:pt x="4178353" y="2844317"/>
                  <a:pt x="4181639" y="2839983"/>
                  <a:pt x="4185711" y="2836173"/>
                </a:cubicBezTo>
                <a:close/>
                <a:moveTo>
                  <a:pt x="3701225" y="1508458"/>
                </a:moveTo>
                <a:lnTo>
                  <a:pt x="3673131" y="1596214"/>
                </a:lnTo>
                <a:cubicBezTo>
                  <a:pt x="3670654" y="1604979"/>
                  <a:pt x="3672179" y="1615837"/>
                  <a:pt x="3675036" y="1624981"/>
                </a:cubicBezTo>
                <a:cubicBezTo>
                  <a:pt x="3684752" y="1656224"/>
                  <a:pt x="3709137" y="1676037"/>
                  <a:pt x="3731617" y="1697754"/>
                </a:cubicBezTo>
                <a:cubicBezTo>
                  <a:pt x="3741524" y="1707280"/>
                  <a:pt x="3748572" y="1720424"/>
                  <a:pt x="3754286" y="1733189"/>
                </a:cubicBezTo>
                <a:cubicBezTo>
                  <a:pt x="3768957" y="1766336"/>
                  <a:pt x="3782101" y="1800247"/>
                  <a:pt x="3796007" y="1833776"/>
                </a:cubicBezTo>
                <a:cubicBezTo>
                  <a:pt x="3797341" y="1837014"/>
                  <a:pt x="3800770" y="1839680"/>
                  <a:pt x="3803628" y="1842159"/>
                </a:cubicBezTo>
                <a:cubicBezTo>
                  <a:pt x="3833729" y="1866923"/>
                  <a:pt x="3864018" y="1891498"/>
                  <a:pt x="3894119" y="1916455"/>
                </a:cubicBezTo>
                <a:cubicBezTo>
                  <a:pt x="3899833" y="1921217"/>
                  <a:pt x="3904025" y="1928077"/>
                  <a:pt x="3909549" y="1933220"/>
                </a:cubicBezTo>
                <a:cubicBezTo>
                  <a:pt x="3917169" y="1940460"/>
                  <a:pt x="3924410" y="1949604"/>
                  <a:pt x="3933554" y="1953414"/>
                </a:cubicBezTo>
                <a:cubicBezTo>
                  <a:pt x="3962319" y="1965225"/>
                  <a:pt x="3974703" y="1987895"/>
                  <a:pt x="3980037" y="2016470"/>
                </a:cubicBezTo>
                <a:cubicBezTo>
                  <a:pt x="3984990" y="2042571"/>
                  <a:pt x="3989182" y="2068670"/>
                  <a:pt x="3994896" y="2094579"/>
                </a:cubicBezTo>
                <a:cubicBezTo>
                  <a:pt x="4001754" y="2126202"/>
                  <a:pt x="4009184" y="2157637"/>
                  <a:pt x="4017567" y="2188880"/>
                </a:cubicBezTo>
                <a:cubicBezTo>
                  <a:pt x="4021187" y="2202405"/>
                  <a:pt x="4025377" y="2216693"/>
                  <a:pt x="4032807" y="2228315"/>
                </a:cubicBezTo>
                <a:cubicBezTo>
                  <a:pt x="4053382" y="2260891"/>
                  <a:pt x="4067288" y="2295754"/>
                  <a:pt x="4061764" y="2334045"/>
                </a:cubicBezTo>
                <a:cubicBezTo>
                  <a:pt x="4057382" y="2364716"/>
                  <a:pt x="4068622" y="2390435"/>
                  <a:pt x="4086149" y="2409486"/>
                </a:cubicBezTo>
                <a:cubicBezTo>
                  <a:pt x="4094103" y="2418155"/>
                  <a:pt x="4099616" y="2426977"/>
                  <a:pt x="4103250" y="2435913"/>
                </a:cubicBezTo>
                <a:lnTo>
                  <a:pt x="4109081" y="2463018"/>
                </a:lnTo>
                <a:lnTo>
                  <a:pt x="4109080" y="2463031"/>
                </a:lnTo>
                <a:lnTo>
                  <a:pt x="4100439" y="2518262"/>
                </a:lnTo>
                <a:lnTo>
                  <a:pt x="4100438" y="2518264"/>
                </a:lnTo>
                <a:cubicBezTo>
                  <a:pt x="4097771" y="2527790"/>
                  <a:pt x="4096627" y="2536458"/>
                  <a:pt x="4096794" y="2545006"/>
                </a:cubicBezTo>
                <a:lnTo>
                  <a:pt x="4096794" y="2545007"/>
                </a:lnTo>
                <a:cubicBezTo>
                  <a:pt x="4096960" y="2553556"/>
                  <a:pt x="4098437" y="2561986"/>
                  <a:pt x="4101008" y="2571035"/>
                </a:cubicBezTo>
                <a:cubicBezTo>
                  <a:pt x="4113010" y="2612946"/>
                  <a:pt x="4145587" y="2640951"/>
                  <a:pt x="4174162" y="2668002"/>
                </a:cubicBezTo>
                <a:cubicBezTo>
                  <a:pt x="4198547" y="2691055"/>
                  <a:pt x="4212264" y="2716964"/>
                  <a:pt x="4222552" y="2745349"/>
                </a:cubicBezTo>
                <a:lnTo>
                  <a:pt x="4222553" y="2745352"/>
                </a:lnTo>
                <a:lnTo>
                  <a:pt x="4228473" y="2778006"/>
                </a:lnTo>
                <a:lnTo>
                  <a:pt x="4228053" y="2785440"/>
                </a:lnTo>
                <a:lnTo>
                  <a:pt x="4217974" y="2811780"/>
                </a:lnTo>
                <a:lnTo>
                  <a:pt x="4217970" y="2811787"/>
                </a:lnTo>
                <a:lnTo>
                  <a:pt x="4217971" y="2811787"/>
                </a:lnTo>
                <a:lnTo>
                  <a:pt x="4217974" y="2811780"/>
                </a:lnTo>
                <a:lnTo>
                  <a:pt x="4227624" y="2793023"/>
                </a:lnTo>
                <a:lnTo>
                  <a:pt x="4228053" y="2785440"/>
                </a:lnTo>
                <a:lnTo>
                  <a:pt x="4229253" y="2782305"/>
                </a:lnTo>
                <a:lnTo>
                  <a:pt x="4228473" y="2778006"/>
                </a:lnTo>
                <a:lnTo>
                  <a:pt x="4228883" y="2770757"/>
                </a:lnTo>
                <a:lnTo>
                  <a:pt x="4222553" y="2745352"/>
                </a:lnTo>
                <a:lnTo>
                  <a:pt x="4222552" y="2745348"/>
                </a:lnTo>
                <a:cubicBezTo>
                  <a:pt x="4212264" y="2716963"/>
                  <a:pt x="4198547" y="2691054"/>
                  <a:pt x="4174162" y="2668001"/>
                </a:cubicBezTo>
                <a:cubicBezTo>
                  <a:pt x="4145587" y="2640950"/>
                  <a:pt x="4113010" y="2612945"/>
                  <a:pt x="4101008" y="2571034"/>
                </a:cubicBezTo>
                <a:lnTo>
                  <a:pt x="4096794" y="2545007"/>
                </a:lnTo>
                <a:lnTo>
                  <a:pt x="4100438" y="2518265"/>
                </a:lnTo>
                <a:lnTo>
                  <a:pt x="4100439" y="2518262"/>
                </a:lnTo>
                <a:lnTo>
                  <a:pt x="4107019" y="2490551"/>
                </a:lnTo>
                <a:lnTo>
                  <a:pt x="4109080" y="2463031"/>
                </a:lnTo>
                <a:lnTo>
                  <a:pt x="4109082" y="2463019"/>
                </a:lnTo>
                <a:lnTo>
                  <a:pt x="4109081" y="2463018"/>
                </a:lnTo>
                <a:lnTo>
                  <a:pt x="4109082" y="2463018"/>
                </a:lnTo>
                <a:cubicBezTo>
                  <a:pt x="4108200" y="2444777"/>
                  <a:pt x="4102057" y="2426822"/>
                  <a:pt x="4086149" y="2409485"/>
                </a:cubicBezTo>
                <a:cubicBezTo>
                  <a:pt x="4068622" y="2390434"/>
                  <a:pt x="4057382" y="2364715"/>
                  <a:pt x="4061764" y="2334044"/>
                </a:cubicBezTo>
                <a:cubicBezTo>
                  <a:pt x="4067288" y="2295753"/>
                  <a:pt x="4053382" y="2260890"/>
                  <a:pt x="4032807" y="2228314"/>
                </a:cubicBezTo>
                <a:cubicBezTo>
                  <a:pt x="4025377" y="2216692"/>
                  <a:pt x="4021187" y="2202404"/>
                  <a:pt x="4017567" y="2188879"/>
                </a:cubicBezTo>
                <a:cubicBezTo>
                  <a:pt x="4009184" y="2157636"/>
                  <a:pt x="4001754" y="2126201"/>
                  <a:pt x="3994896" y="2094578"/>
                </a:cubicBezTo>
                <a:cubicBezTo>
                  <a:pt x="3989182" y="2068669"/>
                  <a:pt x="3984990" y="2042570"/>
                  <a:pt x="3980037" y="2016469"/>
                </a:cubicBezTo>
                <a:cubicBezTo>
                  <a:pt x="3974703" y="1987894"/>
                  <a:pt x="3962319" y="1965224"/>
                  <a:pt x="3933554" y="1953413"/>
                </a:cubicBezTo>
                <a:cubicBezTo>
                  <a:pt x="3924410" y="1949603"/>
                  <a:pt x="3917169" y="1940459"/>
                  <a:pt x="3909549" y="1933219"/>
                </a:cubicBezTo>
                <a:cubicBezTo>
                  <a:pt x="3904025" y="1928076"/>
                  <a:pt x="3899833" y="1921216"/>
                  <a:pt x="3894119" y="1916454"/>
                </a:cubicBezTo>
                <a:cubicBezTo>
                  <a:pt x="3864018" y="1891497"/>
                  <a:pt x="3833729" y="1866922"/>
                  <a:pt x="3803628" y="1842158"/>
                </a:cubicBezTo>
                <a:cubicBezTo>
                  <a:pt x="3800770" y="1839679"/>
                  <a:pt x="3797341" y="1837013"/>
                  <a:pt x="3796007" y="1833775"/>
                </a:cubicBezTo>
                <a:cubicBezTo>
                  <a:pt x="3782101" y="1800246"/>
                  <a:pt x="3768958" y="1766335"/>
                  <a:pt x="3754286" y="1733188"/>
                </a:cubicBezTo>
                <a:cubicBezTo>
                  <a:pt x="3748572" y="1720423"/>
                  <a:pt x="3741524" y="1707279"/>
                  <a:pt x="3731618" y="1697753"/>
                </a:cubicBezTo>
                <a:cubicBezTo>
                  <a:pt x="3709138" y="1676036"/>
                  <a:pt x="3684752" y="1656223"/>
                  <a:pt x="3675036" y="1624980"/>
                </a:cubicBezTo>
                <a:cubicBezTo>
                  <a:pt x="3672180" y="1615836"/>
                  <a:pt x="3670655" y="1604978"/>
                  <a:pt x="3673132" y="1596213"/>
                </a:cubicBezTo>
                <a:close/>
                <a:moveTo>
                  <a:pt x="3719830" y="1459073"/>
                </a:moveTo>
                <a:lnTo>
                  <a:pt x="3719829" y="1459074"/>
                </a:lnTo>
                <a:lnTo>
                  <a:pt x="3710612" y="1481572"/>
                </a:lnTo>
                <a:close/>
                <a:moveTo>
                  <a:pt x="3739023" y="1268758"/>
                </a:moveTo>
                <a:cubicBezTo>
                  <a:pt x="3739475" y="1275402"/>
                  <a:pt x="3741047" y="1281689"/>
                  <a:pt x="3744190" y="1286070"/>
                </a:cubicBezTo>
                <a:cubicBezTo>
                  <a:pt x="3758763" y="1306930"/>
                  <a:pt x="3765003" y="1328553"/>
                  <a:pt x="3766527" y="1350628"/>
                </a:cubicBezTo>
                <a:lnTo>
                  <a:pt x="3760933" y="1413840"/>
                </a:lnTo>
                <a:lnTo>
                  <a:pt x="3766528" y="1350627"/>
                </a:lnTo>
                <a:cubicBezTo>
                  <a:pt x="3765003" y="1328552"/>
                  <a:pt x="3758764" y="1306930"/>
                  <a:pt x="3744190" y="1286069"/>
                </a:cubicBezTo>
                <a:close/>
                <a:moveTo>
                  <a:pt x="3680752" y="773035"/>
                </a:moveTo>
                <a:lnTo>
                  <a:pt x="3680752" y="773036"/>
                </a:lnTo>
                <a:cubicBezTo>
                  <a:pt x="3683038" y="800277"/>
                  <a:pt x="3686276" y="827330"/>
                  <a:pt x="3688752" y="854380"/>
                </a:cubicBezTo>
                <a:cubicBezTo>
                  <a:pt x="3691038" y="878957"/>
                  <a:pt x="3691800" y="903723"/>
                  <a:pt x="3719805" y="915344"/>
                </a:cubicBezTo>
                <a:cubicBezTo>
                  <a:pt x="3724187" y="917060"/>
                  <a:pt x="3727425" y="922774"/>
                  <a:pt x="3730283" y="927156"/>
                </a:cubicBezTo>
                <a:cubicBezTo>
                  <a:pt x="3774291" y="994786"/>
                  <a:pt x="3773147" y="1030981"/>
                  <a:pt x="3726663" y="1097088"/>
                </a:cubicBezTo>
                <a:cubicBezTo>
                  <a:pt x="3721901" y="1103946"/>
                  <a:pt x="3718471" y="1118614"/>
                  <a:pt x="3722281" y="1123186"/>
                </a:cubicBezTo>
                <a:cubicBezTo>
                  <a:pt x="3738093" y="1142618"/>
                  <a:pt x="3745142" y="1162954"/>
                  <a:pt x="3747000" y="1184029"/>
                </a:cubicBezTo>
                <a:cubicBezTo>
                  <a:pt x="3745142" y="1162954"/>
                  <a:pt x="3738094" y="1142617"/>
                  <a:pt x="3722282" y="1123185"/>
                </a:cubicBezTo>
                <a:cubicBezTo>
                  <a:pt x="3718472" y="1118613"/>
                  <a:pt x="3721902" y="1103945"/>
                  <a:pt x="3726664" y="1097087"/>
                </a:cubicBezTo>
                <a:cubicBezTo>
                  <a:pt x="3773148" y="1030980"/>
                  <a:pt x="3774292" y="994785"/>
                  <a:pt x="3730284" y="927155"/>
                </a:cubicBezTo>
                <a:cubicBezTo>
                  <a:pt x="3727426" y="922773"/>
                  <a:pt x="3724188" y="917059"/>
                  <a:pt x="3719806" y="915343"/>
                </a:cubicBezTo>
                <a:cubicBezTo>
                  <a:pt x="3691800" y="903722"/>
                  <a:pt x="3691038" y="878956"/>
                  <a:pt x="3688752" y="854379"/>
                </a:cubicBezTo>
                <a:close/>
                <a:moveTo>
                  <a:pt x="3736153" y="517851"/>
                </a:moveTo>
                <a:lnTo>
                  <a:pt x="3727235" y="556048"/>
                </a:lnTo>
                <a:cubicBezTo>
                  <a:pt x="3725139" y="564049"/>
                  <a:pt x="3719615" y="572623"/>
                  <a:pt x="3720757" y="580051"/>
                </a:cubicBezTo>
                <a:cubicBezTo>
                  <a:pt x="3724091" y="601579"/>
                  <a:pt x="3721662" y="622201"/>
                  <a:pt x="3717376" y="642538"/>
                </a:cubicBezTo>
                <a:lnTo>
                  <a:pt x="3704853" y="694928"/>
                </a:lnTo>
                <a:lnTo>
                  <a:pt x="3717377" y="642537"/>
                </a:lnTo>
                <a:cubicBezTo>
                  <a:pt x="3721663" y="622201"/>
                  <a:pt x="3724092" y="601578"/>
                  <a:pt x="3720758" y="580050"/>
                </a:cubicBezTo>
                <a:cubicBezTo>
                  <a:pt x="3719616" y="572622"/>
                  <a:pt x="3725140" y="564048"/>
                  <a:pt x="3727236" y="556047"/>
                </a:cubicBezTo>
                <a:close/>
                <a:moveTo>
                  <a:pt x="3749448" y="298169"/>
                </a:moveTo>
                <a:lnTo>
                  <a:pt x="3734666" y="313533"/>
                </a:lnTo>
                <a:lnTo>
                  <a:pt x="3734666" y="313533"/>
                </a:lnTo>
                <a:lnTo>
                  <a:pt x="3734665" y="313534"/>
                </a:lnTo>
                <a:cubicBezTo>
                  <a:pt x="3730473" y="316390"/>
                  <a:pt x="3732759" y="330299"/>
                  <a:pt x="3734093" y="338871"/>
                </a:cubicBezTo>
                <a:lnTo>
                  <a:pt x="3734100" y="338903"/>
                </a:lnTo>
                <a:lnTo>
                  <a:pt x="3744000" y="395640"/>
                </a:lnTo>
                <a:lnTo>
                  <a:pt x="3740190" y="367328"/>
                </a:lnTo>
                <a:lnTo>
                  <a:pt x="3734100" y="338903"/>
                </a:lnTo>
                <a:lnTo>
                  <a:pt x="3734094" y="338870"/>
                </a:lnTo>
                <a:cubicBezTo>
                  <a:pt x="3733427" y="334584"/>
                  <a:pt x="3732522" y="328964"/>
                  <a:pt x="3732308" y="324058"/>
                </a:cubicBezTo>
                <a:lnTo>
                  <a:pt x="3734666" y="313533"/>
                </a:lnTo>
                <a:close/>
                <a:moveTo>
                  <a:pt x="3756993" y="281568"/>
                </a:moveTo>
                <a:lnTo>
                  <a:pt x="3752098" y="295415"/>
                </a:lnTo>
                <a:lnTo>
                  <a:pt x="3752099" y="295415"/>
                </a:lnTo>
                <a:close/>
                <a:moveTo>
                  <a:pt x="3743673" y="24486"/>
                </a:moveTo>
                <a:lnTo>
                  <a:pt x="3741410" y="74129"/>
                </a:lnTo>
                <a:cubicBezTo>
                  <a:pt x="3742333" y="91492"/>
                  <a:pt x="3744643" y="108703"/>
                  <a:pt x="3747334" y="125861"/>
                </a:cubicBezTo>
                <a:lnTo>
                  <a:pt x="3751729" y="153388"/>
                </a:lnTo>
                <a:lnTo>
                  <a:pt x="3760002" y="228944"/>
                </a:lnTo>
                <a:lnTo>
                  <a:pt x="3755543" y="177271"/>
                </a:lnTo>
                <a:lnTo>
                  <a:pt x="3751729" y="153388"/>
                </a:lnTo>
                <a:lnTo>
                  <a:pt x="3751530" y="151569"/>
                </a:lnTo>
                <a:cubicBezTo>
                  <a:pt x="3747300" y="125876"/>
                  <a:pt x="3742795" y="100174"/>
                  <a:pt x="3741411" y="74129"/>
                </a:cubicBezTo>
                <a:close/>
                <a:moveTo>
                  <a:pt x="3741092" y="0"/>
                </a:moveTo>
                <a:lnTo>
                  <a:pt x="4205201" y="0"/>
                </a:lnTo>
                <a:lnTo>
                  <a:pt x="4204073" y="2817"/>
                </a:lnTo>
                <a:cubicBezTo>
                  <a:pt x="4195691" y="21486"/>
                  <a:pt x="4193023" y="43012"/>
                  <a:pt x="4189974" y="63587"/>
                </a:cubicBezTo>
                <a:cubicBezTo>
                  <a:pt x="4184450" y="101308"/>
                  <a:pt x="4181020" y="139219"/>
                  <a:pt x="4176068" y="176939"/>
                </a:cubicBezTo>
                <a:cubicBezTo>
                  <a:pt x="4174924" y="184941"/>
                  <a:pt x="4172830" y="194085"/>
                  <a:pt x="4168066" y="200182"/>
                </a:cubicBezTo>
                <a:cubicBezTo>
                  <a:pt x="4136061" y="241901"/>
                  <a:pt x="4127108" y="292579"/>
                  <a:pt x="4130154" y="340774"/>
                </a:cubicBezTo>
                <a:cubicBezTo>
                  <a:pt x="4132443" y="378686"/>
                  <a:pt x="4134157" y="415835"/>
                  <a:pt x="4130919" y="453364"/>
                </a:cubicBezTo>
                <a:cubicBezTo>
                  <a:pt x="4130727" y="456222"/>
                  <a:pt x="4131109" y="460032"/>
                  <a:pt x="4132633" y="462126"/>
                </a:cubicBezTo>
                <a:cubicBezTo>
                  <a:pt x="4142729" y="475081"/>
                  <a:pt x="4143491" y="488607"/>
                  <a:pt x="4145205" y="505182"/>
                </a:cubicBezTo>
                <a:cubicBezTo>
                  <a:pt x="4147683" y="528615"/>
                  <a:pt x="4145967" y="550141"/>
                  <a:pt x="4141777" y="571860"/>
                </a:cubicBezTo>
                <a:cubicBezTo>
                  <a:pt x="4138729" y="587672"/>
                  <a:pt x="4132443" y="603673"/>
                  <a:pt x="4124440" y="617772"/>
                </a:cubicBezTo>
                <a:cubicBezTo>
                  <a:pt x="4113200" y="637392"/>
                  <a:pt x="4108820" y="656255"/>
                  <a:pt x="4123678" y="674923"/>
                </a:cubicBezTo>
                <a:cubicBezTo>
                  <a:pt x="4139491" y="695116"/>
                  <a:pt x="4133967" y="717977"/>
                  <a:pt x="4134537" y="740268"/>
                </a:cubicBezTo>
                <a:cubicBezTo>
                  <a:pt x="4134729" y="749982"/>
                  <a:pt x="4134347" y="760270"/>
                  <a:pt x="4136823" y="769605"/>
                </a:cubicBezTo>
                <a:cubicBezTo>
                  <a:pt x="4143873" y="796655"/>
                  <a:pt x="4154541" y="822756"/>
                  <a:pt x="4159303" y="850189"/>
                </a:cubicBezTo>
                <a:cubicBezTo>
                  <a:pt x="4161970" y="865430"/>
                  <a:pt x="4157207" y="882384"/>
                  <a:pt x="4153779" y="898198"/>
                </a:cubicBezTo>
                <a:cubicBezTo>
                  <a:pt x="4150159" y="914200"/>
                  <a:pt x="4144635" y="930011"/>
                  <a:pt x="4138919" y="945444"/>
                </a:cubicBezTo>
                <a:cubicBezTo>
                  <a:pt x="4135109" y="955920"/>
                  <a:pt x="4131489" y="967350"/>
                  <a:pt x="4124630" y="975733"/>
                </a:cubicBezTo>
                <a:cubicBezTo>
                  <a:pt x="4109010" y="994785"/>
                  <a:pt x="4106342" y="1014406"/>
                  <a:pt x="4114534" y="1036887"/>
                </a:cubicBezTo>
                <a:cubicBezTo>
                  <a:pt x="4115868" y="1040315"/>
                  <a:pt x="4115868" y="1044315"/>
                  <a:pt x="4116058" y="1048125"/>
                </a:cubicBezTo>
                <a:cubicBezTo>
                  <a:pt x="4120058" y="1109091"/>
                  <a:pt x="4122536" y="1170051"/>
                  <a:pt x="4128632" y="1230633"/>
                </a:cubicBezTo>
                <a:cubicBezTo>
                  <a:pt x="4131109" y="1255206"/>
                  <a:pt x="4141967" y="1278829"/>
                  <a:pt x="4148825" y="1303024"/>
                </a:cubicBezTo>
                <a:cubicBezTo>
                  <a:pt x="4150159" y="1307978"/>
                  <a:pt x="4152255" y="1313504"/>
                  <a:pt x="4151301" y="1318456"/>
                </a:cubicBezTo>
                <a:cubicBezTo>
                  <a:pt x="4141777" y="1372368"/>
                  <a:pt x="4155683" y="1422854"/>
                  <a:pt x="4173972" y="1472575"/>
                </a:cubicBezTo>
                <a:cubicBezTo>
                  <a:pt x="4175878" y="1477717"/>
                  <a:pt x="4175306" y="1484004"/>
                  <a:pt x="4174924" y="1489720"/>
                </a:cubicBezTo>
                <a:cubicBezTo>
                  <a:pt x="4173592" y="1505724"/>
                  <a:pt x="4166924" y="1523059"/>
                  <a:pt x="4170924" y="1537537"/>
                </a:cubicBezTo>
                <a:cubicBezTo>
                  <a:pt x="4181974" y="1576019"/>
                  <a:pt x="4195309" y="1614120"/>
                  <a:pt x="4212073" y="1650317"/>
                </a:cubicBezTo>
                <a:cubicBezTo>
                  <a:pt x="4229028" y="1687086"/>
                  <a:pt x="4243316" y="1721185"/>
                  <a:pt x="4226173" y="1763287"/>
                </a:cubicBezTo>
                <a:cubicBezTo>
                  <a:pt x="4218932" y="1781194"/>
                  <a:pt x="4224076" y="1804816"/>
                  <a:pt x="4225981" y="1825393"/>
                </a:cubicBezTo>
                <a:cubicBezTo>
                  <a:pt x="4227504" y="1840441"/>
                  <a:pt x="4236078" y="1854920"/>
                  <a:pt x="4236078" y="1869780"/>
                </a:cubicBezTo>
                <a:cubicBezTo>
                  <a:pt x="4236078" y="1909408"/>
                  <a:pt x="4246174" y="1944649"/>
                  <a:pt x="4266749" y="1978940"/>
                </a:cubicBezTo>
                <a:cubicBezTo>
                  <a:pt x="4274749" y="1992279"/>
                  <a:pt x="4269416" y="2013043"/>
                  <a:pt x="4271512" y="2030378"/>
                </a:cubicBezTo>
                <a:cubicBezTo>
                  <a:pt x="4273987" y="2048668"/>
                  <a:pt x="4276274" y="2067525"/>
                  <a:pt x="4281800" y="2085054"/>
                </a:cubicBezTo>
                <a:cubicBezTo>
                  <a:pt x="4296278" y="2130393"/>
                  <a:pt x="4312661" y="2175163"/>
                  <a:pt x="4327901" y="2220312"/>
                </a:cubicBezTo>
                <a:cubicBezTo>
                  <a:pt x="4340476" y="2257459"/>
                  <a:pt x="4330569" y="2294039"/>
                  <a:pt x="4325236" y="2330806"/>
                </a:cubicBezTo>
                <a:cubicBezTo>
                  <a:pt x="4321805" y="2353859"/>
                  <a:pt x="4313613" y="2375383"/>
                  <a:pt x="4325807" y="2401292"/>
                </a:cubicBezTo>
                <a:cubicBezTo>
                  <a:pt x="4337427" y="2426059"/>
                  <a:pt x="4334759" y="2457492"/>
                  <a:pt x="4341047" y="2485307"/>
                </a:cubicBezTo>
                <a:cubicBezTo>
                  <a:pt x="4346380" y="2508742"/>
                  <a:pt x="4354954" y="2531409"/>
                  <a:pt x="4363336" y="2554079"/>
                </a:cubicBezTo>
                <a:cubicBezTo>
                  <a:pt x="4374768" y="2584942"/>
                  <a:pt x="4386767" y="2615421"/>
                  <a:pt x="4381054" y="2649143"/>
                </a:cubicBezTo>
                <a:cubicBezTo>
                  <a:pt x="4374575" y="2687436"/>
                  <a:pt x="4398960" y="2713723"/>
                  <a:pt x="4415154" y="2743826"/>
                </a:cubicBezTo>
                <a:cubicBezTo>
                  <a:pt x="4426202" y="2764590"/>
                  <a:pt x="4434395" y="2787259"/>
                  <a:pt x="4441254" y="2809930"/>
                </a:cubicBezTo>
                <a:cubicBezTo>
                  <a:pt x="4450207" y="2840219"/>
                  <a:pt x="4455542" y="2871462"/>
                  <a:pt x="4464304" y="2901943"/>
                </a:cubicBezTo>
                <a:cubicBezTo>
                  <a:pt x="4477448" y="2948047"/>
                  <a:pt x="4487736" y="2994722"/>
                  <a:pt x="4480497" y="3042728"/>
                </a:cubicBezTo>
                <a:cubicBezTo>
                  <a:pt x="4477259" y="3064827"/>
                  <a:pt x="4477448" y="3085403"/>
                  <a:pt x="4482212" y="3107500"/>
                </a:cubicBezTo>
                <a:cubicBezTo>
                  <a:pt x="4490023" y="3143695"/>
                  <a:pt x="4490976" y="3180844"/>
                  <a:pt x="4520122" y="3209993"/>
                </a:cubicBezTo>
                <a:cubicBezTo>
                  <a:pt x="4530410" y="3220280"/>
                  <a:pt x="4533076" y="3238758"/>
                  <a:pt x="4538410" y="3253809"/>
                </a:cubicBezTo>
                <a:cubicBezTo>
                  <a:pt x="4544699" y="3271145"/>
                  <a:pt x="4541459" y="3283908"/>
                  <a:pt x="4523170" y="3293244"/>
                </a:cubicBezTo>
                <a:cubicBezTo>
                  <a:pt x="4514979" y="3297434"/>
                  <a:pt x="4506978" y="3309437"/>
                  <a:pt x="4505643" y="3318771"/>
                </a:cubicBezTo>
                <a:cubicBezTo>
                  <a:pt x="4501643" y="3346776"/>
                  <a:pt x="4507549" y="3372495"/>
                  <a:pt x="4520504" y="3399546"/>
                </a:cubicBezTo>
                <a:cubicBezTo>
                  <a:pt x="4532697" y="3424883"/>
                  <a:pt x="4531362" y="3456508"/>
                  <a:pt x="4536124" y="3485275"/>
                </a:cubicBezTo>
                <a:cubicBezTo>
                  <a:pt x="4539554" y="3505657"/>
                  <a:pt x="4546602" y="3526042"/>
                  <a:pt x="4546602" y="3546617"/>
                </a:cubicBezTo>
                <a:cubicBezTo>
                  <a:pt x="4546602" y="3572146"/>
                  <a:pt x="4540506" y="3597482"/>
                  <a:pt x="4538221" y="3623201"/>
                </a:cubicBezTo>
                <a:cubicBezTo>
                  <a:pt x="4536316" y="3643204"/>
                  <a:pt x="4537079" y="3663589"/>
                  <a:pt x="4534792" y="3683591"/>
                </a:cubicBezTo>
                <a:cubicBezTo>
                  <a:pt x="4533076" y="3699976"/>
                  <a:pt x="4528696" y="3716168"/>
                  <a:pt x="4525077" y="3732361"/>
                </a:cubicBezTo>
                <a:cubicBezTo>
                  <a:pt x="4523742" y="3738267"/>
                  <a:pt x="4518597" y="3744173"/>
                  <a:pt x="4519359" y="3749506"/>
                </a:cubicBezTo>
                <a:cubicBezTo>
                  <a:pt x="4527552" y="3802467"/>
                  <a:pt x="4490976" y="3840569"/>
                  <a:pt x="4474782" y="3885338"/>
                </a:cubicBezTo>
                <a:cubicBezTo>
                  <a:pt x="4457636" y="3932394"/>
                  <a:pt x="4431347" y="3977925"/>
                  <a:pt x="4439157" y="4030503"/>
                </a:cubicBezTo>
                <a:cubicBezTo>
                  <a:pt x="4443919" y="4062318"/>
                  <a:pt x="4454971" y="4092989"/>
                  <a:pt x="4461639" y="4124614"/>
                </a:cubicBezTo>
                <a:cubicBezTo>
                  <a:pt x="4463924" y="4135854"/>
                  <a:pt x="4463542" y="4148427"/>
                  <a:pt x="4461256" y="4159667"/>
                </a:cubicBezTo>
                <a:cubicBezTo>
                  <a:pt x="4450777" y="4213961"/>
                  <a:pt x="4449253" y="4267493"/>
                  <a:pt x="4466400" y="4320837"/>
                </a:cubicBezTo>
                <a:cubicBezTo>
                  <a:pt x="4469259" y="4329979"/>
                  <a:pt x="4471924" y="4339695"/>
                  <a:pt x="4471924" y="4349222"/>
                </a:cubicBezTo>
                <a:cubicBezTo>
                  <a:pt x="4471924" y="4401419"/>
                  <a:pt x="4467924" y="4452665"/>
                  <a:pt x="4449253" y="4502579"/>
                </a:cubicBezTo>
                <a:cubicBezTo>
                  <a:pt x="4442967" y="4519343"/>
                  <a:pt x="4446967" y="4539728"/>
                  <a:pt x="4445443" y="4558207"/>
                </a:cubicBezTo>
                <a:cubicBezTo>
                  <a:pt x="4444111" y="4575351"/>
                  <a:pt x="4443539" y="4592878"/>
                  <a:pt x="4439157" y="4609452"/>
                </a:cubicBezTo>
                <a:cubicBezTo>
                  <a:pt x="4432681" y="4633647"/>
                  <a:pt x="4431919" y="4656126"/>
                  <a:pt x="4437633" y="4681083"/>
                </a:cubicBezTo>
                <a:cubicBezTo>
                  <a:pt x="4442967" y="4704895"/>
                  <a:pt x="4440301" y="4730614"/>
                  <a:pt x="4440491" y="4755381"/>
                </a:cubicBezTo>
                <a:cubicBezTo>
                  <a:pt x="4440681" y="4783004"/>
                  <a:pt x="4440871" y="4810627"/>
                  <a:pt x="4439919" y="4838250"/>
                </a:cubicBezTo>
                <a:cubicBezTo>
                  <a:pt x="4439539" y="4849300"/>
                  <a:pt x="4431919" y="4861873"/>
                  <a:pt x="4434967" y="4871019"/>
                </a:cubicBezTo>
                <a:cubicBezTo>
                  <a:pt x="4445254" y="4900546"/>
                  <a:pt x="4432872" y="4930075"/>
                  <a:pt x="4438395" y="4959602"/>
                </a:cubicBezTo>
                <a:cubicBezTo>
                  <a:pt x="4441254" y="4974082"/>
                  <a:pt x="4433444" y="4990465"/>
                  <a:pt x="4432681" y="5006086"/>
                </a:cubicBezTo>
                <a:cubicBezTo>
                  <a:pt x="4431347" y="5031614"/>
                  <a:pt x="4431919" y="5057141"/>
                  <a:pt x="4431537" y="5082670"/>
                </a:cubicBezTo>
                <a:cubicBezTo>
                  <a:pt x="4431347" y="5091052"/>
                  <a:pt x="4430585" y="5099245"/>
                  <a:pt x="4430202" y="5107627"/>
                </a:cubicBezTo>
                <a:cubicBezTo>
                  <a:pt x="4429823" y="5115057"/>
                  <a:pt x="4428108" y="5122867"/>
                  <a:pt x="4429440" y="5129916"/>
                </a:cubicBezTo>
                <a:cubicBezTo>
                  <a:pt x="4434205" y="5155445"/>
                  <a:pt x="4442016" y="5180591"/>
                  <a:pt x="4445063" y="5206308"/>
                </a:cubicBezTo>
                <a:cubicBezTo>
                  <a:pt x="4447729" y="5228597"/>
                  <a:pt x="4444111" y="5251650"/>
                  <a:pt x="4446015" y="5274129"/>
                </a:cubicBezTo>
                <a:cubicBezTo>
                  <a:pt x="4449253" y="5313754"/>
                  <a:pt x="4454971" y="5353379"/>
                  <a:pt x="4458589" y="5393005"/>
                </a:cubicBezTo>
                <a:cubicBezTo>
                  <a:pt x="4459351" y="5401579"/>
                  <a:pt x="4454587" y="5410531"/>
                  <a:pt x="4454207" y="5419295"/>
                </a:cubicBezTo>
                <a:cubicBezTo>
                  <a:pt x="4453255" y="5446728"/>
                  <a:pt x="4453063" y="5474161"/>
                  <a:pt x="4452493" y="5501594"/>
                </a:cubicBezTo>
                <a:cubicBezTo>
                  <a:pt x="4452301" y="5517215"/>
                  <a:pt x="4452873" y="5533027"/>
                  <a:pt x="4451160" y="5548460"/>
                </a:cubicBezTo>
                <a:cubicBezTo>
                  <a:pt x="4448873" y="5568842"/>
                  <a:pt x="4445443" y="5587321"/>
                  <a:pt x="4460304" y="5606372"/>
                </a:cubicBezTo>
                <a:cubicBezTo>
                  <a:pt x="4483354" y="5635711"/>
                  <a:pt x="4474400" y="5673050"/>
                  <a:pt x="4479734" y="5706959"/>
                </a:cubicBezTo>
                <a:cubicBezTo>
                  <a:pt x="4481069" y="5715723"/>
                  <a:pt x="4481259" y="5724678"/>
                  <a:pt x="4482782" y="5733440"/>
                </a:cubicBezTo>
                <a:cubicBezTo>
                  <a:pt x="4485641" y="5749634"/>
                  <a:pt x="4488879" y="5765635"/>
                  <a:pt x="4492119" y="5781830"/>
                </a:cubicBezTo>
                <a:cubicBezTo>
                  <a:pt x="4492690" y="5784686"/>
                  <a:pt x="4492881" y="5787924"/>
                  <a:pt x="4493834" y="5790592"/>
                </a:cubicBezTo>
                <a:cubicBezTo>
                  <a:pt x="4501833" y="5815169"/>
                  <a:pt x="4510977" y="5839361"/>
                  <a:pt x="4517455" y="5864318"/>
                </a:cubicBezTo>
                <a:cubicBezTo>
                  <a:pt x="4520695" y="5876511"/>
                  <a:pt x="4521076" y="5890037"/>
                  <a:pt x="4519359" y="5902610"/>
                </a:cubicBezTo>
                <a:cubicBezTo>
                  <a:pt x="4514407" y="5939377"/>
                  <a:pt x="4512311" y="5975764"/>
                  <a:pt x="4519551" y="6012723"/>
                </a:cubicBezTo>
                <a:cubicBezTo>
                  <a:pt x="4522408" y="6027392"/>
                  <a:pt x="4517645" y="6043776"/>
                  <a:pt x="4515931" y="6059397"/>
                </a:cubicBezTo>
                <a:cubicBezTo>
                  <a:pt x="4511360" y="6096736"/>
                  <a:pt x="4506405" y="6134075"/>
                  <a:pt x="4502025" y="6171605"/>
                </a:cubicBezTo>
                <a:cubicBezTo>
                  <a:pt x="4499358" y="6195037"/>
                  <a:pt x="4497833" y="6218660"/>
                  <a:pt x="4495167" y="6242093"/>
                </a:cubicBezTo>
                <a:cubicBezTo>
                  <a:pt x="4491927" y="6269144"/>
                  <a:pt x="4486975" y="6296005"/>
                  <a:pt x="4484306" y="6323058"/>
                </a:cubicBezTo>
                <a:cubicBezTo>
                  <a:pt x="4481259" y="6353919"/>
                  <a:pt x="4480688" y="6384972"/>
                  <a:pt x="4477448" y="6415833"/>
                </a:cubicBezTo>
                <a:cubicBezTo>
                  <a:pt x="4471162" y="6472225"/>
                  <a:pt x="4463733" y="6528424"/>
                  <a:pt x="4456683" y="6584812"/>
                </a:cubicBezTo>
                <a:cubicBezTo>
                  <a:pt x="4449825" y="6639488"/>
                  <a:pt x="4443729" y="6694164"/>
                  <a:pt x="4435157" y="6748458"/>
                </a:cubicBezTo>
                <a:cubicBezTo>
                  <a:pt x="4431537" y="6771319"/>
                  <a:pt x="4421630" y="6793035"/>
                  <a:pt x="4416106" y="6815516"/>
                </a:cubicBezTo>
                <a:lnTo>
                  <a:pt x="4406407" y="6858000"/>
                </a:lnTo>
                <a:lnTo>
                  <a:pt x="4234154" y="6858000"/>
                </a:lnTo>
                <a:lnTo>
                  <a:pt x="0" y="6858000"/>
                </a:lnTo>
                <a:lnTo>
                  <a:pt x="0" y="2"/>
                </a:lnTo>
                <a:lnTo>
                  <a:pt x="3741092" y="1"/>
                </a:lnTo>
                <a:lnTo>
                  <a:pt x="3743810" y="21486"/>
                </a:lnTo>
                <a:close/>
              </a:path>
            </a:pathLst>
          </a:custGeom>
          <a:noFill/>
          <a:ln>
            <a:noFill/>
          </a:ln>
        </p:spPr>
      </p:pic>
      <p:grpSp>
        <p:nvGrpSpPr>
          <p:cNvPr id="123" name="Google Shape;123;p7"/>
          <p:cNvGrpSpPr/>
          <p:nvPr/>
        </p:nvGrpSpPr>
        <p:grpSpPr>
          <a:xfrm>
            <a:off x="3697284" y="0"/>
            <a:ext cx="884241" cy="6858001"/>
            <a:chOff x="3697284" y="0"/>
            <a:chExt cx="884241" cy="6858001"/>
          </a:xfrm>
        </p:grpSpPr>
        <p:sp>
          <p:nvSpPr>
            <p:cNvPr id="124" name="Google Shape;124;p7"/>
            <p:cNvSpPr/>
            <p:nvPr/>
          </p:nvSpPr>
          <p:spPr>
            <a:xfrm rot="-5400000" flipH="1">
              <a:off x="705641" y="2991642"/>
              <a:ext cx="6858001" cy="874716"/>
            </a:xfrm>
            <a:custGeom>
              <a:avLst/>
              <a:gdLst/>
              <a:ahLst/>
              <a:cxnLst/>
              <a:rect l="l" t="t" r="r" b="b"/>
              <a:pathLst>
                <a:path w="6858001" h="874716" extrusionOk="0">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solidFill>
              <a:srgbClr val="FFFFFF"/>
            </a:solidFill>
            <a:ln>
              <a:noFill/>
            </a:ln>
            <a:effectLst>
              <a:outerShdw blurRad="381000" dist="152400" algn="l" rotWithShape="0">
                <a:srgbClr val="000000">
                  <a:alpha val="901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25" name="Google Shape;125;p7"/>
            <p:cNvSpPr/>
            <p:nvPr/>
          </p:nvSpPr>
          <p:spPr>
            <a:xfrm rot="-5400000" flipH="1">
              <a:off x="715166" y="2991642"/>
              <a:ext cx="6858001" cy="874716"/>
            </a:xfrm>
            <a:custGeom>
              <a:avLst/>
              <a:gdLst/>
              <a:ahLst/>
              <a:cxnLst/>
              <a:rect l="l" t="t" r="r" b="b"/>
              <a:pathLst>
                <a:path w="6858001" h="874716" extrusionOk="0">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blipFill rotWithShape="1">
              <a:blip r:embed="rId4">
                <a:alphaModFix amt="57000"/>
              </a:blip>
              <a:tile tx="0" ty="0" sx="100000" sy="100000" flip="none" algn="tl"/>
            </a:blipFill>
            <a:ln>
              <a:noFill/>
            </a:ln>
            <a:effectLst>
              <a:outerShdw blurRad="381000" dist="152400" algn="l" rotWithShape="0">
                <a:srgbClr val="000000">
                  <a:alpha val="901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26" name="Google Shape;126;p7"/>
          <p:cNvSpPr txBox="1">
            <a:spLocks noGrp="1"/>
          </p:cNvSpPr>
          <p:nvPr>
            <p:ph type="body" idx="1"/>
          </p:nvPr>
        </p:nvSpPr>
        <p:spPr>
          <a:xfrm>
            <a:off x="5232401" y="3146400"/>
            <a:ext cx="6140449" cy="2682000"/>
          </a:xfrm>
          <a:prstGeom prst="rect">
            <a:avLst/>
          </a:prstGeom>
          <a:noFill/>
          <a:ln>
            <a:noFill/>
          </a:ln>
        </p:spPr>
        <p:txBody>
          <a:bodyPr spcFirstLastPara="1" wrap="square" lIns="91425" tIns="45700" rIns="91425" bIns="45700" anchor="t" anchorCtr="0">
            <a:normAutofit/>
          </a:bodyPr>
          <a:lstStyle/>
          <a:p>
            <a:pPr marL="228600" lvl="0" indent="-76200" algn="l" rtl="0">
              <a:lnSpc>
                <a:spcPct val="90000"/>
              </a:lnSpc>
              <a:spcBef>
                <a:spcPts val="1000"/>
              </a:spcBef>
              <a:spcAft>
                <a:spcPts val="0"/>
              </a:spcAft>
              <a:buClr>
                <a:schemeClr val="lt1"/>
              </a:buClr>
              <a:buSzPts val="2400"/>
              <a:buNone/>
            </a:pPr>
            <a:endParaRPr/>
          </a:p>
          <a:p>
            <a:pPr marL="228600" lvl="0" indent="-228600" algn="l" rtl="0">
              <a:lnSpc>
                <a:spcPct val="90000"/>
              </a:lnSpc>
              <a:spcBef>
                <a:spcPts val="0"/>
              </a:spcBef>
              <a:spcAft>
                <a:spcPts val="0"/>
              </a:spcAft>
              <a:buSzPts val="2400"/>
              <a:buChar char="•"/>
            </a:pPr>
            <a:r>
              <a:rPr lang="en-US" sz="2400" b="1"/>
              <a:t>Totalitarianism </a:t>
            </a:r>
            <a:endParaRPr/>
          </a:p>
          <a:p>
            <a:pPr marL="228600" lvl="0" indent="-228600" algn="l" rtl="0">
              <a:lnSpc>
                <a:spcPct val="90000"/>
              </a:lnSpc>
              <a:spcBef>
                <a:spcPts val="1000"/>
              </a:spcBef>
              <a:spcAft>
                <a:spcPts val="0"/>
              </a:spcAft>
              <a:buSzPts val="2400"/>
              <a:buChar char="•"/>
            </a:pPr>
            <a:r>
              <a:rPr lang="en-US" sz="2400" b="1"/>
              <a:t>Let’s break down this word. What do you think this word means? </a:t>
            </a:r>
            <a:endParaRPr/>
          </a:p>
          <a:p>
            <a:pPr marL="228600" lvl="0" indent="-228600" algn="l" rtl="0">
              <a:lnSpc>
                <a:spcPct val="90000"/>
              </a:lnSpc>
              <a:spcBef>
                <a:spcPts val="1000"/>
              </a:spcBef>
              <a:spcAft>
                <a:spcPts val="0"/>
              </a:spcAft>
              <a:buSzPts val="2400"/>
              <a:buChar char="•"/>
            </a:pPr>
            <a:r>
              <a:rPr lang="en-US" sz="2400" b="1"/>
              <a:t>What might living under a totalitarian government be like? </a:t>
            </a:r>
            <a:endParaRPr/>
          </a:p>
        </p:txBody>
      </p:sp>
      <p:sp>
        <p:nvSpPr>
          <p:cNvPr id="127" name="Google Shape;127;p7"/>
          <p:cNvSpPr txBox="1"/>
          <p:nvPr/>
        </p:nvSpPr>
        <p:spPr>
          <a:xfrm>
            <a:off x="9884958" y="6657945"/>
            <a:ext cx="2307042" cy="200055"/>
          </a:xfrm>
          <a:prstGeom prst="rect">
            <a:avLst/>
          </a:prstGeom>
          <a:solidFill>
            <a:srgbClr val="000000"/>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sng" strike="noStrike" cap="none">
                <a:solidFill>
                  <a:srgbClr val="FFFFFF"/>
                </a:solidFill>
                <a:latin typeface="Arial"/>
                <a:ea typeface="Arial"/>
                <a:cs typeface="Arial"/>
                <a:sym typeface="Arial"/>
                <a:hlinkClick r:id="rId5">
                  <a:extLst>
                    <a:ext uri="{A12FA001-AC4F-418D-AE19-62706E023703}">
                      <ahyp:hlinkClr xmlns:ahyp="http://schemas.microsoft.com/office/drawing/2018/hyperlinkcolor" val="tx"/>
                    </a:ext>
                  </a:extLst>
                </a:hlinkClick>
              </a:rPr>
              <a:t>This Photo</a:t>
            </a:r>
            <a:r>
              <a:rPr lang="en-US" sz="700" b="0" i="0" u="none" strike="noStrike" cap="none">
                <a:solidFill>
                  <a:srgbClr val="FFFFFF"/>
                </a:solidFill>
                <a:latin typeface="Arial"/>
                <a:ea typeface="Arial"/>
                <a:cs typeface="Arial"/>
                <a:sym typeface="Arial"/>
              </a:rPr>
              <a:t> by Unknown Author is licensed under </a:t>
            </a:r>
            <a:r>
              <a:rPr lang="en-US" sz="700" b="0" i="0" u="sng" strike="noStrike" cap="none">
                <a:solidFill>
                  <a:srgbClr val="FFFFFF"/>
                </a:solidFill>
                <a:latin typeface="Arial"/>
                <a:ea typeface="Arial"/>
                <a:cs typeface="Arial"/>
                <a:sym typeface="Arial"/>
                <a:hlinkClick r:id="rId6">
                  <a:extLst>
                    <a:ext uri="{A12FA001-AC4F-418D-AE19-62706E023703}">
                      <ahyp:hlinkClr xmlns:ahyp="http://schemas.microsoft.com/office/drawing/2018/hyperlinkcolor" val="tx"/>
                    </a:ext>
                  </a:extLst>
                </a:hlinkClick>
              </a:rPr>
              <a:t>CC BY-SA</a:t>
            </a:r>
            <a:endParaRPr sz="700" b="0" i="0" u="none" strike="noStrike" cap="none">
              <a:solidFill>
                <a:srgbClr val="FFFFFF"/>
              </a:solidFill>
              <a:latin typeface="Arial"/>
              <a:ea typeface="Arial"/>
              <a:cs typeface="Arial"/>
              <a:sym typeface="Arial"/>
            </a:endParaRPr>
          </a:p>
        </p:txBody>
      </p:sp>
      <p:pic>
        <p:nvPicPr>
          <p:cNvPr id="128" name="Google Shape;128;p7"/>
          <p:cNvPicPr preferRelativeResize="0"/>
          <p:nvPr/>
        </p:nvPicPr>
        <p:blipFill rotWithShape="1">
          <a:blip r:embed="rId7">
            <a:alphaModFix/>
          </a:blip>
          <a:srcRect/>
          <a:stretch/>
        </p:blipFill>
        <p:spPr>
          <a:xfrm>
            <a:off x="33786" y="6547077"/>
            <a:ext cx="1005927" cy="31092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6">
                                            <p:txEl>
                                              <p:pRg st="0" end="0"/>
                                            </p:txEl>
                                          </p:spTgt>
                                        </p:tgtEl>
                                        <p:attrNameLst>
                                          <p:attrName>style.visibility</p:attrName>
                                        </p:attrNameLst>
                                      </p:cBhvr>
                                      <p:to>
                                        <p:strVal val="visible"/>
                                      </p:to>
                                    </p:set>
                                    <p:animEffect transition="in" filter="fade">
                                      <p:cBhvr>
                                        <p:cTn id="7" dur="500"/>
                                        <p:tgtEl>
                                          <p:spTgt spid="1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6">
                                            <p:txEl>
                                              <p:pRg st="1" end="1"/>
                                            </p:txEl>
                                          </p:spTgt>
                                        </p:tgtEl>
                                        <p:attrNameLst>
                                          <p:attrName>style.visibility</p:attrName>
                                        </p:attrNameLst>
                                      </p:cBhvr>
                                      <p:to>
                                        <p:strVal val="visible"/>
                                      </p:to>
                                    </p:set>
                                    <p:animEffect transition="in" filter="fade">
                                      <p:cBhvr>
                                        <p:cTn id="12" dur="500"/>
                                        <p:tgtEl>
                                          <p:spTgt spid="1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6">
                                            <p:txEl>
                                              <p:pRg st="2" end="2"/>
                                            </p:txEl>
                                          </p:spTgt>
                                        </p:tgtEl>
                                        <p:attrNameLst>
                                          <p:attrName>style.visibility</p:attrName>
                                        </p:attrNameLst>
                                      </p:cBhvr>
                                      <p:to>
                                        <p:strVal val="visible"/>
                                      </p:to>
                                    </p:set>
                                    <p:animEffect transition="in" filter="fade">
                                      <p:cBhvr>
                                        <p:cTn id="17" dur="500"/>
                                        <p:tgtEl>
                                          <p:spTgt spid="1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6">
                                            <p:txEl>
                                              <p:pRg st="3" end="3"/>
                                            </p:txEl>
                                          </p:spTgt>
                                        </p:tgtEl>
                                        <p:attrNameLst>
                                          <p:attrName>style.visibility</p:attrName>
                                        </p:attrNameLst>
                                      </p:cBhvr>
                                      <p:to>
                                        <p:strVal val="visible"/>
                                      </p:to>
                                    </p:set>
                                    <p:animEffect transition="in" filter="fade">
                                      <p:cBhvr>
                                        <p:cTn id="22" dur="500"/>
                                        <p:tgtEl>
                                          <p:spTgt spid="1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33"/>
        <p:cNvGrpSpPr/>
        <p:nvPr/>
      </p:nvGrpSpPr>
      <p:grpSpPr>
        <a:xfrm>
          <a:off x="0" y="0"/>
          <a:ext cx="0" cy="0"/>
          <a:chOff x="0" y="0"/>
          <a:chExt cx="0" cy="0"/>
        </a:xfrm>
      </p:grpSpPr>
      <p:pic>
        <p:nvPicPr>
          <p:cNvPr id="134" name="Google Shape;134;p8" descr="A person in a military uniform&#10;&#10;Description automatically generated with medium confidence"/>
          <p:cNvPicPr preferRelativeResize="0">
            <a:picLocks noGrp="1"/>
          </p:cNvPicPr>
          <p:nvPr>
            <p:ph type="body" idx="1"/>
          </p:nvPr>
        </p:nvPicPr>
        <p:blipFill rotWithShape="1">
          <a:blip r:embed="rId3">
            <a:alphaModFix/>
          </a:blip>
          <a:srcRect r="9093" b="16188"/>
          <a:stretch/>
        </p:blipFill>
        <p:spPr>
          <a:xfrm>
            <a:off x="2562726" y="1"/>
            <a:ext cx="9629274" cy="6857999"/>
          </a:xfrm>
          <a:prstGeom prst="rect">
            <a:avLst/>
          </a:prstGeom>
          <a:noFill/>
          <a:ln>
            <a:noFill/>
          </a:ln>
        </p:spPr>
      </p:pic>
      <p:sp>
        <p:nvSpPr>
          <p:cNvPr id="135" name="Google Shape;135;p8"/>
          <p:cNvSpPr/>
          <p:nvPr/>
        </p:nvSpPr>
        <p:spPr>
          <a:xfrm rot="10800000" flipH="1">
            <a:off x="0" y="-478"/>
            <a:ext cx="6754318" cy="6858478"/>
          </a:xfrm>
          <a:custGeom>
            <a:avLst/>
            <a:gdLst/>
            <a:ahLst/>
            <a:cxnLst/>
            <a:rect l="l" t="t" r="r" b="b"/>
            <a:pathLst>
              <a:path w="6754318" h="6858478" extrusionOk="0">
                <a:moveTo>
                  <a:pt x="0" y="6858478"/>
                </a:moveTo>
                <a:lnTo>
                  <a:pt x="6754318" y="6858478"/>
                </a:lnTo>
                <a:lnTo>
                  <a:pt x="3577943" y="0"/>
                </a:lnTo>
                <a:lnTo>
                  <a:pt x="3572366" y="0"/>
                </a:lnTo>
                <a:lnTo>
                  <a:pt x="2506138" y="0"/>
                </a:lnTo>
                <a:lnTo>
                  <a:pt x="0" y="0"/>
                </a:lnTo>
                <a:close/>
              </a:path>
            </a:pathLst>
          </a:custGeom>
          <a:solidFill>
            <a:srgbClr val="262626">
              <a:alpha val="6901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136" name="Google Shape;136;p8"/>
          <p:cNvSpPr/>
          <p:nvPr/>
        </p:nvSpPr>
        <p:spPr>
          <a:xfrm rot="10800000" flipH="1">
            <a:off x="1" y="-478"/>
            <a:ext cx="5953780" cy="6858478"/>
          </a:xfrm>
          <a:custGeom>
            <a:avLst/>
            <a:gdLst/>
            <a:ahLst/>
            <a:cxnLst/>
            <a:rect l="l" t="t" r="r" b="b"/>
            <a:pathLst>
              <a:path w="5953780" h="6858478" extrusionOk="0">
                <a:moveTo>
                  <a:pt x="0" y="6858478"/>
                </a:moveTo>
                <a:lnTo>
                  <a:pt x="5953780" y="6858478"/>
                </a:lnTo>
                <a:lnTo>
                  <a:pt x="2777405" y="0"/>
                </a:lnTo>
                <a:lnTo>
                  <a:pt x="2771828" y="0"/>
                </a:lnTo>
                <a:lnTo>
                  <a:pt x="1705600" y="0"/>
                </a:lnTo>
                <a:lnTo>
                  <a:pt x="0" y="0"/>
                </a:lnTo>
                <a:close/>
              </a:path>
            </a:pathLst>
          </a:custGeom>
          <a:solidFill>
            <a:srgbClr val="26262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137" name="Google Shape;137;p8"/>
          <p:cNvSpPr txBox="1">
            <a:spLocks noGrp="1"/>
          </p:cNvSpPr>
          <p:nvPr>
            <p:ph type="title"/>
          </p:nvPr>
        </p:nvSpPr>
        <p:spPr>
          <a:xfrm>
            <a:off x="804672" y="573556"/>
            <a:ext cx="3879300" cy="2248200"/>
          </a:xfrm>
          <a:prstGeom prst="rect">
            <a:avLst/>
          </a:prstGeom>
          <a:noFill/>
          <a:ln>
            <a:noFill/>
          </a:ln>
        </p:spPr>
        <p:txBody>
          <a:bodyPr spcFirstLastPara="1" wrap="square" lIns="91425" tIns="45700" rIns="91425" bIns="45700" anchor="b" anchorCtr="0">
            <a:normAutofit fontScale="90000"/>
          </a:bodyPr>
          <a:lstStyle/>
          <a:p>
            <a:pPr marL="0" lvl="0" indent="0" algn="l" rtl="0">
              <a:lnSpc>
                <a:spcPct val="90000"/>
              </a:lnSpc>
              <a:spcBef>
                <a:spcPts val="0"/>
              </a:spcBef>
              <a:spcAft>
                <a:spcPts val="0"/>
              </a:spcAft>
              <a:buClr>
                <a:schemeClr val="lt1"/>
              </a:buClr>
              <a:buSzPct val="100000"/>
              <a:buFont typeface="Arial"/>
              <a:buNone/>
            </a:pPr>
            <a:r>
              <a:rPr lang="en-US" sz="5000"/>
              <a:t>Let’s Examine a Totalitarian Government</a:t>
            </a:r>
            <a:endParaRPr/>
          </a:p>
        </p:txBody>
      </p:sp>
      <p:pic>
        <p:nvPicPr>
          <p:cNvPr id="138" name="Google Shape;138;p8"/>
          <p:cNvPicPr preferRelativeResize="0"/>
          <p:nvPr/>
        </p:nvPicPr>
        <p:blipFill rotWithShape="1">
          <a:blip r:embed="rId4">
            <a:alphaModFix/>
          </a:blip>
          <a:srcRect/>
          <a:stretch/>
        </p:blipFill>
        <p:spPr>
          <a:xfrm>
            <a:off x="174809" y="6425111"/>
            <a:ext cx="1005927" cy="31092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3"/>
        <p:cNvGrpSpPr/>
        <p:nvPr/>
      </p:nvGrpSpPr>
      <p:grpSpPr>
        <a:xfrm>
          <a:off x="0" y="0"/>
          <a:ext cx="0" cy="0"/>
          <a:chOff x="0" y="0"/>
          <a:chExt cx="0" cy="0"/>
        </a:xfrm>
      </p:grpSpPr>
      <p:sp>
        <p:nvSpPr>
          <p:cNvPr id="144" name="Google Shape;144;p9"/>
          <p:cNvSpPr/>
          <p:nvPr/>
        </p:nvSpPr>
        <p:spPr>
          <a:xfrm>
            <a:off x="396882" y="280374"/>
            <a:ext cx="11438793" cy="1844256"/>
          </a:xfrm>
          <a:prstGeom prst="rect">
            <a:avLst/>
          </a:prstGeom>
          <a:solidFill>
            <a:srgbClr val="404040"/>
          </a:solidFill>
          <a:ln w="127000" cap="sq" cmpd="thinThick">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45" name="Google Shape;145;p9"/>
          <p:cNvSpPr txBox="1">
            <a:spLocks noGrp="1"/>
          </p:cNvSpPr>
          <p:nvPr>
            <p:ph type="title"/>
          </p:nvPr>
        </p:nvSpPr>
        <p:spPr>
          <a:xfrm>
            <a:off x="546351" y="433545"/>
            <a:ext cx="11139854" cy="930447"/>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FFFFFF"/>
              </a:buClr>
              <a:buSzPts val="5400"/>
              <a:buFont typeface="Arial"/>
              <a:buNone/>
            </a:pPr>
            <a:r>
              <a:rPr lang="en-US" sz="5400">
                <a:solidFill>
                  <a:srgbClr val="FFFFFF"/>
                </a:solidFill>
              </a:rPr>
              <a:t>What is Fascism?</a:t>
            </a:r>
            <a:endParaRPr/>
          </a:p>
        </p:txBody>
      </p:sp>
      <p:sp>
        <p:nvSpPr>
          <p:cNvPr id="146" name="Google Shape;146;p9"/>
          <p:cNvSpPr txBox="1">
            <a:spLocks noGrp="1"/>
          </p:cNvSpPr>
          <p:nvPr>
            <p:ph type="body" idx="1"/>
          </p:nvPr>
        </p:nvSpPr>
        <p:spPr>
          <a:xfrm>
            <a:off x="1544278" y="1645723"/>
            <a:ext cx="9144000" cy="420001"/>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D7AA00"/>
              </a:buClr>
              <a:buSzPts val="2000"/>
              <a:buNone/>
            </a:pPr>
            <a:r>
              <a:rPr lang="en-US" sz="2000" b="1">
                <a:solidFill>
                  <a:srgbClr val="D7AA00"/>
                </a:solidFill>
              </a:rPr>
              <a:t>Fascism is a totalitarian form of government. </a:t>
            </a:r>
            <a:endParaRPr/>
          </a:p>
        </p:txBody>
      </p:sp>
      <p:cxnSp>
        <p:nvCxnSpPr>
          <p:cNvPr id="147" name="Google Shape;147;p9"/>
          <p:cNvCxnSpPr/>
          <p:nvPr/>
        </p:nvCxnSpPr>
        <p:spPr>
          <a:xfrm>
            <a:off x="2230078" y="1522292"/>
            <a:ext cx="7772400" cy="0"/>
          </a:xfrm>
          <a:prstGeom prst="straightConnector1">
            <a:avLst/>
          </a:prstGeom>
          <a:noFill/>
          <a:ln w="22225" cap="flat" cmpd="sng">
            <a:solidFill>
              <a:srgbClr val="D9D9D9"/>
            </a:solidFill>
            <a:prstDash val="solid"/>
            <a:miter lim="800000"/>
            <a:headEnd type="none" w="sm" len="sm"/>
            <a:tailEnd type="none" w="sm" len="sm"/>
          </a:ln>
        </p:spPr>
      </p:cxnSp>
      <p:pic>
        <p:nvPicPr>
          <p:cNvPr id="148" name="Google Shape;148;p9" descr="Graphical user interface, application&#10;&#10;Description automatically generated"/>
          <p:cNvPicPr preferRelativeResize="0"/>
          <p:nvPr/>
        </p:nvPicPr>
        <p:blipFill rotWithShape="1">
          <a:blip r:embed="rId3">
            <a:alphaModFix/>
          </a:blip>
          <a:srcRect/>
          <a:stretch/>
        </p:blipFill>
        <p:spPr>
          <a:xfrm>
            <a:off x="1520436" y="2426818"/>
            <a:ext cx="3078179" cy="3997637"/>
          </a:xfrm>
          <a:prstGeom prst="rect">
            <a:avLst/>
          </a:prstGeom>
          <a:noFill/>
          <a:ln>
            <a:noFill/>
          </a:ln>
        </p:spPr>
      </p:pic>
      <p:cxnSp>
        <p:nvCxnSpPr>
          <p:cNvPr id="149" name="Google Shape;149;p9"/>
          <p:cNvCxnSpPr/>
          <p:nvPr/>
        </p:nvCxnSpPr>
        <p:spPr>
          <a:xfrm>
            <a:off x="6116278" y="2596836"/>
            <a:ext cx="0" cy="3657600"/>
          </a:xfrm>
          <a:prstGeom prst="straightConnector1">
            <a:avLst/>
          </a:prstGeom>
          <a:noFill/>
          <a:ln w="101600" cap="flat" cmpd="dbl">
            <a:solidFill>
              <a:srgbClr val="595959"/>
            </a:solidFill>
            <a:prstDash val="solid"/>
            <a:miter lim="800000"/>
            <a:headEnd type="none" w="sm" len="sm"/>
            <a:tailEnd type="none" w="sm" len="sm"/>
          </a:ln>
        </p:spPr>
      </p:cxnSp>
      <p:pic>
        <p:nvPicPr>
          <p:cNvPr id="150" name="Google Shape;150;p9"/>
          <p:cNvPicPr preferRelativeResize="0"/>
          <p:nvPr/>
        </p:nvPicPr>
        <p:blipFill rotWithShape="1">
          <a:blip r:embed="rId4">
            <a:alphaModFix/>
          </a:blip>
          <a:srcRect/>
          <a:stretch/>
        </p:blipFill>
        <p:spPr>
          <a:xfrm>
            <a:off x="7174213" y="2426818"/>
            <a:ext cx="3997637" cy="3997637"/>
          </a:xfrm>
          <a:prstGeom prst="rect">
            <a:avLst/>
          </a:prstGeom>
          <a:noFill/>
          <a:ln>
            <a:noFill/>
          </a:ln>
        </p:spPr>
      </p:pic>
      <p:pic>
        <p:nvPicPr>
          <p:cNvPr id="151" name="Google Shape;151;p9"/>
          <p:cNvPicPr preferRelativeResize="0"/>
          <p:nvPr/>
        </p:nvPicPr>
        <p:blipFill rotWithShape="1">
          <a:blip r:embed="rId5">
            <a:alphaModFix/>
          </a:blip>
          <a:srcRect/>
          <a:stretch/>
        </p:blipFill>
        <p:spPr>
          <a:xfrm>
            <a:off x="168780" y="6422164"/>
            <a:ext cx="1005927" cy="31092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6"/>
        <p:cNvGrpSpPr/>
        <p:nvPr/>
      </p:nvGrpSpPr>
      <p:grpSpPr>
        <a:xfrm>
          <a:off x="0" y="0"/>
          <a:ext cx="0" cy="0"/>
          <a:chOff x="0" y="0"/>
          <a:chExt cx="0" cy="0"/>
        </a:xfrm>
      </p:grpSpPr>
      <p:sp>
        <p:nvSpPr>
          <p:cNvPr id="157" name="Google Shape;157;p52"/>
          <p:cNvSpPr/>
          <p:nvPr/>
        </p:nvSpPr>
        <p:spPr>
          <a:xfrm>
            <a:off x="0" y="0"/>
            <a:ext cx="12192000" cy="6858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158" name="Google Shape;158;p52"/>
          <p:cNvSpPr/>
          <p:nvPr/>
        </p:nvSpPr>
        <p:spPr>
          <a:xfrm>
            <a:off x="477012" y="480060"/>
            <a:ext cx="11237976" cy="5897880"/>
          </a:xfrm>
          <a:prstGeom prst="rect">
            <a:avLst/>
          </a:prstGeom>
          <a:solidFill>
            <a:srgbClr val="FFFFFF"/>
          </a:solidFill>
          <a:ln>
            <a:noFill/>
          </a:ln>
          <a:effectLst>
            <a:outerShdw blurRad="63500" dist="17780" dir="5400000" algn="t" rotWithShape="0">
              <a:srgbClr val="000000">
                <a:alpha val="42352"/>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59" name="Google Shape;159;p52"/>
          <p:cNvPicPr preferRelativeResize="0"/>
          <p:nvPr/>
        </p:nvPicPr>
        <p:blipFill rotWithShape="1">
          <a:blip r:embed="rId3">
            <a:alphaModFix/>
          </a:blip>
          <a:srcRect/>
          <a:stretch/>
        </p:blipFill>
        <p:spPr>
          <a:xfrm>
            <a:off x="3310467" y="643467"/>
            <a:ext cx="5571066" cy="5571066"/>
          </a:xfrm>
          <a:prstGeom prst="rect">
            <a:avLst/>
          </a:prstGeom>
          <a:noFill/>
          <a:ln>
            <a:noFill/>
          </a:ln>
        </p:spPr>
      </p:pic>
      <p:pic>
        <p:nvPicPr>
          <p:cNvPr id="160" name="Google Shape;160;p52"/>
          <p:cNvPicPr preferRelativeResize="0"/>
          <p:nvPr/>
        </p:nvPicPr>
        <p:blipFill rotWithShape="1">
          <a:blip r:embed="rId4">
            <a:alphaModFix/>
          </a:blip>
          <a:srcRect/>
          <a:stretch/>
        </p:blipFill>
        <p:spPr>
          <a:xfrm>
            <a:off x="133269" y="6464727"/>
            <a:ext cx="1005927" cy="31092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5"/>
        <p:cNvGrpSpPr/>
        <p:nvPr/>
      </p:nvGrpSpPr>
      <p:grpSpPr>
        <a:xfrm>
          <a:off x="0" y="0"/>
          <a:ext cx="0" cy="0"/>
          <a:chOff x="0" y="0"/>
          <a:chExt cx="0" cy="0"/>
        </a:xfrm>
      </p:grpSpPr>
      <p:sp>
        <p:nvSpPr>
          <p:cNvPr id="166" name="Google Shape;166;p10"/>
          <p:cNvSpPr/>
          <p:nvPr/>
        </p:nvSpPr>
        <p:spPr>
          <a:xfrm>
            <a:off x="396882" y="280374"/>
            <a:ext cx="11438793" cy="1844256"/>
          </a:xfrm>
          <a:prstGeom prst="rect">
            <a:avLst/>
          </a:prstGeom>
          <a:solidFill>
            <a:srgbClr val="404040"/>
          </a:solidFill>
          <a:ln w="127000" cap="sq" cmpd="thinThick">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67" name="Google Shape;167;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rgbClr val="FFFFFF"/>
              </a:buClr>
              <a:buSzPct val="111111"/>
              <a:buFont typeface="Arial"/>
              <a:buNone/>
            </a:pPr>
            <a:r>
              <a:rPr lang="en-US" sz="5400">
                <a:solidFill>
                  <a:srgbClr val="FFFFFF"/>
                </a:solidFill>
              </a:rPr>
              <a:t>Now, let’s explore what fascism is. </a:t>
            </a:r>
            <a:endParaRPr/>
          </a:p>
        </p:txBody>
      </p:sp>
      <p:pic>
        <p:nvPicPr>
          <p:cNvPr id="168" name="Google Shape;168;p10"/>
          <p:cNvPicPr preferRelativeResize="0"/>
          <p:nvPr/>
        </p:nvPicPr>
        <p:blipFill rotWithShape="1">
          <a:blip r:embed="rId3">
            <a:alphaModFix/>
          </a:blip>
          <a:srcRect/>
          <a:stretch/>
        </p:blipFill>
        <p:spPr>
          <a:xfrm>
            <a:off x="1554663" y="2331755"/>
            <a:ext cx="9123235" cy="4428570"/>
          </a:xfrm>
          <a:prstGeom prst="rect">
            <a:avLst/>
          </a:prstGeom>
          <a:noFill/>
          <a:ln>
            <a:noFill/>
          </a:ln>
        </p:spPr>
      </p:pic>
      <p:pic>
        <p:nvPicPr>
          <p:cNvPr id="169" name="Google Shape;169;p10"/>
          <p:cNvPicPr preferRelativeResize="0"/>
          <p:nvPr/>
        </p:nvPicPr>
        <p:blipFill rotWithShape="1">
          <a:blip r:embed="rId4">
            <a:alphaModFix/>
          </a:blip>
          <a:srcRect/>
          <a:stretch/>
        </p:blipFill>
        <p:spPr>
          <a:xfrm>
            <a:off x="151025" y="6422164"/>
            <a:ext cx="1005927" cy="31092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5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800"/>
              <a:buNone/>
            </a:pPr>
            <a:r>
              <a:rPr lang="en-US"/>
              <a:t>As You Read: </a:t>
            </a:r>
            <a:endParaRPr/>
          </a:p>
        </p:txBody>
      </p:sp>
      <p:sp>
        <p:nvSpPr>
          <p:cNvPr id="175" name="Google Shape;175;p54"/>
          <p:cNvSpPr txBox="1">
            <a:spLocks noGrp="1"/>
          </p:cNvSpPr>
          <p:nvPr>
            <p:ph type="body" idx="1"/>
          </p:nvPr>
        </p:nvSpPr>
        <p:spPr>
          <a:xfrm>
            <a:off x="838200" y="1484325"/>
            <a:ext cx="10515600" cy="4987800"/>
          </a:xfrm>
          <a:prstGeom prst="rect">
            <a:avLst/>
          </a:prstGeom>
          <a:noFill/>
          <a:ln>
            <a:noFill/>
          </a:ln>
        </p:spPr>
        <p:txBody>
          <a:bodyPr spcFirstLastPara="1" wrap="square" lIns="91425" tIns="45700" rIns="91425" bIns="45700" anchor="t" anchorCtr="0">
            <a:normAutofit fontScale="85000" lnSpcReduction="20000"/>
          </a:bodyPr>
          <a:lstStyle/>
          <a:p>
            <a:pPr marL="114300" lvl="0" indent="0" algn="l" rtl="0">
              <a:lnSpc>
                <a:spcPct val="90000"/>
              </a:lnSpc>
              <a:spcBef>
                <a:spcPts val="1000"/>
              </a:spcBef>
              <a:spcAft>
                <a:spcPts val="0"/>
              </a:spcAft>
              <a:buSzPct val="69498"/>
              <a:buNone/>
            </a:pPr>
            <a:r>
              <a:rPr lang="en-US"/>
              <a:t>In addition to reading specific questions, answer: </a:t>
            </a:r>
            <a:endParaRPr/>
          </a:p>
          <a:p>
            <a:pPr marL="114300" lvl="0" indent="0" algn="l" rtl="0">
              <a:lnSpc>
                <a:spcPct val="90000"/>
              </a:lnSpc>
              <a:spcBef>
                <a:spcPts val="1000"/>
              </a:spcBef>
              <a:spcAft>
                <a:spcPts val="0"/>
              </a:spcAft>
              <a:buSzPct val="69498"/>
              <a:buNone/>
            </a:pPr>
            <a:r>
              <a:rPr lang="en-US">
                <a:solidFill>
                  <a:srgbClr val="FF0000"/>
                </a:solidFill>
              </a:rPr>
              <a:t>Essential Question: H</a:t>
            </a:r>
            <a:r>
              <a:rPr lang="en-US" sz="2800" b="0" i="0" u="none" strike="noStrike">
                <a:solidFill>
                  <a:srgbClr val="FF0000"/>
                </a:solidFill>
                <a:latin typeface="Arial"/>
                <a:ea typeface="Arial"/>
                <a:cs typeface="Arial"/>
                <a:sym typeface="Arial"/>
              </a:rPr>
              <a:t>ow do the ideals and principles of totalitarian fascism compare to those of our founding documents? </a:t>
            </a:r>
            <a:endParaRPr/>
          </a:p>
          <a:p>
            <a:pPr marL="114300" lvl="0" indent="0" algn="l" rtl="0">
              <a:lnSpc>
                <a:spcPct val="90000"/>
              </a:lnSpc>
              <a:spcBef>
                <a:spcPts val="1000"/>
              </a:spcBef>
              <a:spcAft>
                <a:spcPts val="0"/>
              </a:spcAft>
              <a:buSzPct val="69498"/>
              <a:buNone/>
            </a:pPr>
            <a:endParaRPr/>
          </a:p>
          <a:p>
            <a:pPr marL="114300" lvl="0" indent="0" algn="l" rtl="0">
              <a:lnSpc>
                <a:spcPct val="90000"/>
              </a:lnSpc>
              <a:spcBef>
                <a:spcPts val="1000"/>
              </a:spcBef>
              <a:spcAft>
                <a:spcPts val="0"/>
              </a:spcAft>
              <a:buSzPct val="69497"/>
              <a:buNone/>
            </a:pPr>
            <a:r>
              <a:rPr lang="en-US" b="1"/>
              <a:t>Supporting Questions: </a:t>
            </a:r>
            <a:endParaRPr b="1"/>
          </a:p>
          <a:p>
            <a:pPr marL="114300" lvl="0" indent="0" algn="l" rtl="0">
              <a:lnSpc>
                <a:spcPct val="90000"/>
              </a:lnSpc>
              <a:spcBef>
                <a:spcPts val="1000"/>
              </a:spcBef>
              <a:spcAft>
                <a:spcPts val="0"/>
              </a:spcAft>
              <a:buSzPct val="69498"/>
              <a:buNone/>
            </a:pPr>
            <a:br>
              <a:rPr lang="en-US"/>
            </a:br>
            <a:r>
              <a:rPr lang="en-US" sz="2400" b="1" i="0" u="none" strike="noStrike">
                <a:solidFill>
                  <a:srgbClr val="000000"/>
                </a:solidFill>
                <a:latin typeface="Arial"/>
                <a:ea typeface="Arial"/>
                <a:cs typeface="Arial"/>
                <a:sym typeface="Arial"/>
              </a:rPr>
              <a:t>A. How does this excerpt compare or contrast with the principles and ideologies expressed in our </a:t>
            </a:r>
            <a:r>
              <a:rPr lang="en-US" sz="2400" b="1">
                <a:solidFill>
                  <a:srgbClr val="000000"/>
                </a:solidFill>
              </a:rPr>
              <a:t>f</a:t>
            </a:r>
            <a:r>
              <a:rPr lang="en-US" sz="2400" b="1" i="0" u="none" strike="noStrike">
                <a:solidFill>
                  <a:srgbClr val="000000"/>
                </a:solidFill>
                <a:latin typeface="Arial"/>
                <a:ea typeface="Arial"/>
                <a:cs typeface="Arial"/>
                <a:sym typeface="Arial"/>
              </a:rPr>
              <a:t>ounding documents? </a:t>
            </a:r>
            <a:br>
              <a:rPr lang="en-US" sz="2400" b="1" i="0" u="none" strike="noStrike">
                <a:solidFill>
                  <a:srgbClr val="000000"/>
                </a:solidFill>
                <a:latin typeface="Arial"/>
                <a:ea typeface="Arial"/>
                <a:cs typeface="Arial"/>
                <a:sym typeface="Arial"/>
              </a:rPr>
            </a:br>
            <a:br>
              <a:rPr lang="en-US" sz="2400" b="1" i="0" u="none" strike="noStrike">
                <a:solidFill>
                  <a:srgbClr val="000000"/>
                </a:solidFill>
                <a:latin typeface="Arial"/>
                <a:ea typeface="Arial"/>
                <a:cs typeface="Arial"/>
                <a:sym typeface="Arial"/>
              </a:rPr>
            </a:br>
            <a:br>
              <a:rPr lang="en-US" sz="2400" b="1" i="0" u="none" strike="noStrike">
                <a:solidFill>
                  <a:srgbClr val="000000"/>
                </a:solidFill>
                <a:latin typeface="Arial"/>
                <a:ea typeface="Arial"/>
                <a:cs typeface="Arial"/>
                <a:sym typeface="Arial"/>
              </a:rPr>
            </a:br>
            <a:r>
              <a:rPr lang="en-US" sz="2400" b="1" i="0" u="none" strike="noStrike">
                <a:solidFill>
                  <a:srgbClr val="000000"/>
                </a:solidFill>
                <a:latin typeface="Arial"/>
                <a:ea typeface="Arial"/>
                <a:cs typeface="Arial"/>
                <a:sym typeface="Arial"/>
              </a:rPr>
              <a:t>B. Can you identify/</a:t>
            </a:r>
            <a:r>
              <a:rPr lang="en-US" sz="2400" b="1">
                <a:solidFill>
                  <a:srgbClr val="000000"/>
                </a:solidFill>
              </a:rPr>
              <a:t>h</a:t>
            </a:r>
            <a:r>
              <a:rPr lang="en-US" sz="2400" b="1" i="0" u="none" strike="noStrike">
                <a:solidFill>
                  <a:srgbClr val="000000"/>
                </a:solidFill>
                <a:latin typeface="Arial"/>
                <a:ea typeface="Arial"/>
                <a:cs typeface="Arial"/>
                <a:sym typeface="Arial"/>
              </a:rPr>
              <a:t>ighlight language that presents the greatest contrast with language in our </a:t>
            </a:r>
            <a:r>
              <a:rPr lang="en-US" sz="2400" b="1">
                <a:solidFill>
                  <a:srgbClr val="000000"/>
                </a:solidFill>
              </a:rPr>
              <a:t>f</a:t>
            </a:r>
            <a:r>
              <a:rPr lang="en-US" sz="2400" b="1" i="0" u="none" strike="noStrike">
                <a:solidFill>
                  <a:srgbClr val="000000"/>
                </a:solidFill>
                <a:latin typeface="Arial"/>
                <a:ea typeface="Arial"/>
                <a:cs typeface="Arial"/>
                <a:sym typeface="Arial"/>
              </a:rPr>
              <a:t>ounding documents</a:t>
            </a:r>
            <a:r>
              <a:rPr lang="en-US" sz="2400" b="1">
                <a:solidFill>
                  <a:srgbClr val="000000"/>
                </a:solidFill>
              </a:rPr>
              <a:t>?</a:t>
            </a:r>
            <a:br>
              <a:rPr lang="en-US" sz="2400" b="1" i="0" u="none" strike="noStrike">
                <a:solidFill>
                  <a:srgbClr val="000000"/>
                </a:solidFill>
                <a:latin typeface="Arial"/>
                <a:ea typeface="Arial"/>
                <a:cs typeface="Arial"/>
                <a:sym typeface="Arial"/>
              </a:rPr>
            </a:br>
            <a:br>
              <a:rPr lang="en-US" sz="2400" b="1" i="0" u="none" strike="noStrike">
                <a:solidFill>
                  <a:srgbClr val="000000"/>
                </a:solidFill>
                <a:latin typeface="Arial"/>
                <a:ea typeface="Arial"/>
                <a:cs typeface="Arial"/>
                <a:sym typeface="Arial"/>
              </a:rPr>
            </a:br>
            <a:br>
              <a:rPr lang="en-US" sz="2400" b="1" i="0" u="none" strike="noStrike">
                <a:solidFill>
                  <a:srgbClr val="000000"/>
                </a:solidFill>
                <a:latin typeface="Arial"/>
                <a:ea typeface="Arial"/>
                <a:cs typeface="Arial"/>
                <a:sym typeface="Arial"/>
              </a:rPr>
            </a:br>
            <a:r>
              <a:rPr lang="en-US" sz="2400" b="1" i="0" u="none" strike="noStrike">
                <a:solidFill>
                  <a:srgbClr val="000000"/>
                </a:solidFill>
                <a:latin typeface="Arial"/>
                <a:ea typeface="Arial"/>
                <a:cs typeface="Arial"/>
                <a:sym typeface="Arial"/>
              </a:rPr>
              <a:t>C. What might be considered a principle of fascism based on what you have read in the excerpt? </a:t>
            </a:r>
            <a:endParaRPr/>
          </a:p>
          <a:p>
            <a:pPr marL="114300" lvl="0" indent="0" algn="l" rtl="0">
              <a:lnSpc>
                <a:spcPct val="90000"/>
              </a:lnSpc>
              <a:spcBef>
                <a:spcPts val="1000"/>
              </a:spcBef>
              <a:spcAft>
                <a:spcPts val="0"/>
              </a:spcAft>
              <a:buSzPct val="69498"/>
              <a:buNone/>
            </a:pPr>
            <a:endParaRPr/>
          </a:p>
        </p:txBody>
      </p:sp>
      <p:pic>
        <p:nvPicPr>
          <p:cNvPr id="176" name="Google Shape;176;p54"/>
          <p:cNvPicPr preferRelativeResize="0"/>
          <p:nvPr/>
        </p:nvPicPr>
        <p:blipFill rotWithShape="1">
          <a:blip r:embed="rId3">
            <a:alphaModFix/>
          </a:blip>
          <a:srcRect/>
          <a:stretch/>
        </p:blipFill>
        <p:spPr>
          <a:xfrm>
            <a:off x="72574" y="6311900"/>
            <a:ext cx="1005927" cy="31092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1"/>
        <p:cNvGrpSpPr/>
        <p:nvPr/>
      </p:nvGrpSpPr>
      <p:grpSpPr>
        <a:xfrm>
          <a:off x="0" y="0"/>
          <a:ext cx="0" cy="0"/>
          <a:chOff x="0" y="0"/>
          <a:chExt cx="0" cy="0"/>
        </a:xfrm>
      </p:grpSpPr>
      <p:sp>
        <p:nvSpPr>
          <p:cNvPr id="182" name="Google Shape;182;p11"/>
          <p:cNvSpPr/>
          <p:nvPr/>
        </p:nvSpPr>
        <p:spPr>
          <a:xfrm>
            <a:off x="1525" y="0"/>
            <a:ext cx="1219047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3" name="Google Shape;183;p11"/>
          <p:cNvSpPr/>
          <p:nvPr/>
        </p:nvSpPr>
        <p:spPr>
          <a:xfrm rot="10800000" flipH="1">
            <a:off x="0" y="0"/>
            <a:ext cx="6356349" cy="6858000"/>
          </a:xfrm>
          <a:custGeom>
            <a:avLst/>
            <a:gdLst/>
            <a:ahLst/>
            <a:cxnLst/>
            <a:rect l="l" t="t" r="r" b="b"/>
            <a:pathLst>
              <a:path w="7539895" h="6858000" extrusionOk="0">
                <a:moveTo>
                  <a:pt x="7539895" y="6858000"/>
                </a:moveTo>
                <a:lnTo>
                  <a:pt x="0" y="6858000"/>
                </a:lnTo>
                <a:lnTo>
                  <a:pt x="0" y="0"/>
                </a:lnTo>
                <a:lnTo>
                  <a:pt x="4363741" y="0"/>
                </a:lnTo>
                <a:close/>
              </a:path>
            </a:pathLst>
          </a:custGeom>
          <a:solidFill>
            <a:schemeClr val="dk1">
              <a:alpha val="6901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4" name="Google Shape;184;p11"/>
          <p:cNvSpPr/>
          <p:nvPr/>
        </p:nvSpPr>
        <p:spPr>
          <a:xfrm rot="10800000" flipH="1">
            <a:off x="0" y="0"/>
            <a:ext cx="5979591" cy="6858000"/>
          </a:xfrm>
          <a:custGeom>
            <a:avLst/>
            <a:gdLst/>
            <a:ahLst/>
            <a:cxnLst/>
            <a:rect l="l" t="t" r="r" b="b"/>
            <a:pathLst>
              <a:path w="7092985" h="6858000" extrusionOk="0">
                <a:moveTo>
                  <a:pt x="7092985" y="6858000"/>
                </a:moveTo>
                <a:lnTo>
                  <a:pt x="0" y="6858000"/>
                </a:lnTo>
                <a:lnTo>
                  <a:pt x="0" y="0"/>
                </a:lnTo>
                <a:lnTo>
                  <a:pt x="3916831" y="0"/>
                </a:lnTo>
                <a:close/>
              </a:path>
            </a:pathLst>
          </a:cu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5" name="Google Shape;185;p11"/>
          <p:cNvSpPr txBox="1">
            <a:spLocks noGrp="1"/>
          </p:cNvSpPr>
          <p:nvPr>
            <p:ph type="title"/>
          </p:nvPr>
        </p:nvSpPr>
        <p:spPr>
          <a:xfrm>
            <a:off x="838200" y="704088"/>
            <a:ext cx="3529953" cy="2980944"/>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00000"/>
              <a:buFont typeface="Arial"/>
              <a:buNone/>
            </a:pPr>
            <a:r>
              <a:rPr lang="en-US" i="1">
                <a:solidFill>
                  <a:schemeClr val="lt1"/>
                </a:solidFill>
              </a:rPr>
              <a:t>What is Fascism, 1932</a:t>
            </a:r>
            <a:r>
              <a:rPr lang="en-US">
                <a:solidFill>
                  <a:schemeClr val="lt1"/>
                </a:solidFill>
              </a:rPr>
              <a:t> by Benito Mussolini</a:t>
            </a:r>
            <a:endParaRPr/>
          </a:p>
        </p:txBody>
      </p:sp>
      <p:sp>
        <p:nvSpPr>
          <p:cNvPr id="186" name="Google Shape;186;p11"/>
          <p:cNvSpPr txBox="1">
            <a:spLocks noGrp="1"/>
          </p:cNvSpPr>
          <p:nvPr>
            <p:ph type="body" idx="1"/>
          </p:nvPr>
        </p:nvSpPr>
        <p:spPr>
          <a:xfrm>
            <a:off x="6212400" y="704101"/>
            <a:ext cx="5135400" cy="58245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en-US" sz="2200" b="0" i="0">
                <a:latin typeface="Arial"/>
                <a:ea typeface="Arial"/>
                <a:cs typeface="Arial"/>
                <a:sym typeface="Arial"/>
              </a:rPr>
              <a:t>“Fascism, the more it considers and observes the future and the development of humanity quite apart from political considerations of the moment, </a:t>
            </a:r>
            <a:r>
              <a:rPr lang="en-US" sz="2200" b="1" i="0">
                <a:latin typeface="Arial"/>
                <a:ea typeface="Arial"/>
                <a:cs typeface="Arial"/>
                <a:sym typeface="Arial"/>
              </a:rPr>
              <a:t>believes neither in the possibility nor the utility of perpetual peace</a:t>
            </a:r>
            <a:r>
              <a:rPr lang="en-US" sz="2200" b="0" i="0">
                <a:latin typeface="Arial"/>
                <a:ea typeface="Arial"/>
                <a:cs typeface="Arial"/>
                <a:sym typeface="Arial"/>
              </a:rPr>
              <a:t>. It thus repudiates the doctrine of Pacifism -- born of a renunciation of the struggle and an act of cowardice in the face of sacrifice. </a:t>
            </a:r>
            <a:r>
              <a:rPr lang="en-US" sz="2200" b="1" i="0">
                <a:latin typeface="Arial"/>
                <a:ea typeface="Arial"/>
                <a:cs typeface="Arial"/>
                <a:sym typeface="Arial"/>
              </a:rPr>
              <a:t>War alone brings up to its highest tension all human energy and puts the stamp of nobility upon the peoples who have courage to meet it</a:t>
            </a:r>
            <a:r>
              <a:rPr lang="en-US" sz="2200" b="0" i="0">
                <a:latin typeface="Arial"/>
                <a:ea typeface="Arial"/>
                <a:cs typeface="Arial"/>
                <a:sym typeface="Arial"/>
              </a:rPr>
              <a:t>. All other trials are substitutes, which never really put men into the position where they have to make the great decision -- the alternative of life or death....”</a:t>
            </a:r>
            <a:endParaRPr sz="2200"/>
          </a:p>
        </p:txBody>
      </p:sp>
      <p:pic>
        <p:nvPicPr>
          <p:cNvPr id="187" name="Google Shape;187;p11"/>
          <p:cNvPicPr preferRelativeResize="0"/>
          <p:nvPr/>
        </p:nvPicPr>
        <p:blipFill rotWithShape="1">
          <a:blip r:embed="rId3">
            <a:alphaModFix/>
          </a:blip>
          <a:srcRect/>
          <a:stretch/>
        </p:blipFill>
        <p:spPr>
          <a:xfrm>
            <a:off x="97758" y="6300823"/>
            <a:ext cx="1005927" cy="310923"/>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1922</Words>
  <Application>Microsoft Office PowerPoint</Application>
  <PresentationFormat>Widescreen</PresentationFormat>
  <Paragraphs>113</Paragraphs>
  <Slides>18</Slides>
  <Notes>18</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18</vt:i4>
      </vt:variant>
    </vt:vector>
  </HeadingPairs>
  <TitlesOfParts>
    <vt:vector size="22" baseType="lpstr">
      <vt:lpstr>Arial</vt:lpstr>
      <vt:lpstr>Calibri</vt:lpstr>
      <vt:lpstr>Office Theme</vt:lpstr>
      <vt:lpstr>Office Theme</vt:lpstr>
      <vt:lpstr>Foundations of Government</vt:lpstr>
      <vt:lpstr>Essential Questions</vt:lpstr>
      <vt:lpstr>A Government Based on Different Principles</vt:lpstr>
      <vt:lpstr>Let’s Examine a Totalitarian Government</vt:lpstr>
      <vt:lpstr>What is Fascism?</vt:lpstr>
      <vt:lpstr>PowerPoint Presentation</vt:lpstr>
      <vt:lpstr>Now, let’s explore what fascism is. </vt:lpstr>
      <vt:lpstr>As You Read: </vt:lpstr>
      <vt:lpstr>What is Fascism, 1932 by Benito Mussolini</vt:lpstr>
      <vt:lpstr>What is Fascism, 1932 by Benito Mussolini</vt:lpstr>
      <vt:lpstr>What is Fascism, 1932 by Benito Mussolini</vt:lpstr>
      <vt:lpstr>What is Fascism, 1932 by Benito Mussolini</vt:lpstr>
      <vt:lpstr>What is Fascism, 1932 by Benito Mussolini</vt:lpstr>
      <vt:lpstr>What is Fascism, 1932 by Benito Mussolini</vt:lpstr>
      <vt:lpstr>What is Fascism, 1932 by Benito Mussolini</vt:lpstr>
      <vt:lpstr>What is Fascism, 1932 by Benito Mussolini</vt:lpstr>
      <vt:lpstr>Discuss (in your expert group)</vt:lpstr>
      <vt:lpstr>Looking back to the founding documents: coming full circle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Foundations of Government</dc:title>
  <dc:creator>Stephen Masyada</dc:creator>
  <cp:lastModifiedBy>Kimberly Garton</cp:lastModifiedBy>
  <cp:revision>2</cp:revision>
  <dcterms:created xsi:type="dcterms:W3CDTF">2021-06-24T15:01:24Z</dcterms:created>
  <dcterms:modified xsi:type="dcterms:W3CDTF">2024-01-23T15:40:18Z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871629FB-9FAE-4234-A307-178F4A26F0E1</vt:lpwstr>
  </property>
  <property fmtid="{D5CDD505-2E9C-101B-9397-08002B2CF9AE}" pid="3" name="ArticulatePath">
    <vt:lpwstr>Presentation1</vt:lpwstr>
  </property>
</Properties>
</file>