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92" r:id="rId2"/>
    <p:sldMasterId id="2147483704" r:id="rId3"/>
    <p:sldMasterId id="2147483716" r:id="rId4"/>
    <p:sldMasterId id="2147483728" r:id="rId5"/>
  </p:sldMasterIdLst>
  <p:notesMasterIdLst>
    <p:notesMasterId r:id="rId53"/>
  </p:notesMasterIdLst>
  <p:sldIdLst>
    <p:sldId id="264" r:id="rId6"/>
    <p:sldId id="944" r:id="rId7"/>
    <p:sldId id="272" r:id="rId8"/>
    <p:sldId id="299" r:id="rId9"/>
    <p:sldId id="945" r:id="rId10"/>
    <p:sldId id="946" r:id="rId11"/>
    <p:sldId id="947" r:id="rId12"/>
    <p:sldId id="928" r:id="rId13"/>
    <p:sldId id="300" r:id="rId14"/>
    <p:sldId id="302" r:id="rId15"/>
    <p:sldId id="929" r:id="rId16"/>
    <p:sldId id="301" r:id="rId17"/>
    <p:sldId id="930" r:id="rId18"/>
    <p:sldId id="304" r:id="rId19"/>
    <p:sldId id="305" r:id="rId20"/>
    <p:sldId id="931" r:id="rId21"/>
    <p:sldId id="307" r:id="rId22"/>
    <p:sldId id="308" r:id="rId23"/>
    <p:sldId id="310" r:id="rId24"/>
    <p:sldId id="309" r:id="rId25"/>
    <p:sldId id="932" r:id="rId26"/>
    <p:sldId id="312" r:id="rId27"/>
    <p:sldId id="313" r:id="rId28"/>
    <p:sldId id="314" r:id="rId29"/>
    <p:sldId id="315" r:id="rId30"/>
    <p:sldId id="316" r:id="rId31"/>
    <p:sldId id="933" r:id="rId32"/>
    <p:sldId id="318" r:id="rId33"/>
    <p:sldId id="319" r:id="rId34"/>
    <p:sldId id="934" r:id="rId35"/>
    <p:sldId id="321" r:id="rId36"/>
    <p:sldId id="943" r:id="rId37"/>
    <p:sldId id="935" r:id="rId38"/>
    <p:sldId id="323" r:id="rId39"/>
    <p:sldId id="324" r:id="rId40"/>
    <p:sldId id="936" r:id="rId41"/>
    <p:sldId id="941" r:id="rId42"/>
    <p:sldId id="326" r:id="rId43"/>
    <p:sldId id="327" r:id="rId44"/>
    <p:sldId id="328" r:id="rId45"/>
    <p:sldId id="937" r:id="rId46"/>
    <p:sldId id="331" r:id="rId47"/>
    <p:sldId id="938" r:id="rId48"/>
    <p:sldId id="333" r:id="rId49"/>
    <p:sldId id="948" r:id="rId50"/>
    <p:sldId id="942" r:id="rId51"/>
    <p:sldId id="334" r:id="rId52"/>
  </p:sldIdLst>
  <p:sldSz cx="12192000" cy="6858000"/>
  <p:notesSz cx="7010400" cy="9296400"/>
  <p:embeddedFontLst>
    <p:embeddedFont>
      <p:font typeface="Bodoni MT" panose="02070603080606020203" pitchFamily="18" charset="0"/>
      <p:regular r:id="rId54"/>
      <p:bold r:id="rId55"/>
      <p:italic r:id="rId56"/>
      <p:boldItalic r:id="rId57"/>
    </p:embeddedFont>
    <p:embeddedFont>
      <p:font typeface="Georgia" panose="02040502050405020303" pitchFamily="18" charset="0"/>
      <p:regular r:id="rId58"/>
      <p:bold r:id="rId59"/>
      <p:italic r:id="rId60"/>
      <p:boldItalic r:id="rId61"/>
    </p:embeddedFont>
    <p:embeddedFont>
      <p:font typeface="Helvetica" panose="020B0604020202020204" pitchFamily="34" charset="0"/>
      <p:regular r:id="rId62"/>
      <p:bold r:id="rId63"/>
      <p:italic r:id="rId64"/>
      <p:boldItalic r:id="rId65"/>
    </p:embeddedFont>
    <p:embeddedFont>
      <p:font typeface="Helvetica Neue" panose="020B0604020202020204" charset="0"/>
      <p:regular r:id="rId66"/>
      <p:bold r:id="rId67"/>
      <p:italic r:id="rId68"/>
      <p:boldItalic r:id="rId69"/>
    </p:embeddedFont>
    <p:embeddedFont>
      <p:font typeface="Roboto" panose="02000000000000000000" pitchFamily="2" charset="0"/>
      <p:regular r:id="rId70"/>
      <p:bold r:id="rId71"/>
      <p:italic r:id="rId72"/>
      <p:boldItalic r:id="rId73"/>
    </p:embeddedFont>
    <p:embeddedFont>
      <p:font typeface="Rockwell" panose="02060603020205020403" pitchFamily="18" charset="0"/>
      <p:regular r:id="rId74"/>
      <p:bold r:id="rId75"/>
      <p:italic r:id="rId76"/>
      <p:boldItalic r:id="rId77"/>
    </p:embeddedFont>
    <p:embeddedFont>
      <p:font typeface="Rockwell Condensed" panose="02060603050405020104" pitchFamily="18" charset="0"/>
      <p:regular r:id="rId78"/>
      <p:bold r:id="rId79"/>
    </p:embeddedFont>
    <p:embeddedFont>
      <p:font typeface="Segoe UI" panose="020B0502040204020203" pitchFamily="34" charset="0"/>
      <p:regular r:id="rId80"/>
      <p:bold r:id="rId81"/>
      <p:italic r:id="rId82"/>
      <p:boldItalic r:id="rId83"/>
    </p:embeddedFont>
    <p:embeddedFont>
      <p:font typeface="Source Sans Pro Light" panose="020B0403030403020204" pitchFamily="34" charset="0"/>
      <p:regular r:id="rId84"/>
      <p:italic r:id="rId85"/>
    </p:embeddedFont>
  </p:embeddedFontLst>
  <p:custDataLst>
    <p:tags r:id="rId8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3" roundtripDataSignature="AMtx7mjdcVSNvQrS4v9Xb/rwNJLQAHvnO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E63058-5106-EBDA-F50F-A294402E8EFA}" name="Terri Fine" initials="TF" userId="Terri Fin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15" autoAdjust="0"/>
  </p:normalViewPr>
  <p:slideViewPr>
    <p:cSldViewPr snapToGrid="0">
      <p:cViewPr varScale="1">
        <p:scale>
          <a:sx n="93" d="100"/>
          <a:sy n="93" d="100"/>
        </p:scale>
        <p:origin x="12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font" Target="fonts/font31.fntdata"/><Relationship Id="rId133" Type="http://customschemas.google.com/relationships/presentationmetadata" Target="metadata"/><Relationship Id="rId138" Type="http://schemas.microsoft.com/office/2018/10/relationships/authors" Targe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Master" Target="slideMasters/slideMaster5.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13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9.fntdata"/><Relationship Id="rId80" Type="http://schemas.openxmlformats.org/officeDocument/2006/relationships/font" Target="fonts/font27.fntdata"/><Relationship Id="rId85" Type="http://schemas.openxmlformats.org/officeDocument/2006/relationships/font" Target="fonts/font3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6.fntdata"/><Relationship Id="rId67" Type="http://schemas.openxmlformats.org/officeDocument/2006/relationships/font" Target="fonts/font14.fntdata"/><Relationship Id="rId13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86" Type="http://schemas.openxmlformats.org/officeDocument/2006/relationships/tags" Target="tags/tag1.xml"/><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 Target="slides/slide2.xml"/><Relationship Id="rId71"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3.fntdata"/><Relationship Id="rId136" Type="http://schemas.openxmlformats.org/officeDocument/2006/relationships/theme" Target="theme/theme1.xml"/><Relationship Id="rId61" Type="http://schemas.openxmlformats.org/officeDocument/2006/relationships/font" Target="fonts/font8.fntdata"/><Relationship Id="rId82" Type="http://schemas.openxmlformats.org/officeDocument/2006/relationships/font" Target="fonts/font29.fntdata"/><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6114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4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1" dirty="0">
                <a:solidFill>
                  <a:srgbClr val="000000"/>
                </a:solidFill>
                <a:latin typeface="Times New Roman"/>
                <a:ea typeface="Times New Roman"/>
                <a:cs typeface="Times New Roman"/>
                <a:sym typeface="Times New Roman"/>
              </a:rPr>
              <a:t>The next case, decided in 1962, focused on the type of case that the U.S. Supreme Court could decide.  </a:t>
            </a:r>
            <a:r>
              <a:rPr lang="en-US" dirty="0">
                <a:solidFill>
                  <a:srgbClr val="000000"/>
                </a:solidFill>
                <a:latin typeface="Times New Roman"/>
                <a:ea typeface="Times New Roman"/>
                <a:cs typeface="Times New Roman"/>
                <a:sym typeface="Times New Roman"/>
              </a:rPr>
              <a:t>In Baker </a:t>
            </a:r>
            <a:r>
              <a:rPr lang="en-US" dirty="0" err="1">
                <a:solidFill>
                  <a:srgbClr val="000000"/>
                </a:solidFill>
                <a:latin typeface="Times New Roman"/>
                <a:ea typeface="Times New Roman"/>
                <a:cs typeface="Times New Roman"/>
                <a:sym typeface="Times New Roman"/>
              </a:rPr>
              <a:t>v.Carr</a:t>
            </a:r>
            <a:r>
              <a:rPr lang="en-US" dirty="0">
                <a:solidFill>
                  <a:srgbClr val="000000"/>
                </a:solidFill>
                <a:latin typeface="Times New Roman"/>
                <a:ea typeface="Times New Roman"/>
                <a:cs typeface="Times New Roman"/>
                <a:sym typeface="Times New Roman"/>
              </a:rPr>
              <a:t>, the U.S. Supreme Court was asked to rule on whether the state of Tennessee was required to redraw state legislative districts having not done so since 1901.  Due to population distribution from rural Tennessee to the cities, some state legislative districts had far fewer people living in them compared with other districts, yet each district was represented by one person.</a:t>
            </a:r>
            <a:endParaRPr dirty="0"/>
          </a:p>
        </p:txBody>
      </p:sp>
      <p:sp>
        <p:nvSpPr>
          <p:cNvPr id="893" name="Google Shape;893;p4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0650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p4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84" name="Google Shape;884;p4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4408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4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solidFill>
                  <a:srgbClr val="000000"/>
                </a:solidFill>
                <a:latin typeface="Times New Roman"/>
                <a:ea typeface="Times New Roman"/>
                <a:cs typeface="Times New Roman"/>
                <a:sym typeface="Times New Roman"/>
              </a:rPr>
              <a:t>In one case, McCulloch v. Maryland, the U.S. Supreme Court reinforced Congress’ power under the “necessary and proper” clause, often called the “elastic” clause.</a:t>
            </a:r>
            <a:endParaRPr dirty="0"/>
          </a:p>
        </p:txBody>
      </p:sp>
      <p:sp>
        <p:nvSpPr>
          <p:cNvPr id="910" name="Google Shape;910;p4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5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26" name="Google Shape;926;p5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0118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9" name="Google Shape;949;p5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solidFill>
                  <a:srgbClr val="000000"/>
                </a:solidFill>
                <a:latin typeface="Times New Roman"/>
                <a:ea typeface="Times New Roman"/>
                <a:cs typeface="Times New Roman"/>
                <a:sym typeface="Times New Roman"/>
              </a:rPr>
              <a:t> In one case, U.S. v. Nixon, the U.S. Supreme Court determined that the president enjoyed executive privilege but that executive privilege was not absolute, especially when connected to potentially criminal matters.  For President Nixon, this meant that he had to turn over tapes of conversations taking place in his office which the president claimed were confidential.  The U.S. Supreme Court’s decision led to Nixon’s resignation.  </a:t>
            </a:r>
          </a:p>
          <a:p>
            <a:pPr marL="0" lvl="0" indent="0" algn="l" rtl="0">
              <a:spcBef>
                <a:spcPts val="0"/>
              </a:spcBef>
              <a:spcAft>
                <a:spcPts val="0"/>
              </a:spcAft>
              <a:buNone/>
            </a:pPr>
            <a:endParaRPr dirty="0"/>
          </a:p>
        </p:txBody>
      </p:sp>
      <p:sp>
        <p:nvSpPr>
          <p:cNvPr id="950" name="Google Shape;950;p5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p5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solidFill>
                  <a:srgbClr val="000000"/>
                </a:solidFill>
                <a:latin typeface="Times New Roman"/>
                <a:ea typeface="Times New Roman"/>
                <a:cs typeface="Times New Roman"/>
                <a:sym typeface="Times New Roman"/>
              </a:rPr>
              <a:t>More recently, the U.S. Supreme Court focused on the Electoral College, also in Article II.  The Electoral College is responsible for electing the president.   The Florida Supreme Court ordered a manual recount across the state of all “undervotes” (those ballots recording no vote for president) in 2000.  George W. Bush, the Republican nominee, questioned if the Florida Supreme Court violated Article II of the U.S. Constitution by making new election law when it mandated manual recounts of undervotes (and not all a manual recount of all votes).   </a:t>
            </a:r>
            <a:endParaRPr b="0"/>
          </a:p>
          <a:p>
            <a:pPr marL="0" lvl="0" indent="0" algn="l" rtl="0">
              <a:spcBef>
                <a:spcPts val="0"/>
              </a:spcBef>
              <a:spcAft>
                <a:spcPts val="0"/>
              </a:spcAft>
              <a:buNone/>
            </a:pPr>
            <a:endParaRPr/>
          </a:p>
        </p:txBody>
      </p:sp>
      <p:sp>
        <p:nvSpPr>
          <p:cNvPr id="960" name="Google Shape;960;p5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p5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solidFill>
                  <a:srgbClr val="000000"/>
                </a:solidFill>
                <a:latin typeface="Times New Roman"/>
                <a:ea typeface="Times New Roman"/>
                <a:cs typeface="Times New Roman"/>
                <a:sym typeface="Times New Roman"/>
              </a:rPr>
              <a:t>Since 1925, the U.S. Supreme Court has decided, on a case by case basis, to incorporate, or apply, the Bill of Rights to the states.  This process, called “selective incorporation, occurs when the U.S. Supreme Court decides that there are rights that should apply to all persons no matter where they live.  “Selective incorporation” takes power from the states.  As an example, if the U.S. Supreme Court determines that a state law violates a protection in the Bill of Rights, the decision applies to all states and not the individual state whose law was challenged. </a:t>
            </a:r>
            <a:r>
              <a:rPr lang="en-US" b="0" i="0" dirty="0">
                <a:solidFill>
                  <a:srgbClr val="000000"/>
                </a:solidFill>
                <a:latin typeface="Times New Roman"/>
                <a:ea typeface="Times New Roman"/>
                <a:cs typeface="Times New Roman"/>
                <a:sym typeface="Times New Roman"/>
              </a:rPr>
              <a:t>The process of selective incorporation is best understood when one analyzes the meaning of each word within the phrase.  In this context, “Selective” means that the U.S. Supreme Court has chosen to take an action and is not required to do so by any constitutional mandate.  “Incorporation” means that the Bill of Rights is linked with state government actions even though the Bill of Rights was first added to the U.S. Constitution to protect the people from the federal government and not the state governments.  This means that selective incorporation normally takes power from the states.  Three amendments have never been incorporated:  the Third Amendment, the Seventh Amendment and the Tenth Amendment.   </a:t>
            </a:r>
          </a:p>
          <a:p>
            <a:pPr marL="0" lvl="0" indent="0" algn="l" rtl="0">
              <a:spcBef>
                <a:spcPts val="0"/>
              </a:spcBef>
              <a:spcAft>
                <a:spcPts val="0"/>
              </a:spcAft>
              <a:buNone/>
            </a:pPr>
            <a:r>
              <a:rPr lang="en-US" b="1" i="1" dirty="0">
                <a:solidFill>
                  <a:srgbClr val="FF0000"/>
                </a:solidFill>
                <a:latin typeface="Times New Roman"/>
                <a:cs typeface="Times New Roman"/>
                <a:sym typeface="Times New Roman"/>
              </a:rPr>
              <a:t>NOTE THAT STUDENTS ARE NOT REQUIRED TO KNOW GITLOW, BUT IT’S A USEFUL WAY TO APPROACH THIS CONCEPT. </a:t>
            </a:r>
            <a:endParaRPr dirty="0">
              <a:solidFill>
                <a:srgbClr val="FF0000"/>
              </a:solidFill>
            </a:endParaRPr>
          </a:p>
        </p:txBody>
      </p:sp>
      <p:sp>
        <p:nvSpPr>
          <p:cNvPr id="984" name="Google Shape;984;p5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6059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1" name="Google Shape;971;p5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solidFill>
                  <a:srgbClr val="000000"/>
                </a:solidFill>
                <a:latin typeface="Times New Roman"/>
                <a:ea typeface="Times New Roman"/>
                <a:cs typeface="Times New Roman"/>
                <a:sym typeface="Times New Roman"/>
              </a:rPr>
              <a:t>The Bill of Rights is the first ten amendments to the U.S. Constitution.  As you can see from the First Amendment displayed here, the first word of the First Amendment is “Congress”.  Congress is the national legislature.  Using the term “Congress”, and not “government”, the authors of the Bill of Rights made it clear that the Bill of Rights was intended to protect the people from the national government. </a:t>
            </a:r>
            <a:r>
              <a:rPr lang="en-US" sz="1800" dirty="0">
                <a:solidFill>
                  <a:srgbClr val="000000"/>
                </a:solidFill>
                <a:latin typeface="Times New Roman"/>
                <a:ea typeface="Times New Roman"/>
                <a:cs typeface="Times New Roman"/>
                <a:sym typeface="Times New Roman"/>
              </a:rPr>
              <a:t>The Fourteenth Amendment includes both a state-level due process clause and the equal protection clause.  The Bill of Rights also includes a due process clause in the 5</a:t>
            </a:r>
            <a:r>
              <a:rPr lang="en-US" sz="1800" baseline="30000" dirty="0">
                <a:solidFill>
                  <a:srgbClr val="000000"/>
                </a:solidFill>
                <a:latin typeface="Times New Roman"/>
                <a:ea typeface="Times New Roman"/>
                <a:cs typeface="Times New Roman"/>
                <a:sym typeface="Times New Roman"/>
              </a:rPr>
              <a:t>th</a:t>
            </a:r>
            <a:r>
              <a:rPr lang="en-US" sz="1800" dirty="0">
                <a:solidFill>
                  <a:srgbClr val="000000"/>
                </a:solidFill>
                <a:latin typeface="Times New Roman"/>
                <a:ea typeface="Times New Roman"/>
                <a:cs typeface="Times New Roman"/>
                <a:sym typeface="Times New Roman"/>
              </a:rPr>
              <a:t> Amendment focusing on the federal government.      </a:t>
            </a:r>
            <a:endParaRPr b="0" dirty="0"/>
          </a:p>
          <a:p>
            <a:pPr marL="0" lvl="0" indent="0" algn="l" rtl="0">
              <a:spcBef>
                <a:spcPts val="0"/>
              </a:spcBef>
              <a:spcAft>
                <a:spcPts val="0"/>
              </a:spcAft>
              <a:buNone/>
            </a:pPr>
            <a:r>
              <a:rPr lang="en-US" sz="1800" dirty="0">
                <a:solidFill>
                  <a:srgbClr val="000000"/>
                </a:solidFill>
                <a:latin typeface="Times New Roman"/>
                <a:ea typeface="Times New Roman"/>
                <a:cs typeface="Times New Roman"/>
                <a:sym typeface="Times New Roman"/>
              </a:rPr>
              <a:t>Due process is the concept that government must operate within the law and that fair procedures be followed.  </a:t>
            </a:r>
            <a:endParaRPr b="0" dirty="0"/>
          </a:p>
          <a:p>
            <a:pPr marL="0" lvl="0" indent="0" algn="l" rtl="0">
              <a:spcBef>
                <a:spcPts val="0"/>
              </a:spcBef>
              <a:spcAft>
                <a:spcPts val="0"/>
              </a:spcAft>
              <a:buNone/>
            </a:pPr>
            <a:br>
              <a:rPr lang="en-US" dirty="0"/>
            </a:br>
            <a:endParaRPr dirty="0"/>
          </a:p>
        </p:txBody>
      </p:sp>
      <p:sp>
        <p:nvSpPr>
          <p:cNvPr id="972" name="Google Shape;972;p5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993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p5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Key Takeaway from this case is that there can be limits on free speech if it threatens national security, though this case has essentially been overturned by Brandenburg v. Ohio (1969). Free speech is not absolute. TRY NOT USE THE ‘FIRE IN A CROWDED THEATER’ EXAMPLE. https://www.theatlantic.com/national/archive/2012/11/its-time-to-stop-using-the-fire-in-a-crowded-theater-quote/264449/  </a:t>
            </a:r>
            <a:endParaRPr dirty="0"/>
          </a:p>
        </p:txBody>
      </p:sp>
      <p:sp>
        <p:nvSpPr>
          <p:cNvPr id="1016" name="Google Shape;1016;p5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p5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solidFill>
                  <a:srgbClr val="000000"/>
                </a:solidFill>
                <a:latin typeface="Times New Roman"/>
                <a:ea typeface="Times New Roman"/>
                <a:cs typeface="Times New Roman"/>
                <a:sym typeface="Times New Roman"/>
              </a:rPr>
              <a:t>the words “Under God” were added to the Pledge of Allegiance on June 14, 1954.  June 14 is now observed as Flag Day because it recognizes the day that these two words were added to the Pledge of Allegiance.  Students are often confused about the West Virginia v. Barnette case, decided 11 years before “Under God” was added to the Pledge of Allegiance, because it involves saluting the flag.  In our students’ own experience, they may assume that the Pledge of Allegiance has always included “Under God” and that a constitutional challenge to the Pledge is a free exercise challenge. </a:t>
            </a:r>
          </a:p>
          <a:p>
            <a:pPr marL="0" lvl="0" indent="0" algn="l" rtl="0">
              <a:spcBef>
                <a:spcPts val="0"/>
              </a:spcBef>
              <a:spcAft>
                <a:spcPts val="0"/>
              </a:spcAft>
              <a:buNone/>
            </a:pPr>
            <a:endParaRPr lang="en-US" dirty="0">
              <a:solidFill>
                <a:srgbClr val="000000"/>
              </a:solidFill>
              <a:latin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Segoe UI" panose="020B0502040204020203" pitchFamily="34" charset="0"/>
              </a:rPr>
              <a:t>Note that in this case, Justice Jackson, in the majority opinion, emphasized the compelled speech component over the religious component, as those who did not share the faith of Jehovah’s Witnesses could also have a constitutional claim that would relate to freedom of speech. </a:t>
            </a:r>
            <a:endParaRPr dirty="0"/>
          </a:p>
        </p:txBody>
      </p:sp>
      <p:sp>
        <p:nvSpPr>
          <p:cNvPr id="1026" name="Google Shape;1026;p5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p5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40" name="Google Shape;1040;p5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p6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0" name="Google Shape;1050;p6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6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60" name="Google Shape;1060;p6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872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Google Shape;1081;p6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Remember that this case does NOT ban school prayer. Rather, it simply requires that anyone representing the state not encourage or lead the prayers. Both teachers and students may still pray in schools under this decision. </a:t>
            </a:r>
            <a:br>
              <a:rPr lang="en-US" dirty="0"/>
            </a:br>
            <a:r>
              <a:rPr lang="en-US" dirty="0"/>
              <a:t>NOTE: KENNEDY v. BREMERTON WEAKENS THIS DECISION SIGNIFICANTLY. SEE https://floridacitizen.org/dlp_document/the-docket-the-case-of-the-praying-football-coach/ </a:t>
            </a:r>
            <a:endParaRPr dirty="0"/>
          </a:p>
        </p:txBody>
      </p:sp>
      <p:sp>
        <p:nvSpPr>
          <p:cNvPr id="1082" name="Google Shape;1082;p6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1" name="Google Shape;1091;p6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92" name="Google Shape;1092;p6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Our focus will be on competency four, highlighted on this slide. </a:t>
            </a:r>
            <a:endParaRPr dirty="0"/>
          </a:p>
        </p:txBody>
      </p:sp>
      <p:sp>
        <p:nvSpPr>
          <p:cNvPr id="514" name="Google Shape;514;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2043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3" name="Google Shape;1113;p6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14" name="Google Shape;1114;p6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6265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1669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p6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41" name="Google Shape;1141;p6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p6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51" name="Google Shape;1151;p6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31121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p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0" name="Google Shape;1190;p7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91" name="Google Shape;1191;p7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23809248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7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0" name="Google Shape;1180;p7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800" dirty="0">
                <a:effectLst/>
                <a:latin typeface="Segoe UI" panose="020B0502040204020203" pitchFamily="34" charset="0"/>
              </a:rPr>
              <a:t>https://supreme.justia.com/cases/federal/us/367/643/#tab-opinion-1943405 </a:t>
            </a:r>
          </a:p>
          <a:p>
            <a:pPr marL="0" lvl="0" indent="0" algn="l" rtl="0">
              <a:spcBef>
                <a:spcPts val="0"/>
              </a:spcBef>
              <a:spcAft>
                <a:spcPts val="0"/>
              </a:spcAft>
              <a:buNone/>
            </a:pPr>
            <a:endParaRPr lang="en-US" sz="1800" dirty="0">
              <a:effectLst/>
              <a:latin typeface="Segoe UI" panose="020B0502040204020203" pitchFamily="34" charset="0"/>
            </a:endParaRPr>
          </a:p>
          <a:p>
            <a:pPr marL="0" lvl="0" indent="0" algn="l" rtl="0">
              <a:spcBef>
                <a:spcPts val="0"/>
              </a:spcBef>
              <a:spcAft>
                <a:spcPts val="0"/>
              </a:spcAft>
              <a:buNone/>
            </a:pPr>
            <a:r>
              <a:rPr lang="en-US" sz="1800" dirty="0">
                <a:effectLst/>
                <a:latin typeface="Segoe UI" panose="020B0502040204020203" pitchFamily="34" charset="0"/>
              </a:rPr>
              <a:t>Image from https://publicsafetymagazine.com/wp-content/uploads/2022/04/ADMISIBLE-EVIDENCE-CHART.png </a:t>
            </a:r>
            <a:endParaRPr dirty="0"/>
          </a:p>
        </p:txBody>
      </p:sp>
      <p:sp>
        <p:nvSpPr>
          <p:cNvPr id="1181" name="Google Shape;1181;p7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p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0" name="Google Shape;1190;p7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91" name="Google Shape;1191;p7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4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NOTE: </a:t>
            </a:r>
            <a:r>
              <a:rPr lang="en-US" sz="1200" b="1" i="1" u="none" strike="noStrike" baseline="0" dirty="0">
                <a:latin typeface="Arial" panose="020B0604020202020204" pitchFamily="34" charset="0"/>
              </a:rPr>
              <a:t>Most legislative actions will have appeared in the 7th grade civics, 9-12th grade U.S. government, or 8th grade and 9th-12th grade U.S. history course content. </a:t>
            </a:r>
            <a:endParaRPr dirty="0"/>
          </a:p>
        </p:txBody>
      </p:sp>
      <p:sp>
        <p:nvSpPr>
          <p:cNvPr id="866" name="Google Shape;866;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7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0" name="Google Shape;1200;p7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Where is Gideon in this?</a:t>
            </a:r>
            <a:br>
              <a:rPr lang="en-US" dirty="0"/>
            </a:br>
            <a:br>
              <a:rPr lang="en-US" dirty="0"/>
            </a:br>
            <a:br>
              <a:rPr lang="en-US" dirty="0"/>
            </a:br>
            <a:r>
              <a:rPr lang="en-US" b="0" i="0" dirty="0">
                <a:solidFill>
                  <a:srgbClr val="000000"/>
                </a:solidFill>
                <a:effectLst/>
                <a:latin typeface="Roboto" panose="02000000000000000000" pitchFamily="2" charset="0"/>
              </a:rPr>
              <a:t>A copy of a Miranda warning. Some jurisdictions require the arrestee to sign the document showing he was apprised of his rights. From Minnesota Historical Society</a:t>
            </a:r>
            <a:endParaRPr dirty="0"/>
          </a:p>
        </p:txBody>
      </p:sp>
      <p:sp>
        <p:nvSpPr>
          <p:cNvPr id="1201" name="Google Shape;1201;p7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9401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9" name="Google Shape;1229;p7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NOTE THAT THIS CASE HAS BEEN ESSENTIALLY PRE-EMPTED/OVERTURNED BY DOBBS (2022) AND RETURNED ABORTION RESTRICTIONS TO THE STATES. THE RIGHT TO PRIVACY REMAINS.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may choose to also touch on Griswold and Loving when discussing this case. </a:t>
            </a:r>
            <a:endParaRPr dirty="0"/>
          </a:p>
        </p:txBody>
      </p:sp>
      <p:sp>
        <p:nvSpPr>
          <p:cNvPr id="1230" name="Google Shape;1230;p7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89759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6" name="Google Shape;1256;p7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Image from Library of Congress https://www.loc.gov/resource/cph.3c25806/ </a:t>
            </a:r>
            <a:endParaRPr dirty="0"/>
          </a:p>
        </p:txBody>
      </p:sp>
      <p:sp>
        <p:nvSpPr>
          <p:cNvPr id="1257" name="Google Shape;1257;p7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6" name="Google Shape;1256;p7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57" name="Google Shape;1257;p7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143488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46269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7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7" name="Google Shape;1267;p7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68" name="Google Shape;1268;p7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Most executive actions will have appeared in the 7th grade civics, 9-12th grade U.S. government, or 8th grade and 9th-12th grade U.S. history course content.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4349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5840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6371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6458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4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800" b="1" i="1" dirty="0">
                <a:solidFill>
                  <a:srgbClr val="000000"/>
                </a:solidFill>
                <a:latin typeface="Times New Roman"/>
                <a:ea typeface="Times New Roman"/>
                <a:cs typeface="Times New Roman"/>
                <a:sym typeface="Times New Roman"/>
              </a:rPr>
              <a:t>Marbury v. Madison is a difficult case to teach because it involves a power that is not enumerated in the U.S. Constitution.  The implications outlined here provide insight as to why Marbury v. Madison is called the most important U.S. Supreme Court decision in U.S. history.       </a:t>
            </a:r>
            <a:endParaRPr dirty="0"/>
          </a:p>
        </p:txBody>
      </p:sp>
      <p:sp>
        <p:nvSpPr>
          <p:cNvPr id="873" name="Google Shape;873;p4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D3492AC-2023-4442-AF40-53B11C2EF8B5}"/>
              </a:ext>
            </a:extLst>
          </p:cNvPr>
          <p:cNvSpPr>
            <a:spLocks noGrp="1"/>
          </p:cNvSpPr>
          <p:nvPr>
            <p:ph type="pic" sz="quarter" idx="13"/>
          </p:nvPr>
        </p:nvSpPr>
        <p:spPr>
          <a:xfrm>
            <a:off x="458724" y="457200"/>
            <a:ext cx="11274552" cy="5943600"/>
          </a:xfrm>
          <a:solidFill>
            <a:schemeClr val="accent6"/>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145966" y="1008063"/>
            <a:ext cx="5120640" cy="2054388"/>
          </a:xfrm>
        </p:spPr>
        <p:txBody>
          <a:bodyPr anchor="b">
            <a:normAutofit/>
          </a:bodyPr>
          <a:lstStyle>
            <a:lvl1pPr algn="r">
              <a:defRPr sz="5400">
                <a:solidFill>
                  <a:schemeClr val="tx1">
                    <a:lumMod val="65000"/>
                    <a:lumOff val="35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8098970" y="3105163"/>
            <a:ext cx="3167636" cy="647673"/>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4D64503-659B-472D-ABF8-01D077EB0D8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E209C12-0CED-4CD5-B463-885A793CC2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F03DA-3AA9-44AC-8E2B-D53B8EBEA40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3742040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arket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C06C6CB5-A7CF-4AA0-8E61-3C46EFA04157}"/>
              </a:ext>
              <a:ext uri="{C183D7F6-B498-43B3-948B-1728B52AA6E4}">
                <adec:decorative xmlns:adec="http://schemas.microsoft.com/office/drawing/2017/decorative" val="1"/>
              </a:ext>
            </a:extLst>
          </p:cNvPr>
          <p:cNvSpPr>
            <a:spLocks noGrp="1"/>
          </p:cNvSpPr>
          <p:nvPr>
            <p:ph type="pic" sz="quarter" idx="23" hasCustomPrompt="1"/>
          </p:nvPr>
        </p:nvSpPr>
        <p:spPr>
          <a:xfrm>
            <a:off x="1524" y="4572000"/>
            <a:ext cx="12188952" cy="2286000"/>
          </a:xfrm>
          <a:solidFill>
            <a:schemeClr val="accent6"/>
          </a:solidFill>
        </p:spPr>
        <p:txBody>
          <a:bodyPr anchor="b"/>
          <a:lstStyle>
            <a:lvl1pPr marL="0" indent="0">
              <a:buNone/>
              <a:defRPr/>
            </a:lvl1pPr>
          </a:lstStyle>
          <a:p>
            <a:r>
              <a:rPr lang="en-US" dirty="0"/>
              <a:t>Click to add picture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58305" y="1696389"/>
            <a:ext cx="3210331" cy="3647605"/>
          </a:xfrm>
          <a:solidFill>
            <a:schemeClr val="bg1"/>
          </a:solidFill>
          <a:ln w="12700">
            <a:solidFill>
              <a:schemeClr val="tx2">
                <a:lumMod val="20000"/>
                <a:lumOff val="80000"/>
              </a:schemeClr>
            </a:solidFill>
          </a:ln>
        </p:spPr>
        <p:txBody>
          <a:bodyPr lIns="91440" tIns="457200">
            <a:noAutofit/>
          </a:bodyPr>
          <a:lstStyle>
            <a:lvl1pPr marL="0" indent="0" algn="ctr">
              <a:buNone/>
              <a:defRPr sz="3200" b="0">
                <a:solidFill>
                  <a:schemeClr val="accent4"/>
                </a:solidFill>
                <a:latin typeface="+mj-lt"/>
              </a:defRPr>
            </a:lvl1pPr>
          </a:lstStyle>
          <a:p>
            <a:pPr lvl="0"/>
            <a:r>
              <a:rPr lang="en-US" dirty="0"/>
              <a:t>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dirty="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lvl1pPr>
              <a:defRPr>
                <a:solidFill>
                  <a:schemeClr val="bg1"/>
                </a:solidFill>
              </a:defRPr>
            </a:lvl1pPr>
          </a:lstStyle>
          <a:p>
            <a:endParaRPr lang="en-US"/>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516628" y="1696389"/>
            <a:ext cx="3209544" cy="3648456"/>
          </a:xfrm>
          <a:solidFill>
            <a:schemeClr val="bg1"/>
          </a:solidFill>
          <a:ln w="12700">
            <a:solidFill>
              <a:schemeClr val="tx2">
                <a:lumMod val="20000"/>
                <a:lumOff val="80000"/>
              </a:schemeClr>
            </a:solidFill>
          </a:ln>
        </p:spPr>
        <p:txBody>
          <a:bodyPr tIns="457200">
            <a:noAutofit/>
          </a:bodyPr>
          <a:lstStyle>
            <a:lvl1pPr marL="0" indent="0" algn="ctr">
              <a:buNone/>
              <a:defRPr sz="3200" b="0">
                <a:solidFill>
                  <a:schemeClr val="accent4"/>
                </a:solidFill>
                <a:latin typeface="+mj-lt"/>
              </a:defRPr>
            </a:lvl1pPr>
          </a:lstStyle>
          <a:p>
            <a:pPr lvl="0"/>
            <a:r>
              <a:rPr lang="en-US" dirty="0"/>
              <a:t>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765548"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dirty="0"/>
              <a:t>Click to add text</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lvl1pPr>
              <a:defRPr>
                <a:solidFill>
                  <a:schemeClr val="bg1"/>
                </a:solidFill>
              </a:defRPr>
            </a:lvl1pPr>
          </a:lstStyle>
          <a:p>
            <a:endParaRPr lang="en-US"/>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48764" y="1696389"/>
            <a:ext cx="3209544" cy="3648456"/>
          </a:xfrm>
          <a:solidFill>
            <a:schemeClr val="bg1"/>
          </a:solidFill>
          <a:ln w="12700">
            <a:solidFill>
              <a:schemeClr val="tx2">
                <a:lumMod val="20000"/>
                <a:lumOff val="80000"/>
              </a:schemeClr>
            </a:solidFill>
          </a:ln>
        </p:spPr>
        <p:txBody>
          <a:bodyPr tIns="457200">
            <a:noAutofit/>
          </a:bodyPr>
          <a:lstStyle>
            <a:lvl1pPr marL="0" indent="0" algn="ctr">
              <a:buNone/>
              <a:defRPr sz="3200" b="0">
                <a:solidFill>
                  <a:schemeClr val="accent4"/>
                </a:solidFill>
                <a:latin typeface="+mj-lt"/>
              </a:defRPr>
            </a:lvl1pPr>
          </a:lstStyle>
          <a:p>
            <a:pPr lvl="0"/>
            <a:r>
              <a:rPr lang="en-US" dirty="0"/>
              <a:t>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377130"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dirty="0"/>
              <a:t>Click to add text</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lvl1pPr>
              <a:defRPr>
                <a:solidFill>
                  <a:schemeClr val="bg1"/>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7118669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arket comparison">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2466593" y="2207455"/>
            <a:ext cx="1351811"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p>
        </p:txBody>
      </p:sp>
      <p:sp>
        <p:nvSpPr>
          <p:cNvPr id="22" name="Text Placeholder 3">
            <a:extLst>
              <a:ext uri="{FF2B5EF4-FFF2-40B4-BE49-F238E27FC236}">
                <a16:creationId xmlns:a16="http://schemas.microsoft.com/office/drawing/2014/main" id="{98516B14-EF29-444F-82DA-19F5011C7DD4}"/>
              </a:ext>
            </a:extLst>
          </p:cNvPr>
          <p:cNvSpPr>
            <a:spLocks noGrp="1"/>
          </p:cNvSpPr>
          <p:nvPr>
            <p:ph type="body" sz="quarter" idx="34" hasCustomPrompt="1"/>
          </p:nvPr>
        </p:nvSpPr>
        <p:spPr>
          <a:xfrm>
            <a:off x="2466592" y="3559605"/>
            <a:ext cx="1353313"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2</a:t>
            </a:r>
            <a:endParaRPr lang="en-ZA" dirty="0"/>
          </a:p>
        </p:txBody>
      </p:sp>
      <p:sp>
        <p:nvSpPr>
          <p:cNvPr id="23" name="Text Placeholder 3">
            <a:extLst>
              <a:ext uri="{FF2B5EF4-FFF2-40B4-BE49-F238E27FC236}">
                <a16:creationId xmlns:a16="http://schemas.microsoft.com/office/drawing/2014/main" id="{BFDD67D8-D69E-405B-825C-A9AF88C1A80A}"/>
              </a:ext>
            </a:extLst>
          </p:cNvPr>
          <p:cNvSpPr>
            <a:spLocks noGrp="1"/>
          </p:cNvSpPr>
          <p:nvPr>
            <p:ph type="body" sz="quarter" idx="35" hasCustomPrompt="1"/>
          </p:nvPr>
        </p:nvSpPr>
        <p:spPr>
          <a:xfrm>
            <a:off x="2466592" y="4905756"/>
            <a:ext cx="1353314" cy="1097280"/>
          </a:xfrm>
          <a:prstGeom prst="rect">
            <a:avLst/>
          </a:prstGeom>
          <a:noFill/>
          <a:ln>
            <a:solidFill>
              <a:schemeClr val="accent2"/>
            </a:solidFill>
          </a:ln>
        </p:spPr>
        <p:txBody>
          <a:bodyPr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3</a:t>
            </a:r>
            <a:endParaRPr lang="en-ZA"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ZA" dirty="0"/>
          </a:p>
        </p:txBody>
      </p:sp>
      <p:sp>
        <p:nvSpPr>
          <p:cNvPr id="9" name="Picture Placeholder 8">
            <a:extLst>
              <a:ext uri="{FF2B5EF4-FFF2-40B4-BE49-F238E27FC236}">
                <a16:creationId xmlns:a16="http://schemas.microsoft.com/office/drawing/2014/main" id="{E3354A33-C884-44F0-A320-DF2EBA500D10}"/>
              </a:ext>
            </a:extLst>
          </p:cNvPr>
          <p:cNvSpPr>
            <a:spLocks noGrp="1"/>
          </p:cNvSpPr>
          <p:nvPr>
            <p:ph type="pic" sz="quarter" idx="36"/>
          </p:nvPr>
        </p:nvSpPr>
        <p:spPr>
          <a:xfrm>
            <a:off x="1371600" y="2202883"/>
            <a:ext cx="1106424" cy="1106424"/>
          </a:xfrm>
          <a:solidFill>
            <a:schemeClr val="accent6"/>
          </a:solidFill>
        </p:spPr>
        <p:txBody>
          <a:bodyPr>
            <a:normAutofit/>
          </a:bodyPr>
          <a:lstStyle>
            <a:lvl1pPr>
              <a:defRPr sz="1600"/>
            </a:lvl1pPr>
          </a:lstStyle>
          <a:p>
            <a:r>
              <a:rPr lang="en-US"/>
              <a:t>Click icon to add picture</a:t>
            </a:r>
            <a:endParaRPr lang="en-US" dirty="0"/>
          </a:p>
        </p:txBody>
      </p:sp>
      <p:sp>
        <p:nvSpPr>
          <p:cNvPr id="28" name="Picture Placeholder 8">
            <a:extLst>
              <a:ext uri="{FF2B5EF4-FFF2-40B4-BE49-F238E27FC236}">
                <a16:creationId xmlns:a16="http://schemas.microsoft.com/office/drawing/2014/main" id="{7AF29B8F-D39A-4F3A-909A-9D298FB7224E}"/>
              </a:ext>
            </a:extLst>
          </p:cNvPr>
          <p:cNvSpPr>
            <a:spLocks noGrp="1"/>
          </p:cNvSpPr>
          <p:nvPr>
            <p:ph type="pic" sz="quarter" idx="39"/>
          </p:nvPr>
        </p:nvSpPr>
        <p:spPr>
          <a:xfrm>
            <a:off x="1371600" y="3555033"/>
            <a:ext cx="1106424" cy="1106424"/>
          </a:xfrm>
          <a:solidFill>
            <a:schemeClr val="accent6"/>
          </a:solidFill>
        </p:spPr>
        <p:txBody>
          <a:bodyPr>
            <a:normAutofit/>
          </a:bodyPr>
          <a:lstStyle>
            <a:lvl1pPr>
              <a:defRPr sz="1600"/>
            </a:lvl1pPr>
          </a:lstStyle>
          <a:p>
            <a:r>
              <a:rPr lang="en-US"/>
              <a:t>Click icon to add picture</a:t>
            </a:r>
            <a:endParaRPr lang="en-US" dirty="0"/>
          </a:p>
        </p:txBody>
      </p:sp>
      <p:sp>
        <p:nvSpPr>
          <p:cNvPr id="31" name="Picture Placeholder 8">
            <a:extLst>
              <a:ext uri="{FF2B5EF4-FFF2-40B4-BE49-F238E27FC236}">
                <a16:creationId xmlns:a16="http://schemas.microsoft.com/office/drawing/2014/main" id="{83A1C8AA-5F7D-4C12-9724-97F4B72D8A78}"/>
              </a:ext>
            </a:extLst>
          </p:cNvPr>
          <p:cNvSpPr>
            <a:spLocks noGrp="1"/>
          </p:cNvSpPr>
          <p:nvPr>
            <p:ph type="pic" sz="quarter" idx="42"/>
          </p:nvPr>
        </p:nvSpPr>
        <p:spPr>
          <a:xfrm>
            <a:off x="1371600" y="4901184"/>
            <a:ext cx="1106424" cy="1106424"/>
          </a:xfrm>
          <a:solidFill>
            <a:schemeClr val="accent6"/>
          </a:solidFill>
        </p:spPr>
        <p:txBody>
          <a:bodyPr>
            <a:normAutofit/>
          </a:bodyPr>
          <a:lstStyle>
            <a:lvl1pPr>
              <a:defRPr sz="1600"/>
            </a:lvl1pPr>
          </a:lstStyle>
          <a:p>
            <a:r>
              <a:rPr lang="en-US"/>
              <a:t>Click icon to add picture</a:t>
            </a:r>
            <a:endParaRPr lang="en-US" dirty="0"/>
          </a:p>
        </p:txBody>
      </p:sp>
      <p:sp>
        <p:nvSpPr>
          <p:cNvPr id="14" name="Text Placeholder 9">
            <a:extLst>
              <a:ext uri="{FF2B5EF4-FFF2-40B4-BE49-F238E27FC236}">
                <a16:creationId xmlns:a16="http://schemas.microsoft.com/office/drawing/2014/main" id="{19BE8230-B656-44E2-9319-E1464125040B}"/>
              </a:ext>
            </a:extLst>
          </p:cNvPr>
          <p:cNvSpPr>
            <a:spLocks noGrp="1"/>
          </p:cNvSpPr>
          <p:nvPr>
            <p:ph type="body" sz="quarter" idx="28" hasCustomPrompt="1"/>
          </p:nvPr>
        </p:nvSpPr>
        <p:spPr>
          <a:xfrm>
            <a:off x="3813048" y="220745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ZA" dirty="0"/>
              <a:t>Section Header</a:t>
            </a:r>
          </a:p>
        </p:txBody>
      </p:sp>
      <p:sp>
        <p:nvSpPr>
          <p:cNvPr id="24" name="Text Placeholder 9">
            <a:extLst>
              <a:ext uri="{FF2B5EF4-FFF2-40B4-BE49-F238E27FC236}">
                <a16:creationId xmlns:a16="http://schemas.microsoft.com/office/drawing/2014/main" id="{4ADD189D-5EFF-456A-9AEB-E8DB34527420}"/>
              </a:ext>
            </a:extLst>
          </p:cNvPr>
          <p:cNvSpPr>
            <a:spLocks noGrp="1"/>
          </p:cNvSpPr>
          <p:nvPr>
            <p:ph type="body" sz="quarter" idx="37" hasCustomPrompt="1"/>
          </p:nvPr>
        </p:nvSpPr>
        <p:spPr>
          <a:xfrm>
            <a:off x="3813048" y="355960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ZA" dirty="0"/>
              <a:t>Section Header</a:t>
            </a:r>
          </a:p>
        </p:txBody>
      </p:sp>
      <p:sp>
        <p:nvSpPr>
          <p:cNvPr id="29" name="Text Placeholder 9">
            <a:extLst>
              <a:ext uri="{FF2B5EF4-FFF2-40B4-BE49-F238E27FC236}">
                <a16:creationId xmlns:a16="http://schemas.microsoft.com/office/drawing/2014/main" id="{53862BA6-E42C-4C58-871B-8705122D6689}"/>
              </a:ext>
            </a:extLst>
          </p:cNvPr>
          <p:cNvSpPr>
            <a:spLocks noGrp="1"/>
          </p:cNvSpPr>
          <p:nvPr>
            <p:ph type="body" sz="quarter" idx="40" hasCustomPrompt="1"/>
          </p:nvPr>
        </p:nvSpPr>
        <p:spPr>
          <a:xfrm>
            <a:off x="3813048" y="4905756"/>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ZA" dirty="0"/>
              <a:t>Section Header</a:t>
            </a:r>
          </a:p>
        </p:txBody>
      </p:sp>
      <p:sp>
        <p:nvSpPr>
          <p:cNvPr id="19" name="Content Placeholder 3">
            <a:extLst>
              <a:ext uri="{FF2B5EF4-FFF2-40B4-BE49-F238E27FC236}">
                <a16:creationId xmlns:a16="http://schemas.microsoft.com/office/drawing/2014/main" id="{B1F9D630-F36F-43B5-B6A8-62245E084CAB}"/>
              </a:ext>
            </a:extLst>
          </p:cNvPr>
          <p:cNvSpPr>
            <a:spLocks noGrp="1"/>
          </p:cNvSpPr>
          <p:nvPr>
            <p:ph sz="half" idx="2" hasCustomPrompt="1"/>
          </p:nvPr>
        </p:nvSpPr>
        <p:spPr>
          <a:xfrm>
            <a:off x="7470648" y="2207455"/>
            <a:ext cx="36576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a:r>
              <a:rPr lang="en-US" dirty="0"/>
              <a:t>Section Description</a:t>
            </a:r>
            <a:endParaRPr lang="en-ZA" dirty="0"/>
          </a:p>
        </p:txBody>
      </p:sp>
      <p:sp>
        <p:nvSpPr>
          <p:cNvPr id="27" name="Content Placeholder 3">
            <a:extLst>
              <a:ext uri="{FF2B5EF4-FFF2-40B4-BE49-F238E27FC236}">
                <a16:creationId xmlns:a16="http://schemas.microsoft.com/office/drawing/2014/main" id="{C670C5D6-AD2E-415C-BAFE-A8239C15159E}"/>
              </a:ext>
            </a:extLst>
          </p:cNvPr>
          <p:cNvSpPr>
            <a:spLocks noGrp="1"/>
          </p:cNvSpPr>
          <p:nvPr>
            <p:ph sz="half" idx="38" hasCustomPrompt="1"/>
          </p:nvPr>
        </p:nvSpPr>
        <p:spPr>
          <a:xfrm>
            <a:off x="7470648" y="3559605"/>
            <a:ext cx="36576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a:r>
              <a:rPr lang="en-US" dirty="0"/>
              <a:t>Section Description</a:t>
            </a:r>
            <a:endParaRPr lang="en-ZA" dirty="0"/>
          </a:p>
        </p:txBody>
      </p:sp>
      <p:sp>
        <p:nvSpPr>
          <p:cNvPr id="30" name="Content Placeholder 3">
            <a:extLst>
              <a:ext uri="{FF2B5EF4-FFF2-40B4-BE49-F238E27FC236}">
                <a16:creationId xmlns:a16="http://schemas.microsoft.com/office/drawing/2014/main" id="{26DDBF97-B5FA-415C-9E0D-A4A556C40805}"/>
              </a:ext>
            </a:extLst>
          </p:cNvPr>
          <p:cNvSpPr>
            <a:spLocks noGrp="1"/>
          </p:cNvSpPr>
          <p:nvPr>
            <p:ph sz="half" idx="41" hasCustomPrompt="1"/>
          </p:nvPr>
        </p:nvSpPr>
        <p:spPr>
          <a:xfrm>
            <a:off x="7470648" y="4905756"/>
            <a:ext cx="3657600" cy="1097280"/>
          </a:xfrm>
          <a:solidFill>
            <a:schemeClr val="accent3">
              <a:alpha val="50000"/>
            </a:schemeClr>
          </a:solidFill>
          <a:ln>
            <a:solidFill>
              <a:schemeClr val="accent3">
                <a:alpha val="50000"/>
              </a:schemeClr>
            </a:solidFill>
          </a:ln>
        </p:spPr>
        <p:txBody>
          <a:bodyPr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a:r>
              <a:rPr lang="en-US" dirty="0"/>
              <a:t>Section Description</a:t>
            </a:r>
            <a:endParaRPr lang="en-ZA" dirty="0"/>
          </a:p>
        </p:txBody>
      </p:sp>
      <p:sp>
        <p:nvSpPr>
          <p:cNvPr id="17" name="Date Placeholder 1">
            <a:extLst>
              <a:ext uri="{FF2B5EF4-FFF2-40B4-BE49-F238E27FC236}">
                <a16:creationId xmlns:a16="http://schemas.microsoft.com/office/drawing/2014/main" id="{8408DD66-4FD2-41B2-AD2E-24ADA0398198}"/>
              </a:ext>
            </a:extLst>
          </p:cNvPr>
          <p:cNvSpPr>
            <a:spLocks noGrp="1"/>
          </p:cNvSpPr>
          <p:nvPr>
            <p:ph type="dt" sz="half" idx="43"/>
          </p:nvPr>
        </p:nvSpPr>
        <p:spPr>
          <a:xfrm>
            <a:off x="838200" y="6356350"/>
            <a:ext cx="2743200" cy="365125"/>
          </a:xfrm>
        </p:spPr>
        <p:txBody>
          <a:bodyPr/>
          <a:lstStyle/>
          <a:p>
            <a:endParaRPr lang="en-US"/>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0229359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adr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ZA" dirty="0"/>
          </a:p>
        </p:txBody>
      </p:sp>
      <p:sp>
        <p:nvSpPr>
          <p:cNvPr id="10" name="Text Placeholder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4992992" y="2232908"/>
            <a:ext cx="2194560" cy="274320"/>
          </a:xfrm>
        </p:spPr>
        <p:txBody>
          <a:bodyPr>
            <a:noAutofit/>
          </a:bodyPr>
          <a:lstStyle>
            <a:lvl1pPr marL="0" indent="0" algn="ctr">
              <a:buFont typeface="Arial" panose="020B0604020202020204" pitchFamily="34" charset="0"/>
              <a:buNone/>
              <a:defRPr sz="1200" b="1">
                <a:solidFill>
                  <a:schemeClr val="accent4"/>
                </a:solidFill>
              </a:defRPr>
            </a:lvl1pPr>
          </a:lstStyle>
          <a:p>
            <a:pPr lvl="0"/>
            <a:r>
              <a:rPr lang="en-US" dirty="0"/>
              <a:t>QUADRANT TITLE</a:t>
            </a:r>
          </a:p>
        </p:txBody>
      </p:sp>
      <p:sp>
        <p:nvSpPr>
          <p:cNvPr id="12" name="Text Placeholder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708728" y="3494402"/>
            <a:ext cx="2194560" cy="274320"/>
          </a:xfrm>
        </p:spPr>
        <p:txBody>
          <a:bodyPr>
            <a:noAutofit/>
          </a:bodyPr>
          <a:lstStyle>
            <a:lvl1pPr marL="0" indent="0" algn="l">
              <a:buFont typeface="Arial" panose="020B0604020202020204" pitchFamily="34" charset="0"/>
              <a:buNone/>
              <a:defRPr sz="1200" b="1">
                <a:solidFill>
                  <a:schemeClr val="accent4"/>
                </a:solidFill>
              </a:defRPr>
            </a:lvl1pPr>
          </a:lstStyle>
          <a:p>
            <a:pPr lvl="0"/>
            <a:r>
              <a:rPr lang="en-US" dirty="0"/>
              <a:t>QUADRANT TITLE</a:t>
            </a:r>
          </a:p>
        </p:txBody>
      </p:sp>
      <p:sp>
        <p:nvSpPr>
          <p:cNvPr id="13" name="Text Placeholder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9310732" y="3494402"/>
            <a:ext cx="2194560" cy="274320"/>
          </a:xfrm>
        </p:spPr>
        <p:txBody>
          <a:bodyPr>
            <a:noAutofit/>
          </a:bodyPr>
          <a:lstStyle>
            <a:lvl1pPr marL="0" indent="0" algn="r">
              <a:buFont typeface="Arial" panose="020B0604020202020204" pitchFamily="34" charset="0"/>
              <a:buNone/>
              <a:defRPr sz="1200" b="1">
                <a:solidFill>
                  <a:schemeClr val="accent4"/>
                </a:solidFill>
              </a:defRPr>
            </a:lvl1pPr>
          </a:lstStyle>
          <a:p>
            <a:pPr lvl="0"/>
            <a:r>
              <a:rPr lang="en-US" dirty="0"/>
              <a:t>QUADRANT TITLE</a:t>
            </a:r>
          </a:p>
        </p:txBody>
      </p:sp>
      <p:sp>
        <p:nvSpPr>
          <p:cNvPr id="11" name="Text Placeholder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4992992" y="5287722"/>
            <a:ext cx="2194560" cy="274320"/>
          </a:xfrm>
        </p:spPr>
        <p:txBody>
          <a:bodyPr>
            <a:noAutofit/>
          </a:bodyPr>
          <a:lstStyle>
            <a:lvl1pPr marL="0" indent="0" algn="ctr">
              <a:buFont typeface="Arial" panose="020B0604020202020204" pitchFamily="34" charset="0"/>
              <a:buNone/>
              <a:defRPr sz="1200" b="1">
                <a:solidFill>
                  <a:schemeClr val="accent4"/>
                </a:solidFill>
              </a:defRPr>
            </a:lvl1pPr>
          </a:lstStyle>
          <a:p>
            <a:pPr lvl="0"/>
            <a:r>
              <a:rPr lang="en-US" dirty="0"/>
              <a:t>QUADRANT TITLE</a:t>
            </a:r>
          </a:p>
        </p:txBody>
      </p:sp>
      <p:grpSp>
        <p:nvGrpSpPr>
          <p:cNvPr id="3" name="Group 2">
            <a:extLst>
              <a:ext uri="{FF2B5EF4-FFF2-40B4-BE49-F238E27FC236}">
                <a16:creationId xmlns:a16="http://schemas.microsoft.com/office/drawing/2014/main" id="{37F7357E-EB66-4B24-BD83-CDF02BFEB8AD}"/>
              </a:ext>
              <a:ext uri="{C183D7F6-B498-43B3-948B-1728B52AA6E4}">
                <adec:decorative xmlns:adec="http://schemas.microsoft.com/office/drawing/2017/decorative" val="1"/>
              </a:ext>
            </a:extLst>
          </p:cNvPr>
          <p:cNvGrpSpPr/>
          <p:nvPr/>
        </p:nvGrpSpPr>
        <p:grpSpPr>
          <a:xfrm>
            <a:off x="767923" y="2586939"/>
            <a:ext cx="10677317" cy="2637195"/>
            <a:chOff x="767923" y="2586939"/>
            <a:chExt cx="10677317" cy="2637195"/>
          </a:xfrm>
        </p:grpSpPr>
        <p:sp>
          <p:nvSpPr>
            <p:cNvPr id="26" name="Freeform: Shape 25">
              <a:extLst>
                <a:ext uri="{FF2B5EF4-FFF2-40B4-BE49-F238E27FC236}">
                  <a16:creationId xmlns:a16="http://schemas.microsoft.com/office/drawing/2014/main" id="{E5CC96AF-1ECA-45C5-A903-6341850289F9}"/>
                </a:ext>
              </a:extLst>
            </p:cNvPr>
            <p:cNvSpPr/>
            <p:nvPr/>
          </p:nvSpPr>
          <p:spPr>
            <a:xfrm>
              <a:off x="6098501" y="2586991"/>
              <a:ext cx="46095" cy="1231565"/>
            </a:xfrm>
            <a:custGeom>
              <a:avLst/>
              <a:gdLst>
                <a:gd name="connsiteX0" fmla="*/ 375 w 46095"/>
                <a:gd name="connsiteY0" fmla="*/ 0 h 1231565"/>
                <a:gd name="connsiteX1" fmla="*/ 46095 w 46095"/>
                <a:gd name="connsiteY1" fmla="*/ 114776 h 1231565"/>
                <a:gd name="connsiteX2" fmla="*/ 46095 w 46095"/>
                <a:gd name="connsiteY2" fmla="*/ 1231565 h 1231565"/>
                <a:gd name="connsiteX3" fmla="*/ 0 w 46095"/>
                <a:gd name="connsiteY3" fmla="*/ 1231565 h 1231565"/>
                <a:gd name="connsiteX4" fmla="*/ 0 w 46095"/>
                <a:gd name="connsiteY4" fmla="*/ 942 h 1231565"/>
                <a:gd name="connsiteX5" fmla="*/ 375 w 46095"/>
                <a:gd name="connsiteY5" fmla="*/ 0 h 123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 h="1231565">
                  <a:moveTo>
                    <a:pt x="375" y="0"/>
                  </a:moveTo>
                  <a:lnTo>
                    <a:pt x="46095" y="114776"/>
                  </a:lnTo>
                  <a:lnTo>
                    <a:pt x="46095" y="1231565"/>
                  </a:lnTo>
                  <a:lnTo>
                    <a:pt x="0" y="1231565"/>
                  </a:lnTo>
                  <a:lnTo>
                    <a:pt x="0" y="942"/>
                  </a:lnTo>
                  <a:lnTo>
                    <a:pt x="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07574821-21A4-483A-9824-B9CB9EC4B770}"/>
                </a:ext>
              </a:extLst>
            </p:cNvPr>
            <p:cNvSpPr/>
            <p:nvPr/>
          </p:nvSpPr>
          <p:spPr>
            <a:xfrm>
              <a:off x="6053156" y="3818555"/>
              <a:ext cx="45345" cy="97190"/>
            </a:xfrm>
            <a:custGeom>
              <a:avLst/>
              <a:gdLst>
                <a:gd name="connsiteX0" fmla="*/ 0 w 45345"/>
                <a:gd name="connsiteY0" fmla="*/ 0 h 97190"/>
                <a:gd name="connsiteX1" fmla="*/ 45345 w 45345"/>
                <a:gd name="connsiteY1" fmla="*/ 0 h 97190"/>
                <a:gd name="connsiteX2" fmla="*/ 45345 w 45345"/>
                <a:gd name="connsiteY2" fmla="*/ 97190 h 97190"/>
                <a:gd name="connsiteX3" fmla="*/ 0 w 45345"/>
                <a:gd name="connsiteY3" fmla="*/ 97190 h 97190"/>
                <a:gd name="connsiteX4" fmla="*/ 0 w 45345"/>
                <a:gd name="connsiteY4" fmla="*/ 0 h 9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5" h="97190">
                  <a:moveTo>
                    <a:pt x="0" y="0"/>
                  </a:moveTo>
                  <a:lnTo>
                    <a:pt x="45345" y="0"/>
                  </a:lnTo>
                  <a:lnTo>
                    <a:pt x="45345" y="97190"/>
                  </a:lnTo>
                  <a:lnTo>
                    <a:pt x="0" y="9719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F8C191E1-94CD-4DEF-9125-7E667370926A}"/>
                </a:ext>
              </a:extLst>
            </p:cNvPr>
            <p:cNvSpPr/>
            <p:nvPr/>
          </p:nvSpPr>
          <p:spPr>
            <a:xfrm>
              <a:off x="6098500" y="2586939"/>
              <a:ext cx="111238" cy="1231616"/>
            </a:xfrm>
            <a:custGeom>
              <a:avLst/>
              <a:gdLst>
                <a:gd name="connsiteX0" fmla="*/ 0 w 111238"/>
                <a:gd name="connsiteY0" fmla="*/ 0 h 1231616"/>
                <a:gd name="connsiteX1" fmla="*/ 111238 w 111238"/>
                <a:gd name="connsiteY1" fmla="*/ 0 h 1231616"/>
                <a:gd name="connsiteX2" fmla="*/ 111238 w 111238"/>
                <a:gd name="connsiteY2" fmla="*/ 1231616 h 1231616"/>
                <a:gd name="connsiteX3" fmla="*/ 46095 w 111238"/>
                <a:gd name="connsiteY3" fmla="*/ 1231616 h 1231616"/>
                <a:gd name="connsiteX4" fmla="*/ 46095 w 111238"/>
                <a:gd name="connsiteY4" fmla="*/ 114827 h 1231616"/>
                <a:gd name="connsiteX5" fmla="*/ 375 w 111238"/>
                <a:gd name="connsiteY5" fmla="*/ 51 h 1231616"/>
                <a:gd name="connsiteX6" fmla="*/ 0 w 111238"/>
                <a:gd name="connsiteY6" fmla="*/ 993 h 1231616"/>
                <a:gd name="connsiteX7" fmla="*/ 0 w 111238"/>
                <a:gd name="connsiteY7" fmla="*/ 0 h 123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38" h="1231616">
                  <a:moveTo>
                    <a:pt x="0" y="0"/>
                  </a:moveTo>
                  <a:lnTo>
                    <a:pt x="111238" y="0"/>
                  </a:lnTo>
                  <a:lnTo>
                    <a:pt x="111238" y="1231616"/>
                  </a:lnTo>
                  <a:lnTo>
                    <a:pt x="46095" y="1231616"/>
                  </a:lnTo>
                  <a:lnTo>
                    <a:pt x="46095" y="114827"/>
                  </a:lnTo>
                  <a:lnTo>
                    <a:pt x="375" y="51"/>
                  </a:lnTo>
                  <a:lnTo>
                    <a:pt x="0" y="9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7E6DEF02-ADC5-487F-AA38-28AE410EBEB1}"/>
                </a:ext>
              </a:extLst>
            </p:cNvPr>
            <p:cNvSpPr/>
            <p:nvPr/>
          </p:nvSpPr>
          <p:spPr>
            <a:xfrm>
              <a:off x="6053156" y="2587933"/>
              <a:ext cx="36576" cy="12620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7F5BD053-8127-4207-8BB6-88934D1FE4A5}"/>
                </a:ext>
              </a:extLst>
            </p:cNvPr>
            <p:cNvSpPr/>
            <p:nvPr/>
          </p:nvSpPr>
          <p:spPr>
            <a:xfrm>
              <a:off x="767923" y="3818556"/>
              <a:ext cx="5349240"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Rectangle 17">
              <a:extLst>
                <a:ext uri="{FF2B5EF4-FFF2-40B4-BE49-F238E27FC236}">
                  <a16:creationId xmlns:a16="http://schemas.microsoft.com/office/drawing/2014/main" id="{06CFD50B-0B31-48EB-8D44-673C8CEC29B7}"/>
                </a:ext>
              </a:extLst>
            </p:cNvPr>
            <p:cNvSpPr/>
            <p:nvPr/>
          </p:nvSpPr>
          <p:spPr>
            <a:xfrm>
              <a:off x="6117163" y="3818554"/>
              <a:ext cx="5328077"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3C715010-62CF-4E58-992F-47427FCB0C02}"/>
                </a:ext>
              </a:extLst>
            </p:cNvPr>
            <p:cNvSpPr/>
            <p:nvPr/>
          </p:nvSpPr>
          <p:spPr>
            <a:xfrm>
              <a:off x="6053155" y="3852534"/>
              <a:ext cx="36576" cy="13716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7" name="Date Placeholder 1">
            <a:extLst>
              <a:ext uri="{FF2B5EF4-FFF2-40B4-BE49-F238E27FC236}">
                <a16:creationId xmlns:a16="http://schemas.microsoft.com/office/drawing/2014/main" id="{17311117-A0EF-438B-BF68-75DF09D85045}"/>
              </a:ext>
            </a:extLst>
          </p:cNvPr>
          <p:cNvSpPr>
            <a:spLocks noGrp="1"/>
          </p:cNvSpPr>
          <p:nvPr>
            <p:ph type="dt" sz="half" idx="16"/>
          </p:nvPr>
        </p:nvSpPr>
        <p:spPr>
          <a:xfrm>
            <a:off x="838200" y="6356350"/>
            <a:ext cx="2743200" cy="365125"/>
          </a:xfrm>
        </p:spPr>
        <p:txBody>
          <a:bodyPr/>
          <a:lstStyle/>
          <a:p>
            <a:endParaRPr lang="en-US"/>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3665946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a:xfrm>
            <a:off x="838200" y="365125"/>
            <a:ext cx="10515600" cy="1059924"/>
          </a:xfrm>
        </p:spPr>
        <p:txBody>
          <a:bodyPr bIns="91440" anchor="b"/>
          <a:lstStyle>
            <a:lvl1pPr algn="ctr">
              <a:defRPr>
                <a:solidFill>
                  <a:schemeClr val="tx1">
                    <a:lumMod val="50000"/>
                    <a:lumOff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8FDD847D-284F-43B9-91A9-0A2AE4977EE1}"/>
              </a:ext>
            </a:extLst>
          </p:cNvPr>
          <p:cNvSpPr>
            <a:spLocks noGrp="1"/>
          </p:cNvSpPr>
          <p:nvPr>
            <p:ph type="body" idx="1"/>
          </p:nvPr>
        </p:nvSpPr>
        <p:spPr>
          <a:xfrm>
            <a:off x="831850" y="1426525"/>
            <a:ext cx="10515600" cy="457200"/>
          </a:xfrm>
        </p:spPr>
        <p:txBody>
          <a:bodyPr>
            <a:normAutofit/>
          </a:bodyPr>
          <a:lstStyle>
            <a:lvl1pPr marL="0" indent="0" algn="ctr">
              <a:buNone/>
              <a:defRPr sz="20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097280" y="2458260"/>
            <a:ext cx="3200400" cy="731520"/>
          </a:xfrm>
          <a:solidFill>
            <a:schemeClr val="accent2"/>
          </a:solidFill>
        </p:spPr>
        <p:txBody>
          <a:bodyPr anchor="ctr" anchorCtr="1">
            <a:normAutofit/>
          </a:bodyPr>
          <a:lstStyle>
            <a:lvl1pPr marL="0" indent="0" algn="ctr">
              <a:buNone/>
              <a:defRPr sz="2000" b="0">
                <a:solidFill>
                  <a:schemeClr val="tx1"/>
                </a:solidFill>
                <a:latin typeface="+mj-lt"/>
              </a:defRPr>
            </a:lvl1pPr>
          </a:lstStyle>
          <a:p>
            <a:pPr lvl="0"/>
            <a:r>
              <a:rPr lang="en-US" dirty="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3191256"/>
            <a:ext cx="3200400" cy="2465883"/>
          </a:xfrm>
          <a:noFill/>
          <a:ln>
            <a:solidFill>
              <a:schemeClr val="accent2"/>
            </a:solidFill>
          </a:ln>
        </p:spPr>
        <p:txBody>
          <a:bodyPr lIns="182880" tIns="91440" rIns="18288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a:r>
              <a:rPr lang="en-US" dirty="0"/>
              <a:t>Click to add text</a:t>
            </a:r>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625274" y="2458260"/>
            <a:ext cx="3200400" cy="731520"/>
          </a:xfrm>
          <a:solidFill>
            <a:schemeClr val="accent2"/>
          </a:solidFill>
        </p:spPr>
        <p:txBody>
          <a:bodyPr anchor="ctr" anchorCtr="1">
            <a:normAutofit/>
          </a:bodyPr>
          <a:lstStyle>
            <a:lvl1pPr marL="0" indent="0" algn="ctr">
              <a:buNone/>
              <a:defRPr sz="2000" b="0">
                <a:solidFill>
                  <a:schemeClr val="tx1"/>
                </a:solidFill>
                <a:latin typeface="+mj-lt"/>
              </a:defRPr>
            </a:lvl1pPr>
          </a:lstStyle>
          <a:p>
            <a:pPr lvl="0"/>
            <a:r>
              <a:rPr lang="en-US" dirty="0"/>
              <a:t>Click to add 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626864" y="3191256"/>
            <a:ext cx="3200400" cy="2465883"/>
          </a:xfrm>
          <a:noFill/>
          <a:ln>
            <a:solidFill>
              <a:schemeClr val="accent2"/>
            </a:solidFill>
          </a:ln>
        </p:spPr>
        <p:txBody>
          <a:bodyPr lIns="182880" tIns="182880" rIns="18288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a:r>
              <a:rPr lang="en-US" dirty="0"/>
              <a:t>Click to add text</a:t>
            </a:r>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53269" y="2458260"/>
            <a:ext cx="3200400" cy="731520"/>
          </a:xfrm>
          <a:solidFill>
            <a:schemeClr val="accent2"/>
          </a:solidFill>
        </p:spPr>
        <p:txBody>
          <a:bodyPr anchor="ctr" anchorCtr="1">
            <a:normAutofit/>
          </a:bodyPr>
          <a:lstStyle>
            <a:lvl1pPr marL="0" indent="0" algn="ctr">
              <a:buNone/>
              <a:defRPr sz="2000" b="0">
                <a:solidFill>
                  <a:schemeClr val="tx1"/>
                </a:solidFill>
                <a:latin typeface="+mj-lt"/>
              </a:defRPr>
            </a:lvl1pPr>
          </a:lstStyle>
          <a:p>
            <a:pPr lvl="0"/>
            <a:r>
              <a:rPr lang="en-US" dirty="0"/>
              <a:t>Click to add 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156448" y="3191256"/>
            <a:ext cx="3200400" cy="2465883"/>
          </a:xfrm>
          <a:noFill/>
          <a:ln>
            <a:solidFill>
              <a:schemeClr val="accent2"/>
            </a:solidFill>
          </a:ln>
        </p:spPr>
        <p:txBody>
          <a:bodyPr lIns="182880" tIns="182880" rIns="18288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a:r>
              <a:rPr lang="en-US" dirty="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endParaRPr lang="en-US"/>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endParaRPr lang="en-US"/>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718681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r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0DD8E1C1-2F29-4EF8-B7B9-75E2DC5049C7}"/>
              </a:ext>
            </a:extLst>
          </p:cNvPr>
          <p:cNvSpPr>
            <a:spLocks noGrp="1"/>
          </p:cNvSpPr>
          <p:nvPr>
            <p:ph type="body" idx="13"/>
          </p:nvPr>
        </p:nvSpPr>
        <p:spPr>
          <a:xfrm>
            <a:off x="831850" y="1426525"/>
            <a:ext cx="10515600" cy="457200"/>
          </a:xfrm>
        </p:spPr>
        <p:txBody>
          <a:bodyPr>
            <a:normAutofit/>
          </a:bodyPr>
          <a:lstStyle>
            <a:lvl1pPr marL="0" indent="0" algn="ct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706438" y="2071688"/>
            <a:ext cx="5029200" cy="457200"/>
          </a:xfrm>
        </p:spPr>
        <p:txBody>
          <a:bodyPr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706438" y="2641555"/>
            <a:ext cx="50292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467475" y="2071688"/>
            <a:ext cx="5029200" cy="457200"/>
          </a:xfrm>
        </p:spPr>
        <p:txBody>
          <a:bodyPr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467475" y="2641555"/>
            <a:ext cx="50292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1310639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ZA" dirty="0"/>
          </a:p>
        </p:txBody>
      </p:sp>
      <p:sp>
        <p:nvSpPr>
          <p:cNvPr id="64" name="Text Placeholder 3">
            <a:extLst>
              <a:ext uri="{FF2B5EF4-FFF2-40B4-BE49-F238E27FC236}">
                <a16:creationId xmlns:a16="http://schemas.microsoft.com/office/drawing/2014/main" id="{A8B6EDEE-DE90-436D-BFA9-9709BE86FD0A}"/>
              </a:ext>
            </a:extLst>
          </p:cNvPr>
          <p:cNvSpPr>
            <a:spLocks noGrp="1"/>
          </p:cNvSpPr>
          <p:nvPr>
            <p:ph type="body" sz="quarter" idx="59" hasCustomPrompt="1"/>
          </p:nvPr>
        </p:nvSpPr>
        <p:spPr>
          <a:xfrm>
            <a:off x="2258568" y="2304288"/>
            <a:ext cx="1554480" cy="561975"/>
          </a:xfrm>
          <a:solidFill>
            <a:schemeClr val="accent3"/>
          </a:solidFill>
          <a:ln>
            <a:noFill/>
          </a:ln>
        </p:spPr>
        <p:txBody>
          <a:bodyPr tIns="36000" anchor="ctr" anchorCtr="0">
            <a:normAutofit/>
          </a:bodyPr>
          <a:lstStyle>
            <a:lvl1pPr marL="0" indent="0" algn="ctr">
              <a:lnSpc>
                <a:spcPct val="150000"/>
              </a:lnSpc>
              <a:spcBef>
                <a:spcPts val="3600"/>
              </a:spcBef>
              <a:buNone/>
              <a:defRPr sz="1100">
                <a:solidFill>
                  <a:schemeClr val="tx1">
                    <a:lumMod val="75000"/>
                    <a:lumOff val="25000"/>
                  </a:schemeClr>
                </a:solidFill>
                <a:latin typeface="+mj-lt"/>
              </a:defRPr>
            </a:lvl1pPr>
          </a:lstStyle>
          <a:p>
            <a:pPr lvl="0"/>
            <a:r>
              <a:rPr lang="en-US" dirty="0"/>
              <a:t>Item Title</a:t>
            </a:r>
            <a:endParaRPr lang="en-ZA" dirty="0"/>
          </a:p>
        </p:txBody>
      </p:sp>
      <p:sp>
        <p:nvSpPr>
          <p:cNvPr id="38" name="Text Placeholder 10">
            <a:extLst>
              <a:ext uri="{FF2B5EF4-FFF2-40B4-BE49-F238E27FC236}">
                <a16:creationId xmlns:a16="http://schemas.microsoft.com/office/drawing/2014/main" id="{5FBFE975-0A80-48E8-AA52-A4674F3B96A7}"/>
              </a:ext>
            </a:extLst>
          </p:cNvPr>
          <p:cNvSpPr>
            <a:spLocks noGrp="1"/>
          </p:cNvSpPr>
          <p:nvPr>
            <p:ph type="body" sz="quarter" idx="33" hasCustomPrompt="1"/>
          </p:nvPr>
        </p:nvSpPr>
        <p:spPr>
          <a:xfrm>
            <a:off x="914399" y="3354712"/>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39" name="Text Placeholder 10">
            <a:extLst>
              <a:ext uri="{FF2B5EF4-FFF2-40B4-BE49-F238E27FC236}">
                <a16:creationId xmlns:a16="http://schemas.microsoft.com/office/drawing/2014/main" id="{8BD9D56F-24FE-4F7D-8E40-A0D0AC719791}"/>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D46B7BD9-7D98-4035-8A5E-463BD7C3BF1D}"/>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8AA70B58-94EB-4879-8CBB-F170B13437D5}"/>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7309DED8-0AF6-493B-A2EC-E3C6524C4037}"/>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634511C9-82EE-4918-850A-C11AB497D8C8}"/>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9DFB519F-3772-4743-A8B2-EE749BE7907F}"/>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FF1ED3A9-45CD-4A8C-94E6-BFD948CC06A3}"/>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DF614219-217C-4657-8BF6-1BDE7D2907CA}"/>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9" name="Text Placeholder 10">
            <a:extLst>
              <a:ext uri="{FF2B5EF4-FFF2-40B4-BE49-F238E27FC236}">
                <a16:creationId xmlns:a16="http://schemas.microsoft.com/office/drawing/2014/main" id="{CF5EB19D-BC9E-40FA-BC6F-DA9B98DA7DCA}"/>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1E8B9B06-EF32-482E-A7E7-C1BAFE1A45DC}"/>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0" name="Text Placeholder 10">
            <a:extLst>
              <a:ext uri="{FF2B5EF4-FFF2-40B4-BE49-F238E27FC236}">
                <a16:creationId xmlns:a16="http://schemas.microsoft.com/office/drawing/2014/main" id="{B243085E-635F-44B9-A90B-BCE5763AD3EB}"/>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1" name="Text Placeholder 10">
            <a:extLst>
              <a:ext uri="{FF2B5EF4-FFF2-40B4-BE49-F238E27FC236}">
                <a16:creationId xmlns:a16="http://schemas.microsoft.com/office/drawing/2014/main" id="{5E2D6E88-5F8C-4406-9211-D4A50B968BA2}"/>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CC994534-ACB6-4B33-A7F8-59ED88636D97}"/>
              </a:ext>
            </a:extLst>
          </p:cNvPr>
          <p:cNvSpPr>
            <a:spLocks noGrp="1"/>
          </p:cNvSpPr>
          <p:nvPr>
            <p:ph type="body" sz="quarter" idx="38" hasCustomPrompt="1"/>
          </p:nvPr>
        </p:nvSpPr>
        <p:spPr>
          <a:xfrm>
            <a:off x="914400" y="4292468"/>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52" name="Text Placeholder 10">
            <a:extLst>
              <a:ext uri="{FF2B5EF4-FFF2-40B4-BE49-F238E27FC236}">
                <a16:creationId xmlns:a16="http://schemas.microsoft.com/office/drawing/2014/main" id="{BFBFB5AF-B984-48A4-A2D5-B0F9A7168B93}"/>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3" name="Text Placeholder 10">
            <a:extLst>
              <a:ext uri="{FF2B5EF4-FFF2-40B4-BE49-F238E27FC236}">
                <a16:creationId xmlns:a16="http://schemas.microsoft.com/office/drawing/2014/main" id="{5920D2EA-A217-4744-834D-D00BD41BD38F}"/>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4" name="Text Placeholder 10">
            <a:extLst>
              <a:ext uri="{FF2B5EF4-FFF2-40B4-BE49-F238E27FC236}">
                <a16:creationId xmlns:a16="http://schemas.microsoft.com/office/drawing/2014/main" id="{FD2FC71C-590D-4C50-9D20-D98F73D84422}"/>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5" name="Text Placeholder 10">
            <a:extLst>
              <a:ext uri="{FF2B5EF4-FFF2-40B4-BE49-F238E27FC236}">
                <a16:creationId xmlns:a16="http://schemas.microsoft.com/office/drawing/2014/main" id="{AD895D25-09BE-492D-944C-8B0E710ADF19}"/>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6" name="Text Placeholder 10">
            <a:extLst>
              <a:ext uri="{FF2B5EF4-FFF2-40B4-BE49-F238E27FC236}">
                <a16:creationId xmlns:a16="http://schemas.microsoft.com/office/drawing/2014/main" id="{F6192086-61CF-42A5-905D-851D1EEBC250}"/>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7" name="Text Placeholder 10">
            <a:extLst>
              <a:ext uri="{FF2B5EF4-FFF2-40B4-BE49-F238E27FC236}">
                <a16:creationId xmlns:a16="http://schemas.microsoft.com/office/drawing/2014/main" id="{FD1AF556-814F-4B48-B1F0-29450A009046}"/>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8" name="Text Placeholder 10">
            <a:extLst>
              <a:ext uri="{FF2B5EF4-FFF2-40B4-BE49-F238E27FC236}">
                <a16:creationId xmlns:a16="http://schemas.microsoft.com/office/drawing/2014/main" id="{EEEE7A48-BA7F-4AD6-948F-8AF34748D377}"/>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0" name="Text Placeholder 10">
            <a:extLst>
              <a:ext uri="{FF2B5EF4-FFF2-40B4-BE49-F238E27FC236}">
                <a16:creationId xmlns:a16="http://schemas.microsoft.com/office/drawing/2014/main" id="{1ECC3963-8620-45EA-8E9B-B5ED79CD7A41}"/>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1" name="Text Placeholder 10">
            <a:extLst>
              <a:ext uri="{FF2B5EF4-FFF2-40B4-BE49-F238E27FC236}">
                <a16:creationId xmlns:a16="http://schemas.microsoft.com/office/drawing/2014/main" id="{8A5FB4BB-2FEF-496A-8E3A-C4D43AE0498C}"/>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9" name="Text Placeholder 10">
            <a:extLst>
              <a:ext uri="{FF2B5EF4-FFF2-40B4-BE49-F238E27FC236}">
                <a16:creationId xmlns:a16="http://schemas.microsoft.com/office/drawing/2014/main" id="{A7187E67-FC95-4CA0-9570-815E315916E5}"/>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2" name="Text Placeholder 10">
            <a:extLst>
              <a:ext uri="{FF2B5EF4-FFF2-40B4-BE49-F238E27FC236}">
                <a16:creationId xmlns:a16="http://schemas.microsoft.com/office/drawing/2014/main" id="{D03EF82F-F37F-48CB-A978-E3BAD66F5C7D}"/>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3" name="Text Placeholder 10">
            <a:extLst>
              <a:ext uri="{FF2B5EF4-FFF2-40B4-BE49-F238E27FC236}">
                <a16:creationId xmlns:a16="http://schemas.microsoft.com/office/drawing/2014/main" id="{5F250D41-02CE-4633-9E26-F722FCA110BB}"/>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cxnSp>
        <p:nvCxnSpPr>
          <p:cNvPr id="8" name="Straight Connector 7">
            <a:extLst>
              <a:ext uri="{FF2B5EF4-FFF2-40B4-BE49-F238E27FC236}">
                <a16:creationId xmlns:a16="http://schemas.microsoft.com/office/drawing/2014/main" id="{711E3559-68CA-437E-BD12-A9953AE1E88F}"/>
              </a:ext>
              <a:ext uri="{C183D7F6-B498-43B3-948B-1728B52AA6E4}">
                <adec:decorative xmlns:adec="http://schemas.microsoft.com/office/drawing/2017/decorative" val="1"/>
              </a:ext>
            </a:extLst>
          </p:cNvPr>
          <p:cNvCxnSpPr/>
          <p:nvPr/>
        </p:nvCxnSpPr>
        <p:spPr>
          <a:xfrm>
            <a:off x="940445" y="4069080"/>
            <a:ext cx="1033272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Date Placeholder 1">
            <a:extLst>
              <a:ext uri="{FF2B5EF4-FFF2-40B4-BE49-F238E27FC236}">
                <a16:creationId xmlns:a16="http://schemas.microsoft.com/office/drawing/2014/main" id="{62C0F98D-B2D7-4EDC-ADD0-9B61A901FCEA}"/>
              </a:ext>
            </a:extLst>
          </p:cNvPr>
          <p:cNvSpPr>
            <a:spLocks noGrp="1"/>
          </p:cNvSpPr>
          <p:nvPr>
            <p:ph type="dt" sz="half" idx="60"/>
          </p:nvPr>
        </p:nvSpPr>
        <p:spPr>
          <a:xfrm>
            <a:off x="838200" y="6356350"/>
            <a:ext cx="2743200" cy="365125"/>
          </a:xfrm>
        </p:spPr>
        <p:txBody>
          <a:bodyPr/>
          <a:lstStyle/>
          <a:p>
            <a:endParaRPr lang="en-US"/>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5895516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1685925"/>
            <a:ext cx="10515600" cy="40970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00498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am option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8402"/>
            <a:ext cx="2286000" cy="3566160"/>
          </a:xfrm>
          <a:solidFill>
            <a:schemeClr val="accent6"/>
          </a:solidFill>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5359799"/>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0" name="Text Placeholder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5743005"/>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1" name="Picture Placeholder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8798"/>
            <a:ext cx="2286000" cy="3566160"/>
          </a:xfrm>
          <a:solidFill>
            <a:schemeClr val="accent6"/>
          </a:solidFill>
        </p:spPr>
        <p:txBody>
          <a:bodyPr/>
          <a:lstStyle/>
          <a:p>
            <a:r>
              <a:rPr lang="en-US"/>
              <a:t>Click icon to add picture</a:t>
            </a:r>
            <a:endParaRPr lang="en-US" dirty="0"/>
          </a:p>
        </p:txBody>
      </p:sp>
      <p:sp>
        <p:nvSpPr>
          <p:cNvPr id="12" name="Text Placeholder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5360195"/>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3" name="Text Placeholder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5743401"/>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4" name="Picture Placeholder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8402"/>
            <a:ext cx="2286000" cy="3566160"/>
          </a:xfrm>
          <a:solidFill>
            <a:schemeClr val="accent6"/>
          </a:solidFill>
        </p:spPr>
        <p:txBody>
          <a:bodyPr/>
          <a:lstStyle/>
          <a:p>
            <a:r>
              <a:rPr lang="en-US"/>
              <a:t>Click icon to add picture</a:t>
            </a:r>
            <a:endParaRPr lang="en-US" dirty="0"/>
          </a:p>
        </p:txBody>
      </p:sp>
      <p:sp>
        <p:nvSpPr>
          <p:cNvPr id="15" name="Text Placeholder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5360195"/>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6" name="Text Placeholder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5743401"/>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7" name="Picture Placeholder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8798"/>
            <a:ext cx="2286000" cy="3566160"/>
          </a:xfrm>
          <a:solidFill>
            <a:schemeClr val="accent6"/>
          </a:solidFill>
        </p:spPr>
        <p:txBody>
          <a:bodyPr/>
          <a:lstStyle/>
          <a:p>
            <a:r>
              <a:rPr lang="en-US"/>
              <a:t>Click icon to add picture</a:t>
            </a:r>
            <a:endParaRPr lang="en-US" dirty="0"/>
          </a:p>
        </p:txBody>
      </p:sp>
      <p:sp>
        <p:nvSpPr>
          <p:cNvPr id="18" name="Text Placeholder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5360195"/>
            <a:ext cx="2286000" cy="365125"/>
          </a:xfrm>
        </p:spPr>
        <p:txBody>
          <a:bodyPr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9" name="Text Placeholder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5743401"/>
            <a:ext cx="2286000" cy="365125"/>
          </a:xfrm>
        </p:spPr>
        <p:txBody>
          <a:bodyPr>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3131194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m option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7141"/>
            <a:ext cx="2286000" cy="1554480"/>
          </a:xfrm>
          <a:solidFill>
            <a:schemeClr val="accent6"/>
          </a:solidFill>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332301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0" name="Text Placeholder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361080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1" name="Picture Placeholder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7537"/>
            <a:ext cx="2286000" cy="1554480"/>
          </a:xfrm>
          <a:solidFill>
            <a:schemeClr val="accent6"/>
          </a:solidFill>
        </p:spPr>
        <p:txBody>
          <a:bodyPr/>
          <a:lstStyle/>
          <a:p>
            <a:r>
              <a:rPr lang="en-US"/>
              <a:t>Click icon to add picture</a:t>
            </a:r>
            <a:endParaRPr lang="en-US" dirty="0"/>
          </a:p>
        </p:txBody>
      </p:sp>
      <p:sp>
        <p:nvSpPr>
          <p:cNvPr id="12" name="Text Placeholder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3323409"/>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3" name="Text Placeholder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3611203"/>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4" name="Picture Placeholder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7141"/>
            <a:ext cx="2286000" cy="1554480"/>
          </a:xfrm>
          <a:solidFill>
            <a:schemeClr val="accent6"/>
          </a:solidFill>
        </p:spPr>
        <p:txBody>
          <a:bodyPr/>
          <a:lstStyle/>
          <a:p>
            <a:r>
              <a:rPr lang="en-US"/>
              <a:t>Click icon to add picture</a:t>
            </a:r>
            <a:endParaRPr lang="en-US" dirty="0"/>
          </a:p>
        </p:txBody>
      </p:sp>
      <p:sp>
        <p:nvSpPr>
          <p:cNvPr id="15" name="Text Placeholder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332301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6" name="Text Placeholder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361080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17" name="Picture Placeholder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7141"/>
            <a:ext cx="2286000" cy="1554480"/>
          </a:xfrm>
          <a:solidFill>
            <a:schemeClr val="accent6"/>
          </a:solidFill>
        </p:spPr>
        <p:txBody>
          <a:bodyPr/>
          <a:lstStyle/>
          <a:p>
            <a:r>
              <a:rPr lang="en-US"/>
              <a:t>Click icon to add picture</a:t>
            </a:r>
            <a:endParaRPr lang="en-US" dirty="0"/>
          </a:p>
        </p:txBody>
      </p:sp>
      <p:sp>
        <p:nvSpPr>
          <p:cNvPr id="18" name="Text Placeholder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332301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19" name="Text Placeholder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361080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44" name="Picture Placeholder 6">
            <a:extLst>
              <a:ext uri="{FF2B5EF4-FFF2-40B4-BE49-F238E27FC236}">
                <a16:creationId xmlns:a16="http://schemas.microsoft.com/office/drawing/2014/main" id="{27688D91-F8AA-4C0A-BF29-90F8FE202DAC}"/>
              </a:ext>
            </a:extLst>
          </p:cNvPr>
          <p:cNvSpPr>
            <a:spLocks noGrp="1"/>
          </p:cNvSpPr>
          <p:nvPr>
            <p:ph type="pic" sz="quarter" idx="25"/>
          </p:nvPr>
        </p:nvSpPr>
        <p:spPr>
          <a:xfrm>
            <a:off x="1325219" y="4131915"/>
            <a:ext cx="2286000" cy="1554480"/>
          </a:xfrm>
          <a:solidFill>
            <a:schemeClr val="accent6"/>
          </a:solidFill>
        </p:spPr>
        <p:txBody>
          <a:bodyPr/>
          <a:lstStyle/>
          <a:p>
            <a:r>
              <a:rPr lang="en-US"/>
              <a:t>Click icon to add picture</a:t>
            </a:r>
            <a:endParaRPr lang="en-US" dirty="0"/>
          </a:p>
        </p:txBody>
      </p:sp>
      <p:sp>
        <p:nvSpPr>
          <p:cNvPr id="45" name="Text Placeholder 8">
            <a:extLst>
              <a:ext uri="{FF2B5EF4-FFF2-40B4-BE49-F238E27FC236}">
                <a16:creationId xmlns:a16="http://schemas.microsoft.com/office/drawing/2014/main" id="{D9AECBF7-0508-4905-9DF6-C0FF9D9ADA48}"/>
              </a:ext>
            </a:extLst>
          </p:cNvPr>
          <p:cNvSpPr>
            <a:spLocks noGrp="1"/>
          </p:cNvSpPr>
          <p:nvPr>
            <p:ph type="body" sz="quarter" idx="26" hasCustomPrompt="1"/>
          </p:nvPr>
        </p:nvSpPr>
        <p:spPr>
          <a:xfrm>
            <a:off x="1325219" y="5737787"/>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46" name="Text Placeholder 8">
            <a:extLst>
              <a:ext uri="{FF2B5EF4-FFF2-40B4-BE49-F238E27FC236}">
                <a16:creationId xmlns:a16="http://schemas.microsoft.com/office/drawing/2014/main" id="{A7F920A3-CA67-4CD0-A639-1CE803DE26F8}"/>
              </a:ext>
            </a:extLst>
          </p:cNvPr>
          <p:cNvSpPr>
            <a:spLocks noGrp="1"/>
          </p:cNvSpPr>
          <p:nvPr>
            <p:ph type="body" sz="quarter" idx="27" hasCustomPrompt="1"/>
          </p:nvPr>
        </p:nvSpPr>
        <p:spPr>
          <a:xfrm>
            <a:off x="1325219" y="6025581"/>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47" name="Picture Placeholder 6">
            <a:extLst>
              <a:ext uri="{FF2B5EF4-FFF2-40B4-BE49-F238E27FC236}">
                <a16:creationId xmlns:a16="http://schemas.microsoft.com/office/drawing/2014/main" id="{463E2C69-9A20-4A90-8F45-4EE6CFD469B6}"/>
              </a:ext>
            </a:extLst>
          </p:cNvPr>
          <p:cNvSpPr>
            <a:spLocks noGrp="1"/>
          </p:cNvSpPr>
          <p:nvPr>
            <p:ph type="pic" sz="quarter" idx="28"/>
          </p:nvPr>
        </p:nvSpPr>
        <p:spPr>
          <a:xfrm>
            <a:off x="3743740" y="4132311"/>
            <a:ext cx="2286000" cy="1554480"/>
          </a:xfrm>
          <a:solidFill>
            <a:schemeClr val="accent6"/>
          </a:solidFill>
        </p:spPr>
        <p:txBody>
          <a:bodyPr/>
          <a:lstStyle/>
          <a:p>
            <a:r>
              <a:rPr lang="en-US"/>
              <a:t>Click icon to add picture</a:t>
            </a:r>
            <a:endParaRPr lang="en-US" dirty="0"/>
          </a:p>
        </p:txBody>
      </p:sp>
      <p:sp>
        <p:nvSpPr>
          <p:cNvPr id="48" name="Text Placeholder 8">
            <a:extLst>
              <a:ext uri="{FF2B5EF4-FFF2-40B4-BE49-F238E27FC236}">
                <a16:creationId xmlns:a16="http://schemas.microsoft.com/office/drawing/2014/main" id="{D33409A7-C60B-4AD7-AFDF-23C2F042CECE}"/>
              </a:ext>
            </a:extLst>
          </p:cNvPr>
          <p:cNvSpPr>
            <a:spLocks noGrp="1"/>
          </p:cNvSpPr>
          <p:nvPr>
            <p:ph type="body" sz="quarter" idx="29" hasCustomPrompt="1"/>
          </p:nvPr>
        </p:nvSpPr>
        <p:spPr>
          <a:xfrm>
            <a:off x="3743740" y="5738183"/>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49" name="Text Placeholder 8">
            <a:extLst>
              <a:ext uri="{FF2B5EF4-FFF2-40B4-BE49-F238E27FC236}">
                <a16:creationId xmlns:a16="http://schemas.microsoft.com/office/drawing/2014/main" id="{4870155B-647D-44E9-AE54-24D2BB2404BF}"/>
              </a:ext>
            </a:extLst>
          </p:cNvPr>
          <p:cNvSpPr>
            <a:spLocks noGrp="1"/>
          </p:cNvSpPr>
          <p:nvPr>
            <p:ph type="body" sz="quarter" idx="30" hasCustomPrompt="1"/>
          </p:nvPr>
        </p:nvSpPr>
        <p:spPr>
          <a:xfrm>
            <a:off x="3743740" y="6025977"/>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50" name="Picture Placeholder 6">
            <a:extLst>
              <a:ext uri="{FF2B5EF4-FFF2-40B4-BE49-F238E27FC236}">
                <a16:creationId xmlns:a16="http://schemas.microsoft.com/office/drawing/2014/main" id="{3876D40F-6DE8-45F1-B56E-986312109BAC}"/>
              </a:ext>
            </a:extLst>
          </p:cNvPr>
          <p:cNvSpPr>
            <a:spLocks noGrp="1"/>
          </p:cNvSpPr>
          <p:nvPr>
            <p:ph type="pic" sz="quarter" idx="31"/>
          </p:nvPr>
        </p:nvSpPr>
        <p:spPr>
          <a:xfrm>
            <a:off x="6162261" y="4131915"/>
            <a:ext cx="2286000" cy="1554480"/>
          </a:xfrm>
          <a:solidFill>
            <a:schemeClr val="accent6"/>
          </a:solidFill>
        </p:spPr>
        <p:txBody>
          <a:bodyPr/>
          <a:lstStyle/>
          <a:p>
            <a:r>
              <a:rPr lang="en-US"/>
              <a:t>Click icon to add picture</a:t>
            </a:r>
            <a:endParaRPr lang="en-US" dirty="0"/>
          </a:p>
        </p:txBody>
      </p:sp>
      <p:sp>
        <p:nvSpPr>
          <p:cNvPr id="51" name="Text Placeholder 8">
            <a:extLst>
              <a:ext uri="{FF2B5EF4-FFF2-40B4-BE49-F238E27FC236}">
                <a16:creationId xmlns:a16="http://schemas.microsoft.com/office/drawing/2014/main" id="{D0A39ABE-EF7B-477F-A346-C5CDA9F5D63A}"/>
              </a:ext>
            </a:extLst>
          </p:cNvPr>
          <p:cNvSpPr>
            <a:spLocks noGrp="1"/>
          </p:cNvSpPr>
          <p:nvPr>
            <p:ph type="body" sz="quarter" idx="32" hasCustomPrompt="1"/>
          </p:nvPr>
        </p:nvSpPr>
        <p:spPr>
          <a:xfrm>
            <a:off x="6162261" y="5737787"/>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52" name="Text Placeholder 8">
            <a:extLst>
              <a:ext uri="{FF2B5EF4-FFF2-40B4-BE49-F238E27FC236}">
                <a16:creationId xmlns:a16="http://schemas.microsoft.com/office/drawing/2014/main" id="{7787A6CA-4AF6-46F5-BA39-50F328D9A86E}"/>
              </a:ext>
            </a:extLst>
          </p:cNvPr>
          <p:cNvSpPr>
            <a:spLocks noGrp="1"/>
          </p:cNvSpPr>
          <p:nvPr>
            <p:ph type="body" sz="quarter" idx="33" hasCustomPrompt="1"/>
          </p:nvPr>
        </p:nvSpPr>
        <p:spPr>
          <a:xfrm>
            <a:off x="6162261" y="6025581"/>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53" name="Picture Placeholder 6">
            <a:extLst>
              <a:ext uri="{FF2B5EF4-FFF2-40B4-BE49-F238E27FC236}">
                <a16:creationId xmlns:a16="http://schemas.microsoft.com/office/drawing/2014/main" id="{EC171A7C-639D-47C1-A626-7E4772629B28}"/>
              </a:ext>
            </a:extLst>
          </p:cNvPr>
          <p:cNvSpPr>
            <a:spLocks noGrp="1"/>
          </p:cNvSpPr>
          <p:nvPr>
            <p:ph type="pic" sz="quarter" idx="34"/>
          </p:nvPr>
        </p:nvSpPr>
        <p:spPr>
          <a:xfrm>
            <a:off x="8580782" y="4131915"/>
            <a:ext cx="2286000" cy="1554480"/>
          </a:xfrm>
          <a:solidFill>
            <a:schemeClr val="accent6"/>
          </a:solidFill>
        </p:spPr>
        <p:txBody>
          <a:bodyPr/>
          <a:lstStyle/>
          <a:p>
            <a:r>
              <a:rPr lang="en-US"/>
              <a:t>Click icon to add picture</a:t>
            </a:r>
            <a:endParaRPr lang="en-US" dirty="0"/>
          </a:p>
        </p:txBody>
      </p:sp>
      <p:sp>
        <p:nvSpPr>
          <p:cNvPr id="54" name="Text Placeholder 8">
            <a:extLst>
              <a:ext uri="{FF2B5EF4-FFF2-40B4-BE49-F238E27FC236}">
                <a16:creationId xmlns:a16="http://schemas.microsoft.com/office/drawing/2014/main" id="{674313BD-D2AD-4F0E-96FE-469C176818BD}"/>
              </a:ext>
            </a:extLst>
          </p:cNvPr>
          <p:cNvSpPr>
            <a:spLocks noGrp="1"/>
          </p:cNvSpPr>
          <p:nvPr>
            <p:ph type="body" sz="quarter" idx="35" hasCustomPrompt="1"/>
          </p:nvPr>
        </p:nvSpPr>
        <p:spPr>
          <a:xfrm>
            <a:off x="8580782" y="5737787"/>
            <a:ext cx="2286000" cy="274320"/>
          </a:xfrm>
        </p:spPr>
        <p:txBody>
          <a:bodyPr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Name</a:t>
            </a:r>
          </a:p>
        </p:txBody>
      </p:sp>
      <p:sp>
        <p:nvSpPr>
          <p:cNvPr id="55" name="Text Placeholder 8">
            <a:extLst>
              <a:ext uri="{FF2B5EF4-FFF2-40B4-BE49-F238E27FC236}">
                <a16:creationId xmlns:a16="http://schemas.microsoft.com/office/drawing/2014/main" id="{7141AE4E-36D0-4176-9FCB-E5803788939E}"/>
              </a:ext>
            </a:extLst>
          </p:cNvPr>
          <p:cNvSpPr>
            <a:spLocks noGrp="1"/>
          </p:cNvSpPr>
          <p:nvPr>
            <p:ph type="body" sz="quarter" idx="36" hasCustomPrompt="1"/>
          </p:nvPr>
        </p:nvSpPr>
        <p:spPr>
          <a:xfrm>
            <a:off x="8580782" y="6025581"/>
            <a:ext cx="2286000" cy="274320"/>
          </a:xfrm>
        </p:spPr>
        <p:txBody>
          <a:bodyPr>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044959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14" name="Content Placeholder 13">
            <a:extLst>
              <a:ext uri="{FF2B5EF4-FFF2-40B4-BE49-F238E27FC236}">
                <a16:creationId xmlns:a16="http://schemas.microsoft.com/office/drawing/2014/main" id="{01F6AC7C-4EFC-4C76-8784-963130151FD5}"/>
              </a:ext>
            </a:extLst>
          </p:cNvPr>
          <p:cNvSpPr>
            <a:spLocks noGrp="1"/>
          </p:cNvSpPr>
          <p:nvPr>
            <p:ph sz="quarter" idx="28" hasCustomPrompt="1"/>
          </p:nvPr>
        </p:nvSpPr>
        <p:spPr>
          <a:xfrm>
            <a:off x="1137509" y="1859777"/>
            <a:ext cx="1819656" cy="1517904"/>
          </a:xfrm>
        </p:spPr>
        <p:txBody>
          <a:bodyPr anchor="ctr">
            <a:normAutofit/>
          </a:bodyPr>
          <a:lstStyle>
            <a:lvl1pPr marL="0" indent="0" algn="ctr">
              <a:buNone/>
              <a:defRPr sz="1800"/>
            </a:lvl1pPr>
          </a:lstStyle>
          <a:p>
            <a:pPr lvl="0"/>
            <a:r>
              <a:rPr lang="en-US" dirty="0"/>
              <a:t>Add content</a:t>
            </a:r>
          </a:p>
        </p:txBody>
      </p:sp>
      <p:sp>
        <p:nvSpPr>
          <p:cNvPr id="8" name="Text Placeholder 7">
            <a:extLst>
              <a:ext uri="{FF2B5EF4-FFF2-40B4-BE49-F238E27FC236}">
                <a16:creationId xmlns:a16="http://schemas.microsoft.com/office/drawing/2014/main" id="{02AED95B-59A7-4359-BD74-24F920F7153F}"/>
              </a:ext>
            </a:extLst>
          </p:cNvPr>
          <p:cNvSpPr>
            <a:spLocks noGrp="1"/>
          </p:cNvSpPr>
          <p:nvPr>
            <p:ph type="body" sz="quarter" idx="13" hasCustomPrompt="1"/>
          </p:nvPr>
        </p:nvSpPr>
        <p:spPr>
          <a:xfrm>
            <a:off x="1018637"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9" name="Text Placeholder 7">
            <a:extLst>
              <a:ext uri="{FF2B5EF4-FFF2-40B4-BE49-F238E27FC236}">
                <a16:creationId xmlns:a16="http://schemas.microsoft.com/office/drawing/2014/main" id="{286DAE13-A93D-453A-8164-3F1E97F8F24B}"/>
              </a:ext>
            </a:extLst>
          </p:cNvPr>
          <p:cNvSpPr>
            <a:spLocks noGrp="1"/>
          </p:cNvSpPr>
          <p:nvPr>
            <p:ph type="body" sz="quarter" idx="14" hasCustomPrompt="1"/>
          </p:nvPr>
        </p:nvSpPr>
        <p:spPr>
          <a:xfrm>
            <a:off x="1034480"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10" name="Text Placeholder 7">
            <a:extLst>
              <a:ext uri="{FF2B5EF4-FFF2-40B4-BE49-F238E27FC236}">
                <a16:creationId xmlns:a16="http://schemas.microsoft.com/office/drawing/2014/main" id="{1FD2C3F4-5FD0-4B09-A5D5-7365D61084F0}"/>
              </a:ext>
            </a:extLst>
          </p:cNvPr>
          <p:cNvSpPr>
            <a:spLocks noGrp="1"/>
          </p:cNvSpPr>
          <p:nvPr>
            <p:ph type="body" sz="quarter" idx="15" hasCustomPrompt="1"/>
          </p:nvPr>
        </p:nvSpPr>
        <p:spPr>
          <a:xfrm>
            <a:off x="1034480"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Description</a:t>
            </a:r>
          </a:p>
        </p:txBody>
      </p:sp>
      <p:sp>
        <p:nvSpPr>
          <p:cNvPr id="28" name="Content Placeholder 13">
            <a:extLst>
              <a:ext uri="{FF2B5EF4-FFF2-40B4-BE49-F238E27FC236}">
                <a16:creationId xmlns:a16="http://schemas.microsoft.com/office/drawing/2014/main" id="{7BF6ABBB-7B41-4F0C-8416-9C72862D93CB}"/>
              </a:ext>
            </a:extLst>
          </p:cNvPr>
          <p:cNvSpPr>
            <a:spLocks noGrp="1"/>
          </p:cNvSpPr>
          <p:nvPr>
            <p:ph sz="quarter" idx="29" hasCustomPrompt="1"/>
          </p:nvPr>
        </p:nvSpPr>
        <p:spPr>
          <a:xfrm>
            <a:off x="3859487" y="1859777"/>
            <a:ext cx="1819656" cy="1517904"/>
          </a:xfrm>
        </p:spPr>
        <p:txBody>
          <a:bodyPr anchor="ctr">
            <a:normAutofit/>
          </a:bodyPr>
          <a:lstStyle>
            <a:lvl1pPr marL="0" indent="0" algn="ctr">
              <a:buNone/>
              <a:defRPr sz="1800"/>
            </a:lvl1pPr>
          </a:lstStyle>
          <a:p>
            <a:pPr lvl="0"/>
            <a:r>
              <a:rPr lang="en-US" dirty="0"/>
              <a:t>Add content</a:t>
            </a:r>
          </a:p>
        </p:txBody>
      </p:sp>
      <p:sp>
        <p:nvSpPr>
          <p:cNvPr id="30" name="Text Placeholder 7">
            <a:extLst>
              <a:ext uri="{FF2B5EF4-FFF2-40B4-BE49-F238E27FC236}">
                <a16:creationId xmlns:a16="http://schemas.microsoft.com/office/drawing/2014/main" id="{E1B58033-4461-43F1-8E7C-C6E5988BDE88}"/>
              </a:ext>
            </a:extLst>
          </p:cNvPr>
          <p:cNvSpPr>
            <a:spLocks noGrp="1"/>
          </p:cNvSpPr>
          <p:nvPr>
            <p:ph type="body" sz="quarter" idx="17" hasCustomPrompt="1"/>
          </p:nvPr>
        </p:nvSpPr>
        <p:spPr>
          <a:xfrm>
            <a:off x="3740615"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1" name="Text Placeholder 7">
            <a:extLst>
              <a:ext uri="{FF2B5EF4-FFF2-40B4-BE49-F238E27FC236}">
                <a16:creationId xmlns:a16="http://schemas.microsoft.com/office/drawing/2014/main" id="{80CE999C-FC94-4BF1-BBCE-0A3A9340971B}"/>
              </a:ext>
            </a:extLst>
          </p:cNvPr>
          <p:cNvSpPr>
            <a:spLocks noGrp="1"/>
          </p:cNvSpPr>
          <p:nvPr>
            <p:ph type="body" sz="quarter" idx="18" hasCustomPrompt="1"/>
          </p:nvPr>
        </p:nvSpPr>
        <p:spPr>
          <a:xfrm>
            <a:off x="3756458"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2" name="Text Placeholder 7">
            <a:extLst>
              <a:ext uri="{FF2B5EF4-FFF2-40B4-BE49-F238E27FC236}">
                <a16:creationId xmlns:a16="http://schemas.microsoft.com/office/drawing/2014/main" id="{6AFDE949-FC25-431E-8298-75F5A7B83A16}"/>
              </a:ext>
            </a:extLst>
          </p:cNvPr>
          <p:cNvSpPr>
            <a:spLocks noGrp="1"/>
          </p:cNvSpPr>
          <p:nvPr>
            <p:ph type="body" sz="quarter" idx="19" hasCustomPrompt="1"/>
          </p:nvPr>
        </p:nvSpPr>
        <p:spPr>
          <a:xfrm>
            <a:off x="3756458"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Description</a:t>
            </a:r>
          </a:p>
        </p:txBody>
      </p:sp>
      <p:sp>
        <p:nvSpPr>
          <p:cNvPr id="29" name="Content Placeholder 13">
            <a:extLst>
              <a:ext uri="{FF2B5EF4-FFF2-40B4-BE49-F238E27FC236}">
                <a16:creationId xmlns:a16="http://schemas.microsoft.com/office/drawing/2014/main" id="{426B07AE-648A-4C6E-8FE4-B8C6D4A1B42E}"/>
              </a:ext>
            </a:extLst>
          </p:cNvPr>
          <p:cNvSpPr>
            <a:spLocks noGrp="1"/>
          </p:cNvSpPr>
          <p:nvPr>
            <p:ph sz="quarter" idx="30" hasCustomPrompt="1"/>
          </p:nvPr>
        </p:nvSpPr>
        <p:spPr>
          <a:xfrm>
            <a:off x="6549780" y="1859777"/>
            <a:ext cx="1819656" cy="1517904"/>
          </a:xfrm>
        </p:spPr>
        <p:txBody>
          <a:bodyPr anchor="ctr">
            <a:normAutofit/>
          </a:bodyPr>
          <a:lstStyle>
            <a:lvl1pPr marL="0" indent="0" algn="ctr">
              <a:buNone/>
              <a:defRPr sz="1800"/>
            </a:lvl1pPr>
          </a:lstStyle>
          <a:p>
            <a:pPr lvl="0"/>
            <a:r>
              <a:rPr lang="en-US" dirty="0"/>
              <a:t>Add content</a:t>
            </a:r>
          </a:p>
        </p:txBody>
      </p:sp>
      <p:sp>
        <p:nvSpPr>
          <p:cNvPr id="34" name="Text Placeholder 7">
            <a:extLst>
              <a:ext uri="{FF2B5EF4-FFF2-40B4-BE49-F238E27FC236}">
                <a16:creationId xmlns:a16="http://schemas.microsoft.com/office/drawing/2014/main" id="{BAB49F71-4118-47B2-B571-8DC9A3E94024}"/>
              </a:ext>
            </a:extLst>
          </p:cNvPr>
          <p:cNvSpPr>
            <a:spLocks noGrp="1"/>
          </p:cNvSpPr>
          <p:nvPr>
            <p:ph type="body" sz="quarter" idx="21" hasCustomPrompt="1"/>
          </p:nvPr>
        </p:nvSpPr>
        <p:spPr>
          <a:xfrm>
            <a:off x="6430908"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5" name="Text Placeholder 7">
            <a:extLst>
              <a:ext uri="{FF2B5EF4-FFF2-40B4-BE49-F238E27FC236}">
                <a16:creationId xmlns:a16="http://schemas.microsoft.com/office/drawing/2014/main" id="{E6D674D8-A1E4-4A7E-929B-32FBA30823A3}"/>
              </a:ext>
            </a:extLst>
          </p:cNvPr>
          <p:cNvSpPr>
            <a:spLocks noGrp="1"/>
          </p:cNvSpPr>
          <p:nvPr>
            <p:ph type="body" sz="quarter" idx="22" hasCustomPrompt="1"/>
          </p:nvPr>
        </p:nvSpPr>
        <p:spPr>
          <a:xfrm>
            <a:off x="6430908"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6" name="Text Placeholder 7">
            <a:extLst>
              <a:ext uri="{FF2B5EF4-FFF2-40B4-BE49-F238E27FC236}">
                <a16:creationId xmlns:a16="http://schemas.microsoft.com/office/drawing/2014/main" id="{18E1E8CE-0AA4-4E2F-8DD0-006946935ADA}"/>
              </a:ext>
            </a:extLst>
          </p:cNvPr>
          <p:cNvSpPr>
            <a:spLocks noGrp="1"/>
          </p:cNvSpPr>
          <p:nvPr>
            <p:ph type="body" sz="quarter" idx="23" hasCustomPrompt="1"/>
          </p:nvPr>
        </p:nvSpPr>
        <p:spPr>
          <a:xfrm>
            <a:off x="6430908"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Description</a:t>
            </a:r>
          </a:p>
        </p:txBody>
      </p:sp>
      <p:sp>
        <p:nvSpPr>
          <p:cNvPr id="42" name="Content Placeholder 13">
            <a:extLst>
              <a:ext uri="{FF2B5EF4-FFF2-40B4-BE49-F238E27FC236}">
                <a16:creationId xmlns:a16="http://schemas.microsoft.com/office/drawing/2014/main" id="{0C1E203C-1E7A-4194-97B0-B477E6F37235}"/>
              </a:ext>
            </a:extLst>
          </p:cNvPr>
          <p:cNvSpPr>
            <a:spLocks noGrp="1"/>
          </p:cNvSpPr>
          <p:nvPr>
            <p:ph sz="quarter" idx="31" hasCustomPrompt="1"/>
          </p:nvPr>
        </p:nvSpPr>
        <p:spPr>
          <a:xfrm>
            <a:off x="9264601" y="1859777"/>
            <a:ext cx="1819656" cy="1517904"/>
          </a:xfrm>
        </p:spPr>
        <p:txBody>
          <a:bodyPr anchor="ctr">
            <a:normAutofit/>
          </a:bodyPr>
          <a:lstStyle>
            <a:lvl1pPr marL="0" indent="0" algn="ctr">
              <a:buNone/>
              <a:defRPr sz="1800"/>
            </a:lvl1pPr>
          </a:lstStyle>
          <a:p>
            <a:pPr lvl="0"/>
            <a:r>
              <a:rPr lang="en-US" dirty="0"/>
              <a:t>Add content</a:t>
            </a:r>
          </a:p>
        </p:txBody>
      </p:sp>
      <p:sp>
        <p:nvSpPr>
          <p:cNvPr id="38" name="Text Placeholder 7">
            <a:extLst>
              <a:ext uri="{FF2B5EF4-FFF2-40B4-BE49-F238E27FC236}">
                <a16:creationId xmlns:a16="http://schemas.microsoft.com/office/drawing/2014/main" id="{C03A45F5-F36F-429B-9C83-90B1DB716F22}"/>
              </a:ext>
            </a:extLst>
          </p:cNvPr>
          <p:cNvSpPr>
            <a:spLocks noGrp="1"/>
          </p:cNvSpPr>
          <p:nvPr>
            <p:ph type="body" sz="quarter" idx="25" hasCustomPrompt="1"/>
          </p:nvPr>
        </p:nvSpPr>
        <p:spPr>
          <a:xfrm>
            <a:off x="9145729" y="3444752"/>
            <a:ext cx="2057400" cy="640080"/>
          </a:xfrm>
        </p:spPr>
        <p:txBody>
          <a:bodyPr>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39" name="Text Placeholder 7">
            <a:extLst>
              <a:ext uri="{FF2B5EF4-FFF2-40B4-BE49-F238E27FC236}">
                <a16:creationId xmlns:a16="http://schemas.microsoft.com/office/drawing/2014/main" id="{6A7CD68A-F84C-4F36-A46D-DB7BA329AB0B}"/>
              </a:ext>
            </a:extLst>
          </p:cNvPr>
          <p:cNvSpPr>
            <a:spLocks noGrp="1"/>
          </p:cNvSpPr>
          <p:nvPr>
            <p:ph type="body" sz="quarter" idx="26" hasCustomPrompt="1"/>
          </p:nvPr>
        </p:nvSpPr>
        <p:spPr>
          <a:xfrm>
            <a:off x="9145729" y="4110604"/>
            <a:ext cx="2057400" cy="365760"/>
          </a:xfrm>
        </p:spPr>
        <p:txBody>
          <a:bodyPr>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Title</a:t>
            </a:r>
          </a:p>
        </p:txBody>
      </p:sp>
      <p:sp>
        <p:nvSpPr>
          <p:cNvPr id="40" name="Text Placeholder 7">
            <a:extLst>
              <a:ext uri="{FF2B5EF4-FFF2-40B4-BE49-F238E27FC236}">
                <a16:creationId xmlns:a16="http://schemas.microsoft.com/office/drawing/2014/main" id="{E67019EA-0584-46F5-BDB3-D2B3C717B019}"/>
              </a:ext>
            </a:extLst>
          </p:cNvPr>
          <p:cNvSpPr>
            <a:spLocks noGrp="1"/>
          </p:cNvSpPr>
          <p:nvPr>
            <p:ph type="body" sz="quarter" idx="27" hasCustomPrompt="1"/>
          </p:nvPr>
        </p:nvSpPr>
        <p:spPr>
          <a:xfrm>
            <a:off x="9145729" y="4483110"/>
            <a:ext cx="2057400" cy="914400"/>
          </a:xfrm>
        </p:spPr>
        <p:txBody>
          <a:bodyPr>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Section Description</a:t>
            </a:r>
          </a:p>
        </p:txBody>
      </p:sp>
      <p:sp>
        <p:nvSpPr>
          <p:cNvPr id="3" name="Rectangle 2">
            <a:extLst>
              <a:ext uri="{FF2B5EF4-FFF2-40B4-BE49-F238E27FC236}">
                <a16:creationId xmlns:a16="http://schemas.microsoft.com/office/drawing/2014/main" id="{38EA36FF-A158-49B3-9C17-39C94920B271}"/>
              </a:ext>
              <a:ext uri="{C183D7F6-B498-43B3-948B-1728B52AA6E4}">
                <adec:decorative xmlns:adec="http://schemas.microsoft.com/office/drawing/2017/decorative" val="1"/>
              </a:ext>
            </a:extLst>
          </p:cNvPr>
          <p:cNvSpPr/>
          <p:nvPr/>
        </p:nvSpPr>
        <p:spPr>
          <a:xfrm>
            <a:off x="858617" y="179270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FF42D5D-9DBF-475A-BC06-666D080D3137}"/>
              </a:ext>
              <a:ext uri="{C183D7F6-B498-43B3-948B-1728B52AA6E4}">
                <adec:decorative xmlns:adec="http://schemas.microsoft.com/office/drawing/2017/decorative" val="1"/>
              </a:ext>
            </a:extLst>
          </p:cNvPr>
          <p:cNvSpPr/>
          <p:nvPr/>
        </p:nvSpPr>
        <p:spPr>
          <a:xfrm>
            <a:off x="3580595" y="1800726"/>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AEDC3F-C3D2-4184-860D-65645BBD6E87}"/>
              </a:ext>
              <a:ext uri="{C183D7F6-B498-43B3-948B-1728B52AA6E4}">
                <adec:decorative xmlns:adec="http://schemas.microsoft.com/office/drawing/2017/decorative" val="1"/>
              </a:ext>
            </a:extLst>
          </p:cNvPr>
          <p:cNvSpPr/>
          <p:nvPr/>
        </p:nvSpPr>
        <p:spPr>
          <a:xfrm>
            <a:off x="6270888" y="180072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C227352-6F71-4914-9AB1-AB4448667EE9}"/>
              </a:ext>
              <a:ext uri="{C183D7F6-B498-43B3-948B-1728B52AA6E4}">
                <adec:decorative xmlns:adec="http://schemas.microsoft.com/office/drawing/2017/decorative" val="1"/>
              </a:ext>
            </a:extLst>
          </p:cNvPr>
          <p:cNvSpPr/>
          <p:nvPr/>
        </p:nvSpPr>
        <p:spPr>
          <a:xfrm>
            <a:off x="8985709" y="182077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5067632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bout 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93254-CE4F-4114-A997-06CBC039F22F}"/>
              </a:ext>
              <a:ext uri="{C183D7F6-B498-43B3-948B-1728B52AA6E4}">
                <adec:decorative xmlns:adec="http://schemas.microsoft.com/office/drawing/2017/decorative" val="1"/>
              </a:ext>
            </a:extLst>
          </p:cNvPr>
          <p:cNvSpPr/>
          <p:nvPr/>
        </p:nvSpPr>
        <p:spPr>
          <a:xfrm>
            <a:off x="0"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3581400" y="365125"/>
            <a:ext cx="7287768" cy="1325563"/>
          </a:xfrm>
        </p:spPr>
        <p:txBody>
          <a:bodyPr/>
          <a:lstStyle>
            <a:lvl1pPr algn="l">
              <a:defRPr>
                <a:solidFill>
                  <a:schemeClr val="tx1">
                    <a:lumMod val="50000"/>
                    <a:lumOff val="50000"/>
                  </a:schemeClr>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5E7DBF41-B4A1-4B29-B32C-DDF5058C1239}"/>
              </a:ext>
            </a:extLst>
          </p:cNvPr>
          <p:cNvSpPr>
            <a:spLocks noGrp="1"/>
          </p:cNvSpPr>
          <p:nvPr>
            <p:ph type="pic" sz="quarter" idx="13"/>
          </p:nvPr>
        </p:nvSpPr>
        <p:spPr>
          <a:xfrm>
            <a:off x="1524000" y="1941230"/>
            <a:ext cx="9144000" cy="2286000"/>
          </a:xfrm>
          <a:solidFill>
            <a:schemeClr val="accent6"/>
          </a:solidFill>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E442D9A9-D2E2-42FD-945D-1EF6DC43511C}"/>
              </a:ext>
            </a:extLst>
          </p:cNvPr>
          <p:cNvSpPr>
            <a:spLocks noGrp="1"/>
          </p:cNvSpPr>
          <p:nvPr>
            <p:ph type="body" sz="quarter" idx="14"/>
          </p:nvPr>
        </p:nvSpPr>
        <p:spPr>
          <a:xfrm>
            <a:off x="3584448" y="4407408"/>
            <a:ext cx="7287768" cy="1371600"/>
          </a:xfrm>
        </p:spPr>
        <p:txBody>
          <a:bodyPr>
            <a:noAutofit/>
          </a:bodyPr>
          <a:lstStyle>
            <a:lvl1pPr marL="0" indent="0" algn="l">
              <a:lnSpc>
                <a:spcPct val="150000"/>
              </a:lnSpc>
              <a:spcBef>
                <a:spcPts val="0"/>
              </a:spcBef>
              <a:buNone/>
              <a:defRPr sz="1600">
                <a:solidFill>
                  <a:schemeClr val="tx1">
                    <a:lumMod val="65000"/>
                    <a:lumOff val="35000"/>
                  </a:schemeClr>
                </a:solidFill>
              </a:defRPr>
            </a:lvl1pPr>
            <a:lvl2pPr marL="457200" indent="0" algn="ctr">
              <a:lnSpc>
                <a:spcPts val="2200"/>
              </a:lnSpc>
              <a:spcBef>
                <a:spcPts val="0"/>
              </a:spcBef>
              <a:buNone/>
              <a:defRPr sz="1600">
                <a:solidFill>
                  <a:schemeClr val="tx1">
                    <a:lumMod val="65000"/>
                    <a:lumOff val="35000"/>
                  </a:schemeClr>
                </a:solidFill>
              </a:defRPr>
            </a:lvl2pPr>
            <a:lvl3pPr marL="914400" indent="0" algn="ctr">
              <a:lnSpc>
                <a:spcPts val="2200"/>
              </a:lnSpc>
              <a:spcBef>
                <a:spcPts val="0"/>
              </a:spcBef>
              <a:buNone/>
              <a:defRPr sz="1600">
                <a:solidFill>
                  <a:schemeClr val="tx1">
                    <a:lumMod val="65000"/>
                    <a:lumOff val="35000"/>
                  </a:schemeClr>
                </a:solidFill>
              </a:defRPr>
            </a:lvl3pPr>
            <a:lvl4pPr marL="1371600" indent="0" algn="ctr">
              <a:lnSpc>
                <a:spcPts val="2200"/>
              </a:lnSpc>
              <a:spcBef>
                <a:spcPts val="0"/>
              </a:spcBef>
              <a:buNone/>
              <a:defRPr sz="1600">
                <a:solidFill>
                  <a:schemeClr val="tx1">
                    <a:lumMod val="65000"/>
                    <a:lumOff val="35000"/>
                  </a:schemeClr>
                </a:solidFill>
              </a:defRPr>
            </a:lvl4pPr>
            <a:lvl5pPr marL="1828800" indent="0" algn="ctr">
              <a:lnSpc>
                <a:spcPts val="2200"/>
              </a:lnSpc>
              <a:spcBef>
                <a:spcPts val="0"/>
              </a:spcBef>
              <a:buNone/>
              <a:defRPr sz="1600">
                <a:solidFill>
                  <a:schemeClr val="tx1">
                    <a:lumMod val="65000"/>
                    <a:lumOff val="35000"/>
                  </a:schemeClr>
                </a:solidFill>
              </a:defRPr>
            </a:lvl5pPr>
          </a:lstStyle>
          <a:p>
            <a:pPr lvl="0"/>
            <a:r>
              <a:rPr lang="en-US"/>
              <a:t>Click to edit Master text styles</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2259166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a:lstStyle/>
          <a:p>
            <a:r>
              <a:rPr lang="en-US"/>
              <a:t>Click icon to add picture</a:t>
            </a:r>
            <a:endParaRPr lang="en-US" dirty="0"/>
          </a:p>
        </p:txBody>
      </p:sp>
      <p:sp>
        <p:nvSpPr>
          <p:cNvPr id="10" name="Text Placeholder 9">
            <a:extLst>
              <a:ext uri="{FF2B5EF4-FFF2-40B4-BE49-F238E27FC236}">
                <a16:creationId xmlns:a16="http://schemas.microsoft.com/office/drawing/2014/main" id="{0ECB8E5B-4859-4892-A062-C831DA527F75}"/>
              </a:ext>
            </a:extLst>
          </p:cNvPr>
          <p:cNvSpPr>
            <a:spLocks noGrp="1"/>
          </p:cNvSpPr>
          <p:nvPr>
            <p:ph type="body" sz="quarter" idx="14"/>
          </p:nvPr>
        </p:nvSpPr>
        <p:spPr>
          <a:xfrm>
            <a:off x="6376988" y="2555875"/>
            <a:ext cx="4953000" cy="3159125"/>
          </a:xfrm>
        </p:spPr>
        <p:txBody>
          <a:bodyPr>
            <a:normAutofit/>
          </a:bodyPr>
          <a:lstStyle>
            <a:lvl1pPr marL="0" indent="0">
              <a:lnSpc>
                <a:spcPts val="2600"/>
              </a:lnSpc>
              <a:spcBef>
                <a:spcPts val="0"/>
              </a:spcBef>
              <a:buNone/>
              <a:defRPr sz="1600">
                <a:solidFill>
                  <a:schemeClr val="tx1">
                    <a:lumMod val="65000"/>
                    <a:lumOff val="35000"/>
                  </a:schemeClr>
                </a:solidFill>
                <a:latin typeface="+mn-lt"/>
              </a:defRPr>
            </a:lvl1pPr>
            <a:lvl2pPr marL="457200" indent="0">
              <a:lnSpc>
                <a:spcPts val="2600"/>
              </a:lnSpc>
              <a:spcBef>
                <a:spcPts val="0"/>
              </a:spcBef>
              <a:buNone/>
              <a:defRPr sz="1600">
                <a:solidFill>
                  <a:schemeClr val="tx1">
                    <a:lumMod val="65000"/>
                    <a:lumOff val="35000"/>
                  </a:schemeClr>
                </a:solidFill>
                <a:latin typeface="+mn-lt"/>
              </a:defRPr>
            </a:lvl2pPr>
            <a:lvl3pPr marL="914400" indent="0">
              <a:lnSpc>
                <a:spcPts val="2600"/>
              </a:lnSpc>
              <a:spcBef>
                <a:spcPts val="0"/>
              </a:spcBef>
              <a:buNone/>
              <a:defRPr sz="1600">
                <a:solidFill>
                  <a:schemeClr val="tx1">
                    <a:lumMod val="65000"/>
                    <a:lumOff val="35000"/>
                  </a:schemeClr>
                </a:solidFill>
                <a:latin typeface="+mn-lt"/>
              </a:defRPr>
            </a:lvl3pPr>
            <a:lvl4pPr marL="1371600" indent="0">
              <a:lnSpc>
                <a:spcPts val="2600"/>
              </a:lnSpc>
              <a:spcBef>
                <a:spcPts val="0"/>
              </a:spcBef>
              <a:buNone/>
              <a:defRPr sz="1600">
                <a:solidFill>
                  <a:schemeClr val="tx1">
                    <a:lumMod val="65000"/>
                    <a:lumOff val="35000"/>
                  </a:schemeClr>
                </a:solidFill>
                <a:latin typeface="+mn-lt"/>
              </a:defRPr>
            </a:lvl4pPr>
            <a:lvl5pPr marL="1828800" indent="0">
              <a:lnSpc>
                <a:spcPts val="2600"/>
              </a:lnSpc>
              <a:spcBef>
                <a:spcPts val="0"/>
              </a:spcBef>
              <a:buNone/>
              <a:defRPr sz="1600">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9687445"/>
      </p:ext>
    </p:extLst>
  </p:cSld>
  <p:clrMapOvr>
    <a:masterClrMapping/>
  </p:clrMapOvr>
  <p:hf sldNum="0" hdr="0" ftr="0" dt="0"/>
  <p:extLst>
    <p:ext uri="{DCECCB84-F9BA-43D5-87BE-67443E8EF086}">
      <p15:sldGuideLst xmlns:p15="http://schemas.microsoft.com/office/powerpoint/2012/main">
        <p15:guide id="1" pos="3840">
          <p15:clr>
            <a:srgbClr val="FBAE40"/>
          </p15:clr>
        </p15:guide>
        <p15:guide id="2" pos="52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719425" y="4689888"/>
            <a:ext cx="5029200" cy="1371600"/>
          </a:xfrm>
        </p:spPr>
        <p:txBody>
          <a:bodyPr anchor="ctr" anchorCtr="0">
            <a:normAutofit/>
          </a:bodyPr>
          <a:lstStyle>
            <a:lvl1pPr algn="ctr">
              <a:defRPr sz="44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5637276" cy="4114800"/>
          </a:xfrm>
          <a:solidFill>
            <a:schemeClr val="accent6"/>
          </a:solidFill>
        </p:spPr>
        <p:txBody>
          <a:bodyPr/>
          <a:lstStyle/>
          <a:p>
            <a:r>
              <a:rPr lang="en-US"/>
              <a:t>Click icon to add picture</a:t>
            </a:r>
            <a:endParaRPr lang="en-US" dirty="0"/>
          </a:p>
        </p:txBody>
      </p:sp>
      <p:sp>
        <p:nvSpPr>
          <p:cNvPr id="10" name="Picture Placeholder 7">
            <a:extLst>
              <a:ext uri="{FF2B5EF4-FFF2-40B4-BE49-F238E27FC236}">
                <a16:creationId xmlns:a16="http://schemas.microsoft.com/office/drawing/2014/main" id="{6B717642-3C5E-4830-BCBC-E7FAE8B77949}"/>
              </a:ext>
            </a:extLst>
          </p:cNvPr>
          <p:cNvSpPr>
            <a:spLocks noGrp="1"/>
          </p:cNvSpPr>
          <p:nvPr>
            <p:ph type="pic" sz="quarter" idx="15"/>
          </p:nvPr>
        </p:nvSpPr>
        <p:spPr>
          <a:xfrm>
            <a:off x="6096000" y="390524"/>
            <a:ext cx="5637276" cy="4114800"/>
          </a:xfrm>
          <a:solidFill>
            <a:schemeClr val="accent6"/>
          </a:solidFill>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1A83FC01-0C03-4607-B5EA-8C230EA7CABF}"/>
              </a:ext>
            </a:extLst>
          </p:cNvPr>
          <p:cNvSpPr>
            <a:spLocks noGrp="1"/>
          </p:cNvSpPr>
          <p:nvPr>
            <p:ph type="body" sz="quarter" idx="14"/>
          </p:nvPr>
        </p:nvSpPr>
        <p:spPr>
          <a:xfrm>
            <a:off x="6460759" y="4687863"/>
            <a:ext cx="5029200" cy="1463040"/>
          </a:xfrm>
        </p:spPr>
        <p:txBody>
          <a:bodyPr anchor="ctr" anchorCtr="0">
            <a:noAutofit/>
          </a:bodyPr>
          <a:lstStyle>
            <a:lvl1pPr marL="0" indent="0">
              <a:lnSpc>
                <a:spcPts val="2000"/>
              </a:lnSpc>
              <a:buNone/>
              <a:defRPr sz="1600"/>
            </a:lvl1pPr>
            <a:lvl2pPr marL="457200" indent="0">
              <a:lnSpc>
                <a:spcPts val="2000"/>
              </a:lnSpc>
              <a:buNone/>
              <a:defRPr sz="1600"/>
            </a:lvl2pPr>
            <a:lvl3pPr marL="914400" indent="0">
              <a:lnSpc>
                <a:spcPts val="2000"/>
              </a:lnSpc>
              <a:spcBef>
                <a:spcPts val="0"/>
              </a:spcBef>
              <a:buNone/>
              <a:defRPr sz="1600"/>
            </a:lvl3pPr>
            <a:lvl4pPr marL="1371600" indent="0">
              <a:lnSpc>
                <a:spcPts val="2000"/>
              </a:lnSpc>
              <a:buNone/>
              <a:defRPr sz="1600"/>
            </a:lvl4pPr>
            <a:lvl5pPr marL="1828800" indent="0">
              <a:lnSpc>
                <a:spcPts val="2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7615921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11274552" cy="4171951"/>
          </a:xfrm>
          <a:solidFill>
            <a:schemeClr val="accent6"/>
          </a:solidFill>
        </p:spPr>
        <p:txBody>
          <a:bodyPr/>
          <a:lstStyle/>
          <a:p>
            <a:r>
              <a:rPr lang="en-US"/>
              <a:t>Click icon to add picture</a:t>
            </a:r>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9" name="Title 1">
            <a:extLst>
              <a:ext uri="{FF2B5EF4-FFF2-40B4-BE49-F238E27FC236}">
                <a16:creationId xmlns:a16="http://schemas.microsoft.com/office/drawing/2014/main" id="{99C910F3-1CC6-467F-A64A-2DDFE463203E}"/>
              </a:ext>
            </a:extLst>
          </p:cNvPr>
          <p:cNvSpPr>
            <a:spLocks noGrp="1"/>
          </p:cNvSpPr>
          <p:nvPr>
            <p:ph type="title"/>
          </p:nvPr>
        </p:nvSpPr>
        <p:spPr>
          <a:xfrm>
            <a:off x="719425" y="4689888"/>
            <a:ext cx="5029200" cy="1371600"/>
          </a:xfrm>
        </p:spPr>
        <p:txBody>
          <a:bodyPr anchor="ctr" anchorCtr="0">
            <a:normAutofit/>
          </a:bodyPr>
          <a:lstStyle>
            <a:lvl1pPr algn="ctr">
              <a:defRPr sz="4400"/>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5550E3EA-37A2-40C0-A78F-3C0AB0F78189}"/>
              </a:ext>
            </a:extLst>
          </p:cNvPr>
          <p:cNvSpPr>
            <a:spLocks noGrp="1"/>
          </p:cNvSpPr>
          <p:nvPr>
            <p:ph type="body" sz="quarter" idx="14"/>
          </p:nvPr>
        </p:nvSpPr>
        <p:spPr>
          <a:xfrm>
            <a:off x="6460759" y="4687863"/>
            <a:ext cx="5029200" cy="1463040"/>
          </a:xfrm>
        </p:spPr>
        <p:txBody>
          <a:bodyPr anchor="ctr" anchorCtr="0">
            <a:noAutofit/>
          </a:bodyPr>
          <a:lstStyle>
            <a:lvl1pPr marL="0" indent="0">
              <a:lnSpc>
                <a:spcPts val="1800"/>
              </a:lnSpc>
              <a:buNone/>
              <a:defRPr sz="1600"/>
            </a:lvl1pPr>
            <a:lvl2pPr marL="457200" indent="0">
              <a:lnSpc>
                <a:spcPts val="1800"/>
              </a:lnSpc>
              <a:buNone/>
              <a:defRPr sz="1600"/>
            </a:lvl2pPr>
            <a:lvl3pPr marL="914400" indent="0">
              <a:lnSpc>
                <a:spcPts val="1800"/>
              </a:lnSpc>
              <a:spcBef>
                <a:spcPts val="0"/>
              </a:spcBef>
              <a:buNone/>
              <a:defRPr sz="1600"/>
            </a:lvl3pPr>
            <a:lvl4pPr marL="1371600" indent="0">
              <a:lnSpc>
                <a:spcPts val="1800"/>
              </a:lnSpc>
              <a:buNone/>
              <a:defRPr sz="1600"/>
            </a:lvl4pPr>
            <a:lvl5pPr marL="1828800" indent="0">
              <a:lnSpc>
                <a:spcPts val="18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738011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6372123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A79566-C1F8-443D-A135-C668898477A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35CF363-F733-460B-9E71-BF70442AC3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B0FA47-58F4-4B95-AD52-4EFE7977ACE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47695358"/>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3 Column">
    <p:spTree>
      <p:nvGrpSpPr>
        <p:cNvPr id="1" name=""/>
        <p:cNvGrpSpPr/>
        <p:nvPr/>
      </p:nvGrpSpPr>
      <p:grpSpPr>
        <a:xfrm>
          <a:off x="0" y="0"/>
          <a:ext cx="0" cy="0"/>
          <a:chOff x="0" y="0"/>
          <a:chExt cx="0" cy="0"/>
        </a:xfrm>
      </p:grpSpPr>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38201" y="1719628"/>
            <a:ext cx="3300183" cy="554038"/>
          </a:xfrm>
        </p:spPr>
        <p:txBody>
          <a:bodyPr>
            <a:normAutofit/>
          </a:bodyPr>
          <a:lstStyle>
            <a:lvl1pPr marL="0" indent="0">
              <a:buNone/>
              <a:defRPr sz="2400" b="1">
                <a:solidFill>
                  <a:schemeClr val="tx1"/>
                </a:solidFill>
              </a:defRPr>
            </a:lvl1pPr>
          </a:lstStyle>
          <a:p>
            <a:pPr lvl="0"/>
            <a:r>
              <a:rPr lang="en-US" dirty="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838201"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4362182" y="1719628"/>
            <a:ext cx="3300183" cy="554038"/>
          </a:xfrm>
        </p:spPr>
        <p:txBody>
          <a:bodyPr>
            <a:normAutofit/>
          </a:bodyPr>
          <a:lstStyle>
            <a:lvl1pPr marL="0" indent="0">
              <a:buNone/>
              <a:defRPr sz="2400" b="1">
                <a:solidFill>
                  <a:schemeClr val="tx1"/>
                </a:solidFill>
              </a:defRPr>
            </a:lvl1pPr>
          </a:lstStyle>
          <a:p>
            <a:pPr lvl="0"/>
            <a:r>
              <a:rPr lang="en-US" dirty="0"/>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4362557"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7886164" y="1719628"/>
            <a:ext cx="3300183" cy="554038"/>
          </a:xfrm>
        </p:spPr>
        <p:txBody>
          <a:bodyPr>
            <a:normAutofit/>
          </a:bodyPr>
          <a:lstStyle>
            <a:lvl1pPr marL="0" indent="0">
              <a:buNone/>
              <a:defRPr sz="2400" b="1">
                <a:solidFill>
                  <a:schemeClr val="tx1"/>
                </a:solidFill>
              </a:defRPr>
            </a:lvl1pPr>
          </a:lstStyle>
          <a:p>
            <a:pPr lvl="0"/>
            <a:r>
              <a:rPr lang="en-US" dirty="0"/>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7886913"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endParaRPr lang="en-US"/>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endParaRPr lang="en-US"/>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5017527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13B5FF-9D53-4FD4-B752-22F188FA0A8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9083EC5-999D-4EF5-A22C-FD19C31D51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215B34-3A95-488E-8DAD-34652A5BE7D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5636155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411E-20EA-4627-8A68-17038DCE1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4E5B2-1EB9-4222-8FAB-65BDC9A950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97C18-82B5-4EB5-9010-63FFB7F53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32AD86-1F8B-4DE6-9736-793E1781772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A60A3B3-8B02-4D8B-A982-7C7CA03A9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10899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5D6D-4906-4DAB-B1BA-9436026FE6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975A10-62C2-4D29-B192-A142562FE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3B58235-2C90-48E1-8A68-7413F783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CAF9B-D406-4E4F-B804-AF188F65183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7E5FF7C-B4CA-48C1-B1A5-2AA329D343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AABB43-2086-4CDB-B2A4-E51E7D83C75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2971603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10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0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10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0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10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41393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robl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518686" y="365125"/>
            <a:ext cx="9986601" cy="1325563"/>
          </a:xfrm>
        </p:spPr>
        <p:txBody>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508692" y="1912336"/>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573892" y="1874838"/>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1508692" y="2388253"/>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6573892" y="2337741"/>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1518687" y="3608720"/>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6583887" y="3571222"/>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1518687" y="4084637"/>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6583887" y="4034125"/>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Master text styles</a:t>
            </a:r>
          </a:p>
          <a:p>
            <a:pPr lvl="1"/>
            <a:r>
              <a:rPr lang="en-US"/>
              <a:t>Second level</a:t>
            </a:r>
          </a:p>
        </p:txBody>
      </p:sp>
      <p:sp>
        <p:nvSpPr>
          <p:cNvPr id="15" name="Picture Placeholder 10">
            <a:extLst>
              <a:ext uri="{FF2B5EF4-FFF2-40B4-BE49-F238E27FC236}">
                <a16:creationId xmlns:a16="http://schemas.microsoft.com/office/drawing/2014/main" id="{A12F2D63-1E00-4379-A32F-B52857A50211}"/>
              </a:ext>
            </a:extLst>
          </p:cNvPr>
          <p:cNvSpPr>
            <a:spLocks noGrp="1"/>
          </p:cNvSpPr>
          <p:nvPr>
            <p:ph type="pic" sz="quarter" idx="13"/>
          </p:nvPr>
        </p:nvSpPr>
        <p:spPr>
          <a:xfrm>
            <a:off x="1524" y="5943600"/>
            <a:ext cx="12188952" cy="914400"/>
          </a:xfrm>
          <a:solidFill>
            <a:schemeClr val="accent6"/>
          </a:solid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endParaRPr lang="en-US"/>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92175698"/>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32777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2349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1578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584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567986"/>
            <a:ext cx="2552491" cy="272922"/>
          </a:xfrm>
          <a:prstGeom prst="rect">
            <a:avLst/>
          </a:prstGeom>
        </p:spPr>
        <p:txBody>
          <a:bodyPr/>
          <a:lstStyle/>
          <a:p>
            <a:fld id="{05F0F182-A738-D344-AD4C-0014E2FCF0E4}" type="datetimeFigureOut">
              <a:rPr lang="en-US" smtClean="0"/>
              <a:t>8/21/2024</a:t>
            </a:fld>
            <a:endParaRPr lang="en-US"/>
          </a:p>
        </p:txBody>
      </p:sp>
      <p:sp>
        <p:nvSpPr>
          <p:cNvPr id="8" name="Footer Placeholder 7"/>
          <p:cNvSpPr>
            <a:spLocks noGrp="1"/>
          </p:cNvSpPr>
          <p:nvPr>
            <p:ph type="ftr" sz="quarter" idx="11"/>
          </p:nvPr>
        </p:nvSpPr>
        <p:spPr>
          <a:xfrm>
            <a:off x="838199" y="6513922"/>
            <a:ext cx="6545367" cy="207554"/>
          </a:xfrm>
          <a:prstGeom prst="rect">
            <a:avLst/>
          </a:prstGeom>
        </p:spPr>
        <p:txBody>
          <a:bodyPr/>
          <a:lstStyle/>
          <a:p>
            <a:endParaRPr lang="en-US"/>
          </a:p>
        </p:txBody>
      </p:sp>
      <p:sp>
        <p:nvSpPr>
          <p:cNvPr id="9" name="Slide Number Placeholder 8"/>
          <p:cNvSpPr>
            <a:spLocks noGrp="1"/>
          </p:cNvSpPr>
          <p:nvPr>
            <p:ph type="sldNum" sz="quarter" idx="12"/>
          </p:nvPr>
        </p:nvSpPr>
        <p:spPr>
          <a:xfrm>
            <a:off x="0" y="6567986"/>
            <a:ext cx="838200" cy="281208"/>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2583052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67986"/>
            <a:ext cx="838200" cy="281208"/>
          </a:xfrm>
          <a:prstGeom prst="rect">
            <a:avLst/>
          </a:prstGeom>
        </p:spPr>
        <p:txBody>
          <a:bodyPr/>
          <a:lstStyle/>
          <a:p>
            <a:fld id="{D0B5CDF8-54D5-6043-A52E-76818AC5EAB8}" type="slidenum">
              <a:rPr lang="en-US" smtClean="0"/>
              <a:t>‹#›</a:t>
            </a:fld>
            <a:endParaRPr lang="en-US"/>
          </a:p>
        </p:txBody>
      </p:sp>
      <p:sp>
        <p:nvSpPr>
          <p:cNvPr id="6" name="Title 1"/>
          <p:cNvSpPr txBox="1">
            <a:spLocks/>
          </p:cNvSpPr>
          <p:nvPr/>
        </p:nvSpPr>
        <p:spPr>
          <a:xfrm>
            <a:off x="542109" y="365127"/>
            <a:ext cx="9462167" cy="142949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a:lstStyle>
          <a:p>
            <a:endParaRPr lang="en-US" sz="4400"/>
          </a:p>
        </p:txBody>
      </p:sp>
      <p:sp>
        <p:nvSpPr>
          <p:cNvPr id="8" name="Chart Placeholder 7"/>
          <p:cNvSpPr>
            <a:spLocks noGrp="1"/>
          </p:cNvSpPr>
          <p:nvPr>
            <p:ph type="chart" sz="quarter" idx="13"/>
          </p:nvPr>
        </p:nvSpPr>
        <p:spPr>
          <a:xfrm>
            <a:off x="542108" y="1939896"/>
            <a:ext cx="11296667" cy="4050707"/>
          </a:xfrm>
        </p:spPr>
        <p:txBody>
          <a:bodyPr/>
          <a:lstStyle/>
          <a:p>
            <a:r>
              <a:rPr lang="en-US"/>
              <a:t>Click icon to add chart</a:t>
            </a:r>
          </a:p>
        </p:txBody>
      </p:sp>
    </p:spTree>
    <p:extLst>
      <p:ext uri="{BB962C8B-B14F-4D97-AF65-F5344CB8AC3E}">
        <p14:creationId xmlns:p14="http://schemas.microsoft.com/office/powerpoint/2010/main" val="3697006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567986"/>
            <a:ext cx="2552491" cy="272922"/>
          </a:xfrm>
          <a:prstGeom prst="rect">
            <a:avLst/>
          </a:prstGeom>
        </p:spPr>
        <p:txBody>
          <a:bodyPr/>
          <a:lstStyle/>
          <a:p>
            <a:fld id="{05F0F182-A738-D344-AD4C-0014E2FCF0E4}" type="datetimeFigureOut">
              <a:rPr lang="en-US" smtClean="0"/>
              <a:t>8/21/2024</a:t>
            </a:fld>
            <a:endParaRPr lang="en-US"/>
          </a:p>
        </p:txBody>
      </p:sp>
      <p:sp>
        <p:nvSpPr>
          <p:cNvPr id="3" name="Footer Placeholder 2"/>
          <p:cNvSpPr>
            <a:spLocks noGrp="1"/>
          </p:cNvSpPr>
          <p:nvPr>
            <p:ph type="ftr" sz="quarter" idx="11"/>
          </p:nvPr>
        </p:nvSpPr>
        <p:spPr>
          <a:xfrm>
            <a:off x="838199" y="6513922"/>
            <a:ext cx="6545367" cy="207554"/>
          </a:xfrm>
          <a:prstGeom prst="rect">
            <a:avLst/>
          </a:prstGeom>
        </p:spPr>
        <p:txBody>
          <a:bodyPr/>
          <a:lstStyle/>
          <a:p>
            <a:endParaRPr lang="en-US"/>
          </a:p>
        </p:txBody>
      </p:sp>
      <p:sp>
        <p:nvSpPr>
          <p:cNvPr id="4" name="Slide Number Placeholder 3"/>
          <p:cNvSpPr>
            <a:spLocks noGrp="1"/>
          </p:cNvSpPr>
          <p:nvPr>
            <p:ph type="sldNum" sz="quarter" idx="12"/>
          </p:nvPr>
        </p:nvSpPr>
        <p:spPr>
          <a:xfrm>
            <a:off x="0" y="6567986"/>
            <a:ext cx="838200" cy="281208"/>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29925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567986"/>
            <a:ext cx="2552491" cy="272922"/>
          </a:xfrm>
          <a:prstGeom prst="rect">
            <a:avLst/>
          </a:prstGeom>
        </p:spPr>
        <p:txBody>
          <a:bodyPr/>
          <a:lstStyle/>
          <a:p>
            <a:fld id="{05F0F182-A738-D344-AD4C-0014E2FCF0E4}" type="datetimeFigureOut">
              <a:rPr lang="en-US" smtClean="0"/>
              <a:t>8/21/2024</a:t>
            </a:fld>
            <a:endParaRPr lang="en-US"/>
          </a:p>
        </p:txBody>
      </p:sp>
      <p:sp>
        <p:nvSpPr>
          <p:cNvPr id="6" name="Footer Placeholder 5"/>
          <p:cNvSpPr>
            <a:spLocks noGrp="1"/>
          </p:cNvSpPr>
          <p:nvPr>
            <p:ph type="ftr" sz="quarter" idx="11"/>
          </p:nvPr>
        </p:nvSpPr>
        <p:spPr>
          <a:xfrm>
            <a:off x="838199" y="6513922"/>
            <a:ext cx="6545367" cy="207554"/>
          </a:xfrm>
          <a:prstGeom prst="rect">
            <a:avLst/>
          </a:prstGeom>
        </p:spPr>
        <p:txBody>
          <a:bodyPr/>
          <a:lstStyle/>
          <a:p>
            <a:endParaRPr lang="en-US"/>
          </a:p>
        </p:txBody>
      </p:sp>
      <p:sp>
        <p:nvSpPr>
          <p:cNvPr id="7" name="Slide Number Placeholder 6"/>
          <p:cNvSpPr>
            <a:spLocks noGrp="1"/>
          </p:cNvSpPr>
          <p:nvPr>
            <p:ph type="sldNum" sz="quarter" idx="12"/>
          </p:nvPr>
        </p:nvSpPr>
        <p:spPr>
          <a:xfrm>
            <a:off x="0" y="6567986"/>
            <a:ext cx="838200" cy="281208"/>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2889979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567986"/>
            <a:ext cx="2552491" cy="272922"/>
          </a:xfrm>
          <a:prstGeom prst="rect">
            <a:avLst/>
          </a:prstGeom>
        </p:spPr>
        <p:txBody>
          <a:bodyPr/>
          <a:lstStyle/>
          <a:p>
            <a:fld id="{05F0F182-A738-D344-AD4C-0014E2FCF0E4}" type="datetimeFigureOut">
              <a:rPr lang="en-US" smtClean="0"/>
              <a:t>8/21/2024</a:t>
            </a:fld>
            <a:endParaRPr lang="en-US"/>
          </a:p>
        </p:txBody>
      </p:sp>
      <p:sp>
        <p:nvSpPr>
          <p:cNvPr id="6" name="Footer Placeholder 5"/>
          <p:cNvSpPr>
            <a:spLocks noGrp="1"/>
          </p:cNvSpPr>
          <p:nvPr>
            <p:ph type="ftr" sz="quarter" idx="11"/>
          </p:nvPr>
        </p:nvSpPr>
        <p:spPr>
          <a:xfrm>
            <a:off x="838199" y="6513922"/>
            <a:ext cx="6545367" cy="207554"/>
          </a:xfrm>
          <a:prstGeom prst="rect">
            <a:avLst/>
          </a:prstGeom>
        </p:spPr>
        <p:txBody>
          <a:bodyPr/>
          <a:lstStyle/>
          <a:p>
            <a:endParaRPr lang="en-US"/>
          </a:p>
        </p:txBody>
      </p:sp>
      <p:sp>
        <p:nvSpPr>
          <p:cNvPr id="7" name="Slide Number Placeholder 6"/>
          <p:cNvSpPr>
            <a:spLocks noGrp="1"/>
          </p:cNvSpPr>
          <p:nvPr>
            <p:ph type="sldNum" sz="quarter" idx="12"/>
          </p:nvPr>
        </p:nvSpPr>
        <p:spPr>
          <a:xfrm>
            <a:off x="0" y="6567986"/>
            <a:ext cx="838200" cy="281208"/>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864626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567986"/>
            <a:ext cx="2552491" cy="272922"/>
          </a:xfrm>
          <a:prstGeom prst="rect">
            <a:avLst/>
          </a:prstGeom>
        </p:spPr>
        <p:txBody>
          <a:bodyPr/>
          <a:lstStyle/>
          <a:p>
            <a:fld id="{05F0F182-A738-D344-AD4C-0014E2FCF0E4}" type="datetimeFigureOut">
              <a:rPr lang="en-US" smtClean="0"/>
              <a:t>8/21/2024</a:t>
            </a:fld>
            <a:endParaRPr lang="en-US"/>
          </a:p>
        </p:txBody>
      </p:sp>
      <p:sp>
        <p:nvSpPr>
          <p:cNvPr id="5" name="Footer Placeholder 4"/>
          <p:cNvSpPr>
            <a:spLocks noGrp="1"/>
          </p:cNvSpPr>
          <p:nvPr>
            <p:ph type="ftr" sz="quarter" idx="11"/>
          </p:nvPr>
        </p:nvSpPr>
        <p:spPr>
          <a:xfrm>
            <a:off x="838199" y="6513922"/>
            <a:ext cx="6545367" cy="207554"/>
          </a:xfrm>
          <a:prstGeom prst="rect">
            <a:avLst/>
          </a:prstGeom>
        </p:spPr>
        <p:txBody>
          <a:bodyPr/>
          <a:lstStyle/>
          <a:p>
            <a:endParaRPr lang="en-US"/>
          </a:p>
        </p:txBody>
      </p:sp>
      <p:sp>
        <p:nvSpPr>
          <p:cNvPr id="6" name="Slide Number Placeholder 5"/>
          <p:cNvSpPr>
            <a:spLocks noGrp="1"/>
          </p:cNvSpPr>
          <p:nvPr>
            <p:ph type="sldNum" sz="quarter" idx="12"/>
          </p:nvPr>
        </p:nvSpPr>
        <p:spPr>
          <a:xfrm>
            <a:off x="0" y="6567986"/>
            <a:ext cx="838200" cy="281208"/>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2044691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6858000" y="365125"/>
            <a:ext cx="4602318" cy="1325563"/>
          </a:xfr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AA39532F-F90D-47C0-89E1-06A3DED59311}"/>
              </a:ext>
            </a:extLst>
          </p:cNvPr>
          <p:cNvSpPr>
            <a:spLocks noGrp="1"/>
          </p:cNvSpPr>
          <p:nvPr>
            <p:ph type="pic" sz="quarter" idx="13"/>
          </p:nvPr>
        </p:nvSpPr>
        <p:spPr>
          <a:xfrm>
            <a:off x="0" y="0"/>
            <a:ext cx="6096000" cy="6858000"/>
          </a:xfrm>
          <a:solidFill>
            <a:schemeClr val="accent6"/>
          </a:solidFill>
        </p:spPr>
        <p:txBody>
          <a:bodyPr/>
          <a:lstStyle/>
          <a:p>
            <a:r>
              <a:rPr lang="en-US"/>
              <a:t>Click icon to add picture</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858000" y="1691640"/>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6858000" y="2093976"/>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6858000" y="2962656"/>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6858000" y="3310128"/>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23" name="Text Placeholder 4">
            <a:extLst>
              <a:ext uri="{FF2B5EF4-FFF2-40B4-BE49-F238E27FC236}">
                <a16:creationId xmlns:a16="http://schemas.microsoft.com/office/drawing/2014/main" id="{8462AFAF-169F-4E2A-AC00-6E8666595471}"/>
              </a:ext>
            </a:extLst>
          </p:cNvPr>
          <p:cNvSpPr>
            <a:spLocks noGrp="1"/>
          </p:cNvSpPr>
          <p:nvPr>
            <p:ph type="body" sz="quarter" idx="20"/>
          </p:nvPr>
        </p:nvSpPr>
        <p:spPr>
          <a:xfrm>
            <a:off x="6870354" y="3931920"/>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12">
            <a:extLst>
              <a:ext uri="{FF2B5EF4-FFF2-40B4-BE49-F238E27FC236}">
                <a16:creationId xmlns:a16="http://schemas.microsoft.com/office/drawing/2014/main" id="{9FDE6BB6-DE86-4B19-B83F-5B83A89477B4}"/>
              </a:ext>
            </a:extLst>
          </p:cNvPr>
          <p:cNvSpPr>
            <a:spLocks noGrp="1"/>
          </p:cNvSpPr>
          <p:nvPr>
            <p:ph type="body" sz="quarter" idx="21"/>
          </p:nvPr>
        </p:nvSpPr>
        <p:spPr>
          <a:xfrm>
            <a:off x="6870354" y="4270248"/>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25" name="Text Placeholder 4">
            <a:extLst>
              <a:ext uri="{FF2B5EF4-FFF2-40B4-BE49-F238E27FC236}">
                <a16:creationId xmlns:a16="http://schemas.microsoft.com/office/drawing/2014/main" id="{2B544474-29CA-4D8E-AC15-C05ABDF6067C}"/>
              </a:ext>
            </a:extLst>
          </p:cNvPr>
          <p:cNvSpPr>
            <a:spLocks noGrp="1"/>
          </p:cNvSpPr>
          <p:nvPr>
            <p:ph type="body" sz="quarter" idx="22"/>
          </p:nvPr>
        </p:nvSpPr>
        <p:spPr>
          <a:xfrm>
            <a:off x="6870354" y="4855464"/>
            <a:ext cx="3931920" cy="338328"/>
          </a:xfrm>
        </p:spPr>
        <p:txBody>
          <a:bodyPr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Text Placeholder 12">
            <a:extLst>
              <a:ext uri="{FF2B5EF4-FFF2-40B4-BE49-F238E27FC236}">
                <a16:creationId xmlns:a16="http://schemas.microsoft.com/office/drawing/2014/main" id="{7C778245-11E1-4B65-ADC1-E9D3DE34E5DE}"/>
              </a:ext>
            </a:extLst>
          </p:cNvPr>
          <p:cNvSpPr>
            <a:spLocks noGrp="1"/>
          </p:cNvSpPr>
          <p:nvPr>
            <p:ph type="body" sz="quarter" idx="23"/>
          </p:nvPr>
        </p:nvSpPr>
        <p:spPr>
          <a:xfrm>
            <a:off x="6870354" y="5193792"/>
            <a:ext cx="4572000" cy="530352"/>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a:xfrm>
            <a:off x="6858000" y="6356350"/>
            <a:ext cx="3448050" cy="365125"/>
          </a:xfrm>
        </p:spPr>
        <p:txBody>
          <a:bodyPr/>
          <a:lstStyle>
            <a:lvl1pPr algn="l">
              <a:defRPr/>
            </a:lvl1pPr>
          </a:lstStyle>
          <a:p>
            <a:endParaRPr lang="en-US"/>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a:xfrm>
            <a:off x="10423398" y="6356350"/>
            <a:ext cx="9144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75519123"/>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567986"/>
            <a:ext cx="2552491" cy="272922"/>
          </a:xfrm>
          <a:prstGeom prst="rect">
            <a:avLst/>
          </a:prstGeom>
        </p:spPr>
        <p:txBody>
          <a:bodyPr/>
          <a:lstStyle/>
          <a:p>
            <a:fld id="{05F0F182-A738-D344-AD4C-0014E2FCF0E4}" type="datetimeFigureOut">
              <a:rPr lang="en-US" smtClean="0"/>
              <a:t>8/21/2024</a:t>
            </a:fld>
            <a:endParaRPr lang="en-US"/>
          </a:p>
        </p:txBody>
      </p:sp>
      <p:sp>
        <p:nvSpPr>
          <p:cNvPr id="5" name="Footer Placeholder 4"/>
          <p:cNvSpPr>
            <a:spLocks noGrp="1"/>
          </p:cNvSpPr>
          <p:nvPr>
            <p:ph type="ftr" sz="quarter" idx="11"/>
          </p:nvPr>
        </p:nvSpPr>
        <p:spPr>
          <a:xfrm>
            <a:off x="838199" y="6513922"/>
            <a:ext cx="6545367" cy="207554"/>
          </a:xfrm>
          <a:prstGeom prst="rect">
            <a:avLst/>
          </a:prstGeom>
        </p:spPr>
        <p:txBody>
          <a:bodyPr/>
          <a:lstStyle/>
          <a:p>
            <a:endParaRPr lang="en-US"/>
          </a:p>
        </p:txBody>
      </p:sp>
      <p:sp>
        <p:nvSpPr>
          <p:cNvPr id="6" name="Slide Number Placeholder 5"/>
          <p:cNvSpPr>
            <a:spLocks noGrp="1"/>
          </p:cNvSpPr>
          <p:nvPr>
            <p:ph type="sldNum" sz="quarter" idx="12"/>
          </p:nvPr>
        </p:nvSpPr>
        <p:spPr>
          <a:xfrm>
            <a:off x="0" y="6567986"/>
            <a:ext cx="838200" cy="281208"/>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27759938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5" y="1346950"/>
            <a:ext cx="10222992" cy="80683"/>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5" y="4299700"/>
            <a:ext cx="10222992" cy="80683"/>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5" y="1484779"/>
            <a:ext cx="10222992" cy="2743200"/>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54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1238">
                <a:solidFill>
                  <a:schemeClr val="tx1"/>
                </a:solidFill>
              </a:defRPr>
            </a:lvl1pPr>
            <a:lvl2pPr marL="257175" indent="0" algn="ctr">
              <a:buNone/>
              <a:defRPr sz="1238"/>
            </a:lvl2pPr>
            <a:lvl3pPr marL="514350" indent="0" algn="ctr">
              <a:buNone/>
              <a:defRPr sz="1238"/>
            </a:lvl3pPr>
            <a:lvl4pPr marL="771525" indent="0" algn="ctr">
              <a:buNone/>
              <a:defRPr sz="1125"/>
            </a:lvl4pPr>
            <a:lvl5pPr marL="1028700" indent="0" algn="ctr">
              <a:buNone/>
              <a:defRPr sz="1125"/>
            </a:lvl5pPr>
            <a:lvl6pPr marL="1285875" indent="0" algn="ctr">
              <a:buNone/>
              <a:defRPr sz="1125"/>
            </a:lvl6pPr>
            <a:lvl7pPr marL="1543050" indent="0" algn="ctr">
              <a:buNone/>
              <a:defRPr sz="1125"/>
            </a:lvl7pPr>
            <a:lvl8pPr marL="1800225" indent="0" algn="ctr">
              <a:buNone/>
              <a:defRPr sz="1125"/>
            </a:lvl8pPr>
            <a:lvl9pPr marL="2057400" indent="0" algn="ctr">
              <a:buNone/>
              <a:defRPr sz="112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7F8B36-B19C-4F33-8B98-F9C1EF59ADD3}"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5" y="4289334"/>
            <a:ext cx="1193868" cy="640080"/>
          </a:xfrm>
        </p:spPr>
        <p:txBody>
          <a:bodyPr/>
          <a:lstStyle>
            <a:lvl1pPr>
              <a:defRPr sz="1575"/>
            </a:lvl1pPr>
          </a:lstStyle>
          <a:p>
            <a:fld id="{2BCBEABE-E430-4597-B5A3-254E11B71526}" type="slidenum">
              <a:rPr lang="en-US" smtClean="0"/>
              <a:t>‹#›</a:t>
            </a:fld>
            <a:endParaRPr lang="en-US"/>
          </a:p>
        </p:txBody>
      </p:sp>
    </p:spTree>
    <p:extLst>
      <p:ext uri="{BB962C8B-B14F-4D97-AF65-F5344CB8AC3E}">
        <p14:creationId xmlns:p14="http://schemas.microsoft.com/office/powerpoint/2010/main" val="1929149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7F8B36-B19C-4F33-8B98-F9C1EF59ADD3}"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CBEABE-E430-4597-B5A3-254E11B71526}" type="slidenum">
              <a:rPr lang="en-US" smtClean="0"/>
              <a:t>‹#›</a:t>
            </a:fld>
            <a:endParaRPr lang="en-US"/>
          </a:p>
        </p:txBody>
      </p:sp>
    </p:spTree>
    <p:extLst>
      <p:ext uri="{BB962C8B-B14F-4D97-AF65-F5344CB8AC3E}">
        <p14:creationId xmlns:p14="http://schemas.microsoft.com/office/powerpoint/2010/main" val="35687266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cstate="email">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4500" b="0"/>
            </a:lvl1pPr>
          </a:lstStyle>
          <a:p>
            <a:r>
              <a:rPr lang="en-US"/>
              <a:t>Click to edit Master title style</a:t>
            </a:r>
            <a:endParaRPr lang="en-US" dirty="0"/>
          </a:p>
        </p:txBody>
      </p:sp>
      <p:sp>
        <p:nvSpPr>
          <p:cNvPr id="3" name="Text Placeholder 2"/>
          <p:cNvSpPr>
            <a:spLocks noGrp="1"/>
          </p:cNvSpPr>
          <p:nvPr>
            <p:ph type="body" idx="1"/>
          </p:nvPr>
        </p:nvSpPr>
        <p:spPr>
          <a:xfrm>
            <a:off x="2165775" y="5020056"/>
            <a:ext cx="9052560" cy="1066800"/>
          </a:xfrm>
        </p:spPr>
        <p:txBody>
          <a:bodyPr anchor="t">
            <a:normAutofit/>
          </a:bodyPr>
          <a:lstStyle>
            <a:lvl1pPr marL="0" indent="0">
              <a:buNone/>
              <a:defRPr sz="1125">
                <a:solidFill>
                  <a:schemeClr val="tx1"/>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8" y="6272788"/>
            <a:ext cx="2644309" cy="365125"/>
          </a:xfrm>
        </p:spPr>
        <p:txBody>
          <a:bodyPr/>
          <a:lstStyle/>
          <a:p>
            <a:fld id="{597F8B36-B19C-4F33-8B98-F9C1EF59ADD3}" type="datetimeFigureOut">
              <a:rPr lang="en-US" smtClean="0"/>
              <a:t>8/21/2024</a:t>
            </a:fld>
            <a:endParaRPr lang="en-US"/>
          </a:p>
        </p:txBody>
      </p:sp>
      <p:sp>
        <p:nvSpPr>
          <p:cNvPr id="5" name="Footer Placeholder 4"/>
          <p:cNvSpPr>
            <a:spLocks noGrp="1"/>
          </p:cNvSpPr>
          <p:nvPr>
            <p:ph type="ftr" sz="quarter" idx="11"/>
          </p:nvPr>
        </p:nvSpPr>
        <p:spPr>
          <a:xfrm>
            <a:off x="2182708" y="6272788"/>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1" y="2506133"/>
            <a:ext cx="1188299" cy="720332"/>
          </a:xfrm>
        </p:spPr>
        <p:txBody>
          <a:bodyPr/>
          <a:lstStyle>
            <a:lvl1pPr>
              <a:defRPr sz="1575"/>
            </a:lvl1pPr>
          </a:lstStyle>
          <a:p>
            <a:fld id="{2BCBEABE-E430-4597-B5A3-254E11B71526}" type="slidenum">
              <a:rPr lang="en-US" smtClean="0"/>
              <a:t>‹#›</a:t>
            </a:fld>
            <a:endParaRPr lang="en-US"/>
          </a:p>
        </p:txBody>
      </p:sp>
    </p:spTree>
    <p:extLst>
      <p:ext uri="{BB962C8B-B14F-4D97-AF65-F5344CB8AC3E}">
        <p14:creationId xmlns:p14="http://schemas.microsoft.com/office/powerpoint/2010/main" val="1880684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1125"/>
            </a:lvl1pPr>
            <a:lvl2pPr>
              <a:defRPr sz="1013"/>
            </a:lvl2pPr>
            <a:lvl3pPr>
              <a:defRPr sz="9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1125"/>
            </a:lvl1pPr>
            <a:lvl2pPr>
              <a:defRPr sz="1013"/>
            </a:lvl2pPr>
            <a:lvl3pPr>
              <a:defRPr sz="9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7F8B36-B19C-4F33-8B98-F9C1EF59ADD3}"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CBEABE-E430-4597-B5A3-254E11B71526}" type="slidenum">
              <a:rPr lang="en-US" smtClean="0"/>
              <a:t>‹#›</a:t>
            </a:fld>
            <a:endParaRPr lang="en-US"/>
          </a:p>
        </p:txBody>
      </p:sp>
    </p:spTree>
    <p:extLst>
      <p:ext uri="{BB962C8B-B14F-4D97-AF65-F5344CB8AC3E}">
        <p14:creationId xmlns:p14="http://schemas.microsoft.com/office/powerpoint/2010/main" val="3319076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1125" b="1">
                <a:solidFill>
                  <a:schemeClr val="accent1">
                    <a:lumMod val="75000"/>
                  </a:schemeClr>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1125"/>
            </a:lvl1pPr>
            <a:lvl2pPr>
              <a:defRPr sz="1013"/>
            </a:lvl2pPr>
            <a:lvl3pPr>
              <a:defRPr sz="9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1125" b="1">
                <a:solidFill>
                  <a:schemeClr val="accent1">
                    <a:lumMod val="75000"/>
                  </a:schemeClr>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1125"/>
            </a:lvl1pPr>
            <a:lvl2pPr>
              <a:defRPr sz="1013"/>
            </a:lvl2pPr>
            <a:lvl3pPr>
              <a:defRPr sz="9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7F8B36-B19C-4F33-8B98-F9C1EF59ADD3}" type="datetimeFigureOut">
              <a:rPr lang="en-US" smtClean="0"/>
              <a:t>8/21/2024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CBEABE-E430-4597-B5A3-254E11B71526}" type="slidenum">
              <a:rPr lang="en-US" smtClean="0"/>
              <a:t>‹#›</a:t>
            </a:fld>
            <a:endParaRPr lang="en-US"/>
          </a:p>
        </p:txBody>
      </p:sp>
    </p:spTree>
    <p:extLst>
      <p:ext uri="{BB962C8B-B14F-4D97-AF65-F5344CB8AC3E}">
        <p14:creationId xmlns:p14="http://schemas.microsoft.com/office/powerpoint/2010/main" val="21863867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7F8B36-B19C-4F33-8B98-F9C1EF59ADD3}" type="datetimeFigureOut">
              <a:rPr lang="en-US" smtClean="0"/>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CBEABE-E430-4597-B5A3-254E11B71526}" type="slidenum">
              <a:rPr lang="en-US" smtClean="0"/>
              <a:t>‹#›</a:t>
            </a:fld>
            <a:endParaRPr lang="en-US"/>
          </a:p>
        </p:txBody>
      </p:sp>
    </p:spTree>
    <p:extLst>
      <p:ext uri="{BB962C8B-B14F-4D97-AF65-F5344CB8AC3E}">
        <p14:creationId xmlns:p14="http://schemas.microsoft.com/office/powerpoint/2010/main" val="4162000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7F8B36-B19C-4F33-8B98-F9C1EF59ADD3}" type="datetimeFigureOut">
              <a:rPr lang="en-US" smtClean="0"/>
              <a:t>8/21/2024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CBEABE-E430-4597-B5A3-254E11B71526}" type="slidenum">
              <a:rPr lang="en-US" smtClean="0"/>
              <a:t>‹#›</a:t>
            </a:fld>
            <a:endParaRPr lang="en-US"/>
          </a:p>
        </p:txBody>
      </p:sp>
    </p:spTree>
    <p:extLst>
      <p:ext uri="{BB962C8B-B14F-4D97-AF65-F5344CB8AC3E}">
        <p14:creationId xmlns:p14="http://schemas.microsoft.com/office/powerpoint/2010/main" val="3269364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1" y="4"/>
            <a:ext cx="3888259" cy="6857999"/>
          </a:xfrm>
          <a:prstGeom prst="rect">
            <a:avLst/>
          </a:prstGeom>
          <a:blipFill dpi="0" rotWithShape="1">
            <a:blip r:embed="rId2" cstate="email">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18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1125"/>
            </a:lvl1pPr>
            <a:lvl2pPr>
              <a:defRPr sz="1013"/>
            </a:lvl2pPr>
            <a:lvl3pPr>
              <a:defRPr sz="9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563"/>
              </a:spcBef>
              <a:buNone/>
              <a:defRPr sz="788">
                <a:solidFill>
                  <a:schemeClr val="accent1">
                    <a:lumMod val="75000"/>
                  </a:schemeClr>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597F8B36-B19C-4F33-8B98-F9C1EF59ADD3}"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2BCBEABE-E430-4597-B5A3-254E11B71526}" type="slidenum">
              <a:rPr lang="en-US" smtClean="0"/>
              <a:t>‹#›</a:t>
            </a:fld>
            <a:endParaRPr lang="en-US"/>
          </a:p>
        </p:txBody>
      </p:sp>
    </p:spTree>
    <p:extLst>
      <p:ext uri="{BB962C8B-B14F-4D97-AF65-F5344CB8AC3E}">
        <p14:creationId xmlns:p14="http://schemas.microsoft.com/office/powerpoint/2010/main" val="26142167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1" y="4"/>
            <a:ext cx="3888259" cy="6857999"/>
          </a:xfrm>
          <a:prstGeom prst="rect">
            <a:avLst/>
          </a:prstGeom>
          <a:blipFill dpi="0" rotWithShape="1">
            <a:blip r:embed="rId2" cstate="email">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18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2" y="0"/>
            <a:ext cx="8303740" cy="6858000"/>
          </a:xfrm>
          <a:solidFill>
            <a:schemeClr val="tx2">
              <a:lumMod val="20000"/>
              <a:lumOff val="80000"/>
            </a:schemeClr>
          </a:solidFill>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563"/>
              </a:spcBef>
              <a:buNone/>
              <a:defRPr sz="788">
                <a:solidFill>
                  <a:schemeClr val="accent1">
                    <a:lumMod val="75000"/>
                  </a:schemeClr>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597F8B36-B19C-4F33-8B98-F9C1EF59ADD3}" type="datetimeFigureOut">
              <a:rPr lang="en-US" smtClean="0"/>
              <a:t>8/21/2024</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2BCBEABE-E430-4597-B5A3-254E11B71526}" type="slidenum">
              <a:rPr lang="en-US" smtClean="0"/>
              <a:t>‹#›</a:t>
            </a:fld>
            <a:endParaRPr lang="en-US"/>
          </a:p>
        </p:txBody>
      </p:sp>
    </p:spTree>
    <p:extLst>
      <p:ext uri="{BB962C8B-B14F-4D97-AF65-F5344CB8AC3E}">
        <p14:creationId xmlns:p14="http://schemas.microsoft.com/office/powerpoint/2010/main" val="675983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roduct overvie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1C922A-9F54-409C-8C2C-90A55B890F48}"/>
              </a:ext>
              <a:ext uri="{C183D7F6-B498-43B3-948B-1728B52AA6E4}">
                <adec:decorative xmlns:adec="http://schemas.microsoft.com/office/drawing/2017/decorative" val="1"/>
              </a:ext>
            </a:extLst>
          </p:cNvPr>
          <p:cNvSpPr/>
          <p:nvPr/>
        </p:nvSpPr>
        <p:spPr>
          <a:xfrm>
            <a:off x="6200706" y="0"/>
            <a:ext cx="6095999"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709922" y="365125"/>
            <a:ext cx="5386078" cy="1325563"/>
          </a:xfr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AA39532F-F90D-47C0-89E1-06A3DED59311}"/>
              </a:ext>
            </a:extLst>
          </p:cNvPr>
          <p:cNvSpPr>
            <a:spLocks noGrp="1"/>
          </p:cNvSpPr>
          <p:nvPr>
            <p:ph type="pic" sz="quarter" idx="13"/>
          </p:nvPr>
        </p:nvSpPr>
        <p:spPr>
          <a:xfrm>
            <a:off x="7454384" y="1566525"/>
            <a:ext cx="3401568" cy="3712464"/>
          </a:xfrm>
          <a:solidFill>
            <a:schemeClr val="accent6"/>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709922" y="1893053"/>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3457506" y="1893053"/>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709922" y="2368970"/>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3457506" y="2355956"/>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719917" y="3843877"/>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3467501" y="3843877"/>
            <a:ext cx="22860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719917" y="4319794"/>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3467501" y="4306780"/>
            <a:ext cx="2286000" cy="1371600"/>
          </a:xfrm>
        </p:spPr>
        <p:txBody>
          <a:bodyPr>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a:r>
              <a:rPr lang="en-US"/>
              <a:t>Click to edit Master text styles</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a:xfrm>
            <a:off x="838200" y="6356350"/>
            <a:ext cx="1847850" cy="365125"/>
          </a:xfrm>
        </p:spPr>
        <p:txBody>
          <a:bodyPr/>
          <a:lstStyle/>
          <a:p>
            <a:endParaRPr lang="en-US"/>
          </a:p>
        </p:txBody>
      </p:sp>
      <p:sp>
        <p:nvSpPr>
          <p:cNvPr id="18" name="Footer Placeholder 7">
            <a:extLst>
              <a:ext uri="{FF2B5EF4-FFF2-40B4-BE49-F238E27FC236}">
                <a16:creationId xmlns:a16="http://schemas.microsoft.com/office/drawing/2014/main" id="{37667359-6B2F-4D7C-932B-CE6A0E91C8A0}"/>
              </a:ext>
            </a:extLst>
          </p:cNvPr>
          <p:cNvSpPr>
            <a:spLocks noGrp="1"/>
          </p:cNvSpPr>
          <p:nvPr>
            <p:ph type="ftr" sz="quarter" idx="11"/>
          </p:nvPr>
        </p:nvSpPr>
        <p:spPr>
          <a:xfrm>
            <a:off x="6858000" y="6356350"/>
            <a:ext cx="3448050" cy="365125"/>
          </a:xfrm>
        </p:spPr>
        <p:txBody>
          <a:bodyPr/>
          <a:lstStyle>
            <a:lvl1pPr algn="l">
              <a:defRPr/>
            </a:lvl1pPr>
          </a:lstStyle>
          <a:p>
            <a:endParaRPr lang="en-US"/>
          </a:p>
        </p:txBody>
      </p:sp>
      <p:sp>
        <p:nvSpPr>
          <p:cNvPr id="23" name="Slide Number Placeholder 8">
            <a:extLst>
              <a:ext uri="{FF2B5EF4-FFF2-40B4-BE49-F238E27FC236}">
                <a16:creationId xmlns:a16="http://schemas.microsoft.com/office/drawing/2014/main" id="{C69C9BA9-6130-4098-A0A6-E1A00A3B6BFF}"/>
              </a:ext>
            </a:extLst>
          </p:cNvPr>
          <p:cNvSpPr>
            <a:spLocks noGrp="1"/>
          </p:cNvSpPr>
          <p:nvPr>
            <p:ph type="sldNum" sz="quarter" idx="12"/>
          </p:nvPr>
        </p:nvSpPr>
        <p:spPr>
          <a:xfrm>
            <a:off x="10423398" y="6356350"/>
            <a:ext cx="9144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60784298"/>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7F8B36-B19C-4F33-8B98-F9C1EF59ADD3}"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CBEABE-E430-4597-B5A3-254E11B71526}" type="slidenum">
              <a:rPr lang="en-US" smtClean="0"/>
              <a:t>‹#›</a:t>
            </a:fld>
            <a:endParaRPr lang="en-US"/>
          </a:p>
        </p:txBody>
      </p:sp>
    </p:spTree>
    <p:extLst>
      <p:ext uri="{BB962C8B-B14F-4D97-AF65-F5344CB8AC3E}">
        <p14:creationId xmlns:p14="http://schemas.microsoft.com/office/powerpoint/2010/main" val="5960207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2"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7F8B36-B19C-4F33-8B98-F9C1EF59ADD3}"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CBEABE-E430-4597-B5A3-254E11B71526}" type="slidenum">
              <a:rPr lang="en-US" smtClean="0"/>
              <a:t>‹#›</a:t>
            </a:fld>
            <a:endParaRPr lang="en-US"/>
          </a:p>
        </p:txBody>
      </p:sp>
    </p:spTree>
    <p:extLst>
      <p:ext uri="{BB962C8B-B14F-4D97-AF65-F5344CB8AC3E}">
        <p14:creationId xmlns:p14="http://schemas.microsoft.com/office/powerpoint/2010/main" val="34505553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5"/>
        <p:cNvGrpSpPr/>
        <p:nvPr/>
      </p:nvGrpSpPr>
      <p:grpSpPr>
        <a:xfrm>
          <a:off x="0" y="0"/>
          <a:ext cx="0" cy="0"/>
          <a:chOff x="0" y="0"/>
          <a:chExt cx="0" cy="0"/>
        </a:xfrm>
      </p:grpSpPr>
      <p:sp>
        <p:nvSpPr>
          <p:cNvPr id="16" name="Google Shape;16;p8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8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8" name="Google Shape;18;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7523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21"/>
        <p:cNvGrpSpPr/>
        <p:nvPr/>
      </p:nvGrpSpPr>
      <p:grpSpPr>
        <a:xfrm>
          <a:off x="0" y="0"/>
          <a:ext cx="0" cy="0"/>
          <a:chOff x="0" y="0"/>
          <a:chExt cx="0" cy="0"/>
        </a:xfrm>
      </p:grpSpPr>
      <p:sp>
        <p:nvSpPr>
          <p:cNvPr id="22" name="Google Shape;22;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860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25"/>
        <p:cNvGrpSpPr/>
        <p:nvPr/>
      </p:nvGrpSpPr>
      <p:grpSpPr>
        <a:xfrm>
          <a:off x="0" y="0"/>
          <a:ext cx="0" cy="0"/>
          <a:chOff x="0" y="0"/>
          <a:chExt cx="0" cy="0"/>
        </a:xfrm>
      </p:grpSpPr>
      <p:sp>
        <p:nvSpPr>
          <p:cNvPr id="26" name="Google Shape;26;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7" name="Google Shape;27;p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8" name="Google Shape;28;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8047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31"/>
        <p:cNvGrpSpPr/>
        <p:nvPr/>
      </p:nvGrpSpPr>
      <p:grpSpPr>
        <a:xfrm>
          <a:off x="0" y="0"/>
          <a:ext cx="0" cy="0"/>
          <a:chOff x="0" y="0"/>
          <a:chExt cx="0" cy="0"/>
        </a:xfrm>
      </p:grpSpPr>
      <p:sp>
        <p:nvSpPr>
          <p:cNvPr id="32" name="Google Shape;32;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3" name="Google Shape;3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5970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type="twoObj" preserve="1">
  <p:cSld name="Two Content">
    <p:spTree>
      <p:nvGrpSpPr>
        <p:cNvPr id="1" name="Shape 36"/>
        <p:cNvGrpSpPr/>
        <p:nvPr/>
      </p:nvGrpSpPr>
      <p:grpSpPr>
        <a:xfrm>
          <a:off x="0" y="0"/>
          <a:ext cx="0" cy="0"/>
          <a:chOff x="0" y="0"/>
          <a:chExt cx="0" cy="0"/>
        </a:xfrm>
      </p:grpSpPr>
      <p:sp>
        <p:nvSpPr>
          <p:cNvPr id="37" name="Google Shape;37;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8" name="Google Shape;38;p9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9" name="Google Shape;39;p9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0" name="Google Shape;4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00776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43"/>
        <p:cNvGrpSpPr/>
        <p:nvPr/>
      </p:nvGrpSpPr>
      <p:grpSpPr>
        <a:xfrm>
          <a:off x="0" y="0"/>
          <a:ext cx="0" cy="0"/>
          <a:chOff x="0" y="0"/>
          <a:chExt cx="0" cy="0"/>
        </a:xfrm>
      </p:grpSpPr>
      <p:sp>
        <p:nvSpPr>
          <p:cNvPr id="44" name="Google Shape;44;p9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5" name="Google Shape;45;p9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46" name="Google Shape;46;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26155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9"/>
        <p:cNvGrpSpPr/>
        <p:nvPr/>
      </p:nvGrpSpPr>
      <p:grpSpPr>
        <a:xfrm>
          <a:off x="0" y="0"/>
          <a:ext cx="0" cy="0"/>
          <a:chOff x="0" y="0"/>
          <a:chExt cx="0" cy="0"/>
        </a:xfrm>
      </p:grpSpPr>
      <p:sp>
        <p:nvSpPr>
          <p:cNvPr id="50" name="Google Shape;50;p10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10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2" name="Google Shape;52;p10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3" name="Google Shape;53;p10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4" name="Google Shape;54;p10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5" name="Google Shape;55;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4752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58"/>
        <p:cNvGrpSpPr/>
        <p:nvPr/>
      </p:nvGrpSpPr>
      <p:grpSpPr>
        <a:xfrm>
          <a:off x="0" y="0"/>
          <a:ext cx="0" cy="0"/>
          <a:chOff x="0" y="0"/>
          <a:chExt cx="0" cy="0"/>
        </a:xfrm>
      </p:grpSpPr>
      <p:sp>
        <p:nvSpPr>
          <p:cNvPr id="59" name="Google Shape;59;p10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10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10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599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Problem &amp; 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a:lstStyle/>
          <a:p>
            <a:r>
              <a:rPr lang="en-US"/>
              <a:t>Click icon to add picture</a:t>
            </a:r>
            <a:endParaRPr lang="en-US" dirty="0"/>
          </a:p>
        </p:txBody>
      </p:sp>
      <p:sp>
        <p:nvSpPr>
          <p:cNvPr id="10" name="Text Placeholder 9">
            <a:extLst>
              <a:ext uri="{FF2B5EF4-FFF2-40B4-BE49-F238E27FC236}">
                <a16:creationId xmlns:a16="http://schemas.microsoft.com/office/drawing/2014/main" id="{0ECB8E5B-4859-4892-A062-C831DA527F75}"/>
              </a:ext>
            </a:extLst>
          </p:cNvPr>
          <p:cNvSpPr>
            <a:spLocks noGrp="1"/>
          </p:cNvSpPr>
          <p:nvPr>
            <p:ph type="body" sz="quarter" idx="14"/>
          </p:nvPr>
        </p:nvSpPr>
        <p:spPr>
          <a:xfrm>
            <a:off x="6376988" y="2555875"/>
            <a:ext cx="4953000" cy="3159125"/>
          </a:xfrm>
        </p:spPr>
        <p:txBody>
          <a:bodyPr>
            <a:normAutofit/>
          </a:bodyPr>
          <a:lstStyle>
            <a:lvl1pPr marL="0" indent="0">
              <a:lnSpc>
                <a:spcPct val="150000"/>
              </a:lnSpc>
              <a:spcBef>
                <a:spcPts val="0"/>
              </a:spcBef>
              <a:buNone/>
              <a:defRPr sz="2000">
                <a:solidFill>
                  <a:schemeClr val="accent4"/>
                </a:solidFill>
                <a:latin typeface="+mj-lt"/>
              </a:defRPr>
            </a:lvl1pPr>
            <a:lvl2pPr marL="457200" indent="0">
              <a:lnSpc>
                <a:spcPct val="150000"/>
              </a:lnSpc>
              <a:spcBef>
                <a:spcPts val="0"/>
              </a:spcBef>
              <a:buNone/>
              <a:defRPr sz="2000">
                <a:solidFill>
                  <a:schemeClr val="accent4"/>
                </a:solidFill>
                <a:latin typeface="+mj-lt"/>
              </a:defRPr>
            </a:lvl2pPr>
            <a:lvl3pPr marL="914400" indent="0">
              <a:lnSpc>
                <a:spcPct val="150000"/>
              </a:lnSpc>
              <a:spcBef>
                <a:spcPts val="0"/>
              </a:spcBef>
              <a:buNone/>
              <a:defRPr sz="2000">
                <a:solidFill>
                  <a:schemeClr val="accent4"/>
                </a:solidFill>
                <a:latin typeface="+mj-lt"/>
              </a:defRPr>
            </a:lvl3pPr>
            <a:lvl4pPr marL="1371600" indent="0">
              <a:lnSpc>
                <a:spcPct val="150000"/>
              </a:lnSpc>
              <a:spcBef>
                <a:spcPts val="0"/>
              </a:spcBef>
              <a:buNone/>
              <a:defRPr sz="2000">
                <a:solidFill>
                  <a:schemeClr val="accent4"/>
                </a:solidFill>
                <a:latin typeface="+mj-lt"/>
              </a:defRPr>
            </a:lvl4pPr>
            <a:lvl5pPr marL="1828800" indent="0">
              <a:lnSpc>
                <a:spcPct val="150000"/>
              </a:lnSpc>
              <a:spcBef>
                <a:spcPts val="0"/>
              </a:spcBef>
              <a:buNone/>
              <a:defRPr sz="2000">
                <a:solidFill>
                  <a:schemeClr val="accent4"/>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10228414"/>
      </p:ext>
    </p:extLst>
  </p:cSld>
  <p:clrMapOvr>
    <a:masterClrMapping/>
  </p:clrMapOvr>
  <p:hf sldNum="0" hdr="0" ftr="0" dt="0"/>
  <p:extLst>
    <p:ext uri="{DCECCB84-F9BA-43D5-87BE-67443E8EF086}">
      <p15:sldGuideLst xmlns:p15="http://schemas.microsoft.com/office/powerpoint/2012/main">
        <p15:guide id="1" pos="3840">
          <p15:clr>
            <a:srgbClr val="FBAE40"/>
          </p15:clr>
        </p15:guide>
        <p15:guide id="2" pos="52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icture with Caption" type="picTx" preserve="1">
  <p:cSld name="Picture with Caption">
    <p:spTree>
      <p:nvGrpSpPr>
        <p:cNvPr id="1" name="Shape 65"/>
        <p:cNvGrpSpPr/>
        <p:nvPr/>
      </p:nvGrpSpPr>
      <p:grpSpPr>
        <a:xfrm>
          <a:off x="0" y="0"/>
          <a:ext cx="0" cy="0"/>
          <a:chOff x="0" y="0"/>
          <a:chExt cx="0" cy="0"/>
        </a:xfrm>
      </p:grpSpPr>
      <p:sp>
        <p:nvSpPr>
          <p:cNvPr id="66" name="Google Shape;66;p10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102"/>
          <p:cNvSpPr>
            <a:spLocks noGrp="1"/>
          </p:cNvSpPr>
          <p:nvPr>
            <p:ph type="pic" idx="2"/>
          </p:nvPr>
        </p:nvSpPr>
        <p:spPr>
          <a:xfrm>
            <a:off x="5183188" y="987425"/>
            <a:ext cx="6172200" cy="4873625"/>
          </a:xfrm>
          <a:prstGeom prst="rect">
            <a:avLst/>
          </a:prstGeom>
          <a:noFill/>
          <a:ln>
            <a:noFill/>
          </a:ln>
        </p:spPr>
      </p:sp>
      <p:sp>
        <p:nvSpPr>
          <p:cNvPr id="68" name="Google Shape;68;p10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9176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Vertical Text" type="vertTx" preserve="1">
  <p:cSld name="Title and Vertical Text">
    <p:spTree>
      <p:nvGrpSpPr>
        <p:cNvPr id="1" name="Shape 72"/>
        <p:cNvGrpSpPr/>
        <p:nvPr/>
      </p:nvGrpSpPr>
      <p:grpSpPr>
        <a:xfrm>
          <a:off x="0" y="0"/>
          <a:ext cx="0" cy="0"/>
          <a:chOff x="0" y="0"/>
          <a:chExt cx="0" cy="0"/>
        </a:xfrm>
      </p:grpSpPr>
      <p:sp>
        <p:nvSpPr>
          <p:cNvPr id="73" name="Google Shape;73;p1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10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172260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Vertical Title and Text" type="vertTitleAndTx" preserve="1">
  <p:cSld name="Vertical Title and Text">
    <p:spTree>
      <p:nvGrpSpPr>
        <p:cNvPr id="1" name="Shape 78"/>
        <p:cNvGrpSpPr/>
        <p:nvPr/>
      </p:nvGrpSpPr>
      <p:grpSpPr>
        <a:xfrm>
          <a:off x="0" y="0"/>
          <a:ext cx="0" cy="0"/>
          <a:chOff x="0" y="0"/>
          <a:chExt cx="0" cy="0"/>
        </a:xfrm>
      </p:grpSpPr>
      <p:sp>
        <p:nvSpPr>
          <p:cNvPr id="79" name="Google Shape;79;p10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10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310515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540844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79996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863213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8006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567986"/>
            <a:ext cx="2552491" cy="272922"/>
          </a:xfrm>
          <a:prstGeom prst="rect">
            <a:avLst/>
          </a:prstGeom>
        </p:spPr>
        <p:txBody>
          <a:bodyPr/>
          <a:lstStyle/>
          <a:p>
            <a:fld id="{05F0F182-A738-D344-AD4C-0014E2FCF0E4}" type="datetimeFigureOut">
              <a:rPr lang="en-US" smtClean="0"/>
              <a:t>8/21/2024</a:t>
            </a:fld>
            <a:endParaRPr lang="en-US"/>
          </a:p>
        </p:txBody>
      </p:sp>
      <p:sp>
        <p:nvSpPr>
          <p:cNvPr id="8" name="Footer Placeholder 7"/>
          <p:cNvSpPr>
            <a:spLocks noGrp="1"/>
          </p:cNvSpPr>
          <p:nvPr>
            <p:ph type="ftr" sz="quarter" idx="11"/>
          </p:nvPr>
        </p:nvSpPr>
        <p:spPr>
          <a:xfrm>
            <a:off x="838199" y="6513922"/>
            <a:ext cx="6545367" cy="207554"/>
          </a:xfrm>
          <a:prstGeom prst="rect">
            <a:avLst/>
          </a:prstGeom>
        </p:spPr>
        <p:txBody>
          <a:bodyPr/>
          <a:lstStyle/>
          <a:p>
            <a:endParaRPr lang="en-US"/>
          </a:p>
        </p:txBody>
      </p:sp>
      <p:sp>
        <p:nvSpPr>
          <p:cNvPr id="9" name="Slide Number Placeholder 8"/>
          <p:cNvSpPr>
            <a:spLocks noGrp="1"/>
          </p:cNvSpPr>
          <p:nvPr>
            <p:ph type="sldNum" sz="quarter" idx="12"/>
          </p:nvPr>
        </p:nvSpPr>
        <p:spPr>
          <a:xfrm>
            <a:off x="0" y="6567986"/>
            <a:ext cx="838200" cy="281208"/>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15259160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67986"/>
            <a:ext cx="838200" cy="281208"/>
          </a:xfrm>
          <a:prstGeom prst="rect">
            <a:avLst/>
          </a:prstGeom>
        </p:spPr>
        <p:txBody>
          <a:bodyPr/>
          <a:lstStyle/>
          <a:p>
            <a:fld id="{D0B5CDF8-54D5-6043-A52E-76818AC5EAB8}" type="slidenum">
              <a:rPr lang="en-US" smtClean="0"/>
              <a:t>‹#›</a:t>
            </a:fld>
            <a:endParaRPr lang="en-US"/>
          </a:p>
        </p:txBody>
      </p:sp>
      <p:sp>
        <p:nvSpPr>
          <p:cNvPr id="6" name="Title 1"/>
          <p:cNvSpPr txBox="1">
            <a:spLocks/>
          </p:cNvSpPr>
          <p:nvPr userDrawn="1"/>
        </p:nvSpPr>
        <p:spPr>
          <a:xfrm>
            <a:off x="542109" y="365127"/>
            <a:ext cx="9462167" cy="142949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a:lstStyle>
          <a:p>
            <a:endParaRPr lang="en-US" sz="4400" dirty="0"/>
          </a:p>
        </p:txBody>
      </p:sp>
      <p:sp>
        <p:nvSpPr>
          <p:cNvPr id="8" name="Chart Placeholder 7"/>
          <p:cNvSpPr>
            <a:spLocks noGrp="1"/>
          </p:cNvSpPr>
          <p:nvPr>
            <p:ph type="chart" sz="quarter" idx="13"/>
          </p:nvPr>
        </p:nvSpPr>
        <p:spPr>
          <a:xfrm>
            <a:off x="542108" y="1939896"/>
            <a:ext cx="11296667" cy="4050707"/>
          </a:xfrm>
        </p:spPr>
        <p:txBody>
          <a:bodyPr/>
          <a:lstStyle/>
          <a:p>
            <a:r>
              <a:rPr lang="en-US"/>
              <a:t>Click icon to add chart</a:t>
            </a:r>
            <a:endParaRPr lang="en-US" dirty="0"/>
          </a:p>
        </p:txBody>
      </p:sp>
    </p:spTree>
    <p:extLst>
      <p:ext uri="{BB962C8B-B14F-4D97-AF65-F5344CB8AC3E}">
        <p14:creationId xmlns:p14="http://schemas.microsoft.com/office/powerpoint/2010/main" val="40172078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567986"/>
            <a:ext cx="2552491" cy="272922"/>
          </a:xfrm>
          <a:prstGeom prst="rect">
            <a:avLst/>
          </a:prstGeom>
        </p:spPr>
        <p:txBody>
          <a:bodyPr/>
          <a:lstStyle/>
          <a:p>
            <a:fld id="{05F0F182-A738-D344-AD4C-0014E2FCF0E4}" type="datetimeFigureOut">
              <a:rPr lang="en-US" smtClean="0"/>
              <a:t>8/21/2024</a:t>
            </a:fld>
            <a:endParaRPr lang="en-US"/>
          </a:p>
        </p:txBody>
      </p:sp>
      <p:sp>
        <p:nvSpPr>
          <p:cNvPr id="3" name="Footer Placeholder 2"/>
          <p:cNvSpPr>
            <a:spLocks noGrp="1"/>
          </p:cNvSpPr>
          <p:nvPr>
            <p:ph type="ftr" sz="quarter" idx="11"/>
          </p:nvPr>
        </p:nvSpPr>
        <p:spPr>
          <a:xfrm>
            <a:off x="838199" y="6513922"/>
            <a:ext cx="6545367" cy="207554"/>
          </a:xfrm>
          <a:prstGeom prst="rect">
            <a:avLst/>
          </a:prstGeom>
        </p:spPr>
        <p:txBody>
          <a:bodyPr/>
          <a:lstStyle/>
          <a:p>
            <a:endParaRPr lang="en-US"/>
          </a:p>
        </p:txBody>
      </p:sp>
      <p:sp>
        <p:nvSpPr>
          <p:cNvPr id="4" name="Slide Number Placeholder 3"/>
          <p:cNvSpPr>
            <a:spLocks noGrp="1"/>
          </p:cNvSpPr>
          <p:nvPr>
            <p:ph type="sldNum" sz="quarter" idx="12"/>
          </p:nvPr>
        </p:nvSpPr>
        <p:spPr>
          <a:xfrm>
            <a:off x="0" y="6567986"/>
            <a:ext cx="838200" cy="281208"/>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3909770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457200"/>
            <a:ext cx="11274552" cy="5943600"/>
          </a:xfrm>
          <a:solidFill>
            <a:schemeClr val="accent6"/>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3051112" y="3513220"/>
            <a:ext cx="8682164" cy="1828799"/>
          </a:xfrm>
          <a:solidFill>
            <a:schemeClr val="accent3">
              <a:alpha val="90000"/>
            </a:schemeClr>
          </a:solidFill>
        </p:spPr>
        <p:txBody>
          <a:bodyPr lIns="1371600" tIns="0" bIns="0" anchor="ctr">
            <a:noAutofit/>
          </a:bodyPr>
          <a:lstStyle>
            <a:lvl1pPr algn="ctr">
              <a:defRPr sz="5400">
                <a:solidFill>
                  <a:schemeClr val="tx1">
                    <a:lumMod val="65000"/>
                    <a:lumOff val="35000"/>
                  </a:schemeClr>
                </a:solidFill>
              </a:defRPr>
            </a:lvl1pPr>
          </a:lstStyle>
          <a:p>
            <a:r>
              <a:rPr lang="en-US" dirty="0"/>
              <a:t>Click to add title</a:t>
            </a:r>
          </a:p>
        </p:txBody>
      </p:sp>
    </p:spTree>
    <p:extLst>
      <p:ext uri="{BB962C8B-B14F-4D97-AF65-F5344CB8AC3E}">
        <p14:creationId xmlns:p14="http://schemas.microsoft.com/office/powerpoint/2010/main" val="3701708775"/>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567986"/>
            <a:ext cx="2552491" cy="272922"/>
          </a:xfrm>
          <a:prstGeom prst="rect">
            <a:avLst/>
          </a:prstGeom>
        </p:spPr>
        <p:txBody>
          <a:bodyPr/>
          <a:lstStyle/>
          <a:p>
            <a:fld id="{05F0F182-A738-D344-AD4C-0014E2FCF0E4}" type="datetimeFigureOut">
              <a:rPr lang="en-US" smtClean="0"/>
              <a:t>8/21/2024</a:t>
            </a:fld>
            <a:endParaRPr lang="en-US"/>
          </a:p>
        </p:txBody>
      </p:sp>
      <p:sp>
        <p:nvSpPr>
          <p:cNvPr id="6" name="Footer Placeholder 5"/>
          <p:cNvSpPr>
            <a:spLocks noGrp="1"/>
          </p:cNvSpPr>
          <p:nvPr>
            <p:ph type="ftr" sz="quarter" idx="11"/>
          </p:nvPr>
        </p:nvSpPr>
        <p:spPr>
          <a:xfrm>
            <a:off x="838199" y="6513922"/>
            <a:ext cx="6545367" cy="207554"/>
          </a:xfrm>
          <a:prstGeom prst="rect">
            <a:avLst/>
          </a:prstGeom>
        </p:spPr>
        <p:txBody>
          <a:bodyPr/>
          <a:lstStyle/>
          <a:p>
            <a:endParaRPr lang="en-US"/>
          </a:p>
        </p:txBody>
      </p:sp>
      <p:sp>
        <p:nvSpPr>
          <p:cNvPr id="7" name="Slide Number Placeholder 6"/>
          <p:cNvSpPr>
            <a:spLocks noGrp="1"/>
          </p:cNvSpPr>
          <p:nvPr>
            <p:ph type="sldNum" sz="quarter" idx="12"/>
          </p:nvPr>
        </p:nvSpPr>
        <p:spPr>
          <a:xfrm>
            <a:off x="0" y="6567986"/>
            <a:ext cx="838200" cy="281208"/>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2218552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567986"/>
            <a:ext cx="2552491" cy="272922"/>
          </a:xfrm>
          <a:prstGeom prst="rect">
            <a:avLst/>
          </a:prstGeom>
        </p:spPr>
        <p:txBody>
          <a:bodyPr/>
          <a:lstStyle/>
          <a:p>
            <a:fld id="{05F0F182-A738-D344-AD4C-0014E2FCF0E4}" type="datetimeFigureOut">
              <a:rPr lang="en-US" smtClean="0"/>
              <a:t>8/21/2024</a:t>
            </a:fld>
            <a:endParaRPr lang="en-US"/>
          </a:p>
        </p:txBody>
      </p:sp>
      <p:sp>
        <p:nvSpPr>
          <p:cNvPr id="6" name="Footer Placeholder 5"/>
          <p:cNvSpPr>
            <a:spLocks noGrp="1"/>
          </p:cNvSpPr>
          <p:nvPr>
            <p:ph type="ftr" sz="quarter" idx="11"/>
          </p:nvPr>
        </p:nvSpPr>
        <p:spPr>
          <a:xfrm>
            <a:off x="838199" y="6513922"/>
            <a:ext cx="6545367" cy="207554"/>
          </a:xfrm>
          <a:prstGeom prst="rect">
            <a:avLst/>
          </a:prstGeom>
        </p:spPr>
        <p:txBody>
          <a:bodyPr/>
          <a:lstStyle/>
          <a:p>
            <a:endParaRPr lang="en-US"/>
          </a:p>
        </p:txBody>
      </p:sp>
      <p:sp>
        <p:nvSpPr>
          <p:cNvPr id="7" name="Slide Number Placeholder 6"/>
          <p:cNvSpPr>
            <a:spLocks noGrp="1"/>
          </p:cNvSpPr>
          <p:nvPr>
            <p:ph type="sldNum" sz="quarter" idx="12"/>
          </p:nvPr>
        </p:nvSpPr>
        <p:spPr>
          <a:xfrm>
            <a:off x="0" y="6567986"/>
            <a:ext cx="838200" cy="281208"/>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9034861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567986"/>
            <a:ext cx="2552491" cy="272922"/>
          </a:xfrm>
          <a:prstGeom prst="rect">
            <a:avLst/>
          </a:prstGeom>
        </p:spPr>
        <p:txBody>
          <a:bodyPr/>
          <a:lstStyle/>
          <a:p>
            <a:fld id="{05F0F182-A738-D344-AD4C-0014E2FCF0E4}" type="datetimeFigureOut">
              <a:rPr lang="en-US" smtClean="0"/>
              <a:t>8/21/2024</a:t>
            </a:fld>
            <a:endParaRPr lang="en-US"/>
          </a:p>
        </p:txBody>
      </p:sp>
      <p:sp>
        <p:nvSpPr>
          <p:cNvPr id="5" name="Footer Placeholder 4"/>
          <p:cNvSpPr>
            <a:spLocks noGrp="1"/>
          </p:cNvSpPr>
          <p:nvPr>
            <p:ph type="ftr" sz="quarter" idx="11"/>
          </p:nvPr>
        </p:nvSpPr>
        <p:spPr>
          <a:xfrm>
            <a:off x="838199" y="6513922"/>
            <a:ext cx="6545367" cy="207554"/>
          </a:xfrm>
          <a:prstGeom prst="rect">
            <a:avLst/>
          </a:prstGeom>
        </p:spPr>
        <p:txBody>
          <a:bodyPr/>
          <a:lstStyle/>
          <a:p>
            <a:endParaRPr lang="en-US"/>
          </a:p>
        </p:txBody>
      </p:sp>
      <p:sp>
        <p:nvSpPr>
          <p:cNvPr id="6" name="Slide Number Placeholder 5"/>
          <p:cNvSpPr>
            <a:spLocks noGrp="1"/>
          </p:cNvSpPr>
          <p:nvPr>
            <p:ph type="sldNum" sz="quarter" idx="12"/>
          </p:nvPr>
        </p:nvSpPr>
        <p:spPr>
          <a:xfrm>
            <a:off x="0" y="6567986"/>
            <a:ext cx="838200" cy="281208"/>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11353270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567986"/>
            <a:ext cx="2552491" cy="272922"/>
          </a:xfrm>
          <a:prstGeom prst="rect">
            <a:avLst/>
          </a:prstGeom>
        </p:spPr>
        <p:txBody>
          <a:bodyPr/>
          <a:lstStyle/>
          <a:p>
            <a:fld id="{05F0F182-A738-D344-AD4C-0014E2FCF0E4}" type="datetimeFigureOut">
              <a:rPr lang="en-US" smtClean="0"/>
              <a:t>8/21/2024</a:t>
            </a:fld>
            <a:endParaRPr lang="en-US"/>
          </a:p>
        </p:txBody>
      </p:sp>
      <p:sp>
        <p:nvSpPr>
          <p:cNvPr id="5" name="Footer Placeholder 4"/>
          <p:cNvSpPr>
            <a:spLocks noGrp="1"/>
          </p:cNvSpPr>
          <p:nvPr>
            <p:ph type="ftr" sz="quarter" idx="11"/>
          </p:nvPr>
        </p:nvSpPr>
        <p:spPr>
          <a:xfrm>
            <a:off x="838199" y="6513922"/>
            <a:ext cx="6545367" cy="207554"/>
          </a:xfrm>
          <a:prstGeom prst="rect">
            <a:avLst/>
          </a:prstGeom>
        </p:spPr>
        <p:txBody>
          <a:bodyPr/>
          <a:lstStyle/>
          <a:p>
            <a:endParaRPr lang="en-US"/>
          </a:p>
        </p:txBody>
      </p:sp>
      <p:sp>
        <p:nvSpPr>
          <p:cNvPr id="6" name="Slide Number Placeholder 5"/>
          <p:cNvSpPr>
            <a:spLocks noGrp="1"/>
          </p:cNvSpPr>
          <p:nvPr>
            <p:ph type="sldNum" sz="quarter" idx="12"/>
          </p:nvPr>
        </p:nvSpPr>
        <p:spPr>
          <a:xfrm>
            <a:off x="0" y="6567986"/>
            <a:ext cx="838200" cy="281208"/>
          </a:xfrm>
          <a:prstGeom prst="rect">
            <a:avLst/>
          </a:prstGeom>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12005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usiness mo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ZA" dirty="0"/>
          </a:p>
        </p:txBody>
      </p:sp>
      <p:sp>
        <p:nvSpPr>
          <p:cNvPr id="18" name="Picture Placeholder 15">
            <a:extLst>
              <a:ext uri="{FF2B5EF4-FFF2-40B4-BE49-F238E27FC236}">
                <a16:creationId xmlns:a16="http://schemas.microsoft.com/office/drawing/2014/main" id="{43CBE128-6D8D-4605-B225-5A34FFB1F25B}"/>
              </a:ext>
            </a:extLst>
          </p:cNvPr>
          <p:cNvSpPr>
            <a:spLocks noGrp="1"/>
          </p:cNvSpPr>
          <p:nvPr>
            <p:ph type="pic" sz="quarter" idx="42"/>
          </p:nvPr>
        </p:nvSpPr>
        <p:spPr>
          <a:xfrm>
            <a:off x="1910104"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1911096" y="4311688"/>
            <a:ext cx="2286000" cy="360000"/>
          </a:xfrm>
        </p:spPr>
        <p:txBody>
          <a:bodyPr>
            <a:noAutofit/>
          </a:bodyPr>
          <a:lstStyle>
            <a:lvl1pPr marL="0" indent="0" algn="ctr">
              <a:buFont typeface="Arial" panose="020B0604020202020204" pitchFamily="34" charset="0"/>
              <a:buNone/>
              <a:defRPr sz="2000">
                <a:solidFill>
                  <a:schemeClr val="accent4"/>
                </a:solidFill>
                <a:latin typeface="+mj-lt"/>
              </a:defRPr>
            </a:lvl1pPr>
          </a:lstStyle>
          <a:p>
            <a:pPr lvl="0"/>
            <a:r>
              <a:rPr lang="en-US" dirty="0"/>
              <a:t>Bullet 2</a:t>
            </a:r>
            <a:endParaRPr lang="en-ZA" dirty="0"/>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911096" y="4773703"/>
            <a:ext cx="2286000" cy="1005840"/>
          </a:xfrm>
        </p:spPr>
        <p:txBody>
          <a:bodyPr/>
          <a:lstStyle>
            <a:lvl1pPr marL="0" indent="0" algn="ctr">
              <a:lnSpc>
                <a:spcPts val="2000"/>
              </a:lnSpc>
              <a:spcBef>
                <a:spcPts val="0"/>
              </a:spcBef>
              <a:buNone/>
              <a:defRPr sz="1400">
                <a:solidFill>
                  <a:schemeClr val="tx1">
                    <a:lumMod val="75000"/>
                    <a:lumOff val="25000"/>
                  </a:schemeClr>
                </a:solidFill>
              </a:defRPr>
            </a:lvl1pPr>
          </a:lstStyle>
          <a:p>
            <a:pPr lvl="0"/>
            <a:r>
              <a:rPr lang="en-US" dirty="0"/>
              <a:t>Bullet Description</a:t>
            </a:r>
            <a:endParaRPr lang="en-ZA" dirty="0"/>
          </a:p>
        </p:txBody>
      </p:sp>
      <p:sp>
        <p:nvSpPr>
          <p:cNvPr id="19" name="Picture Placeholder 15">
            <a:extLst>
              <a:ext uri="{FF2B5EF4-FFF2-40B4-BE49-F238E27FC236}">
                <a16:creationId xmlns:a16="http://schemas.microsoft.com/office/drawing/2014/main" id="{E63C0874-8701-4CED-B60A-61A655FB5A5F}"/>
              </a:ext>
            </a:extLst>
          </p:cNvPr>
          <p:cNvSpPr>
            <a:spLocks noGrp="1"/>
          </p:cNvSpPr>
          <p:nvPr>
            <p:ph type="pic" sz="quarter" idx="43"/>
          </p:nvPr>
        </p:nvSpPr>
        <p:spPr>
          <a:xfrm>
            <a:off x="4951917"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4956048" y="4311688"/>
            <a:ext cx="2286000" cy="360000"/>
          </a:xfrm>
        </p:spPr>
        <p:txBody>
          <a:bodyPr>
            <a:noAutofit/>
          </a:bodyPr>
          <a:lstStyle>
            <a:lvl1pPr marL="0" indent="0" algn="ctr">
              <a:buFont typeface="Arial" panose="020B0604020202020204" pitchFamily="34" charset="0"/>
              <a:buNone/>
              <a:defRPr sz="2000">
                <a:solidFill>
                  <a:schemeClr val="accent4"/>
                </a:solidFill>
                <a:latin typeface="+mj-lt"/>
              </a:defRPr>
            </a:lvl1pPr>
          </a:lstStyle>
          <a:p>
            <a:pPr lvl="0"/>
            <a:r>
              <a:rPr lang="en-US" dirty="0"/>
              <a:t>Bullet 3</a:t>
            </a:r>
            <a:endParaRPr lang="en-ZA" dirty="0"/>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956048" y="4773703"/>
            <a:ext cx="2286000" cy="1005840"/>
          </a:xfrm>
        </p:spPr>
        <p:txBody>
          <a:bodyPr/>
          <a:lstStyle>
            <a:lvl1pPr marL="0" indent="0" algn="ctr">
              <a:lnSpc>
                <a:spcPts val="2000"/>
              </a:lnSpc>
              <a:spcBef>
                <a:spcPts val="0"/>
              </a:spcBef>
              <a:buNone/>
              <a:defRPr sz="1400">
                <a:solidFill>
                  <a:schemeClr val="tx1">
                    <a:lumMod val="75000"/>
                    <a:lumOff val="25000"/>
                  </a:schemeClr>
                </a:solidFill>
              </a:defRPr>
            </a:lvl1pPr>
          </a:lstStyle>
          <a:p>
            <a:pPr lvl="0"/>
            <a:r>
              <a:rPr lang="en-US" dirty="0"/>
              <a:t>Bullet Description</a:t>
            </a:r>
            <a:endParaRPr lang="en-ZA" dirty="0"/>
          </a:p>
        </p:txBody>
      </p:sp>
      <p:sp>
        <p:nvSpPr>
          <p:cNvPr id="20" name="Picture Placeholder 15">
            <a:extLst>
              <a:ext uri="{FF2B5EF4-FFF2-40B4-BE49-F238E27FC236}">
                <a16:creationId xmlns:a16="http://schemas.microsoft.com/office/drawing/2014/main" id="{F223D9C7-A9C3-4D38-B4D8-9CAB3A19CF51}"/>
              </a:ext>
            </a:extLst>
          </p:cNvPr>
          <p:cNvSpPr>
            <a:spLocks noGrp="1"/>
          </p:cNvSpPr>
          <p:nvPr>
            <p:ph type="pic" sz="quarter" idx="44"/>
          </p:nvPr>
        </p:nvSpPr>
        <p:spPr>
          <a:xfrm>
            <a:off x="7993730"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991856" y="4311688"/>
            <a:ext cx="2286000" cy="360000"/>
          </a:xfrm>
        </p:spPr>
        <p:txBody>
          <a:bodyPr>
            <a:noAutofit/>
          </a:bodyPr>
          <a:lstStyle>
            <a:lvl1pPr marL="0" indent="0" algn="ctr">
              <a:buFont typeface="Arial" panose="020B0604020202020204" pitchFamily="34" charset="0"/>
              <a:buNone/>
              <a:defRPr sz="2000">
                <a:solidFill>
                  <a:schemeClr val="accent4"/>
                </a:solidFill>
                <a:latin typeface="+mj-lt"/>
              </a:defRPr>
            </a:lvl1pPr>
          </a:lstStyle>
          <a:p>
            <a:pPr lvl="0"/>
            <a:r>
              <a:rPr lang="en-US" dirty="0"/>
              <a:t>Bullet 4</a:t>
            </a:r>
            <a:endParaRPr lang="en-ZA" dirty="0"/>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991856" y="4773703"/>
            <a:ext cx="2286000" cy="1005840"/>
          </a:xfrm>
        </p:spPr>
        <p:txBody>
          <a:bodyPr/>
          <a:lstStyle>
            <a:lvl1pPr marL="0" indent="0" algn="ctr">
              <a:lnSpc>
                <a:spcPts val="2000"/>
              </a:lnSpc>
              <a:spcBef>
                <a:spcPts val="0"/>
              </a:spcBef>
              <a:buNone/>
              <a:defRPr sz="1400">
                <a:solidFill>
                  <a:schemeClr val="tx1">
                    <a:lumMod val="75000"/>
                    <a:lumOff val="25000"/>
                  </a:schemeClr>
                </a:solidFill>
              </a:defRPr>
            </a:lvl1pPr>
          </a:lstStyle>
          <a:p>
            <a:pPr lvl="0"/>
            <a:r>
              <a:rPr lang="en-US" dirty="0"/>
              <a:t>Bullet Description</a:t>
            </a:r>
            <a:endParaRPr lang="en-ZA" dirty="0"/>
          </a:p>
        </p:txBody>
      </p:sp>
      <p:sp>
        <p:nvSpPr>
          <p:cNvPr id="15" name="Date Placeholder 1">
            <a:extLst>
              <a:ext uri="{FF2B5EF4-FFF2-40B4-BE49-F238E27FC236}">
                <a16:creationId xmlns:a16="http://schemas.microsoft.com/office/drawing/2014/main" id="{6FCC4B1F-E859-43CC-8B33-EE155744227A}"/>
              </a:ext>
            </a:extLst>
          </p:cNvPr>
          <p:cNvSpPr>
            <a:spLocks noGrp="1"/>
          </p:cNvSpPr>
          <p:nvPr>
            <p:ph type="dt" sz="half" idx="45"/>
          </p:nvPr>
        </p:nvSpPr>
        <p:spPr>
          <a:xfrm>
            <a:off x="838200" y="6356350"/>
            <a:ext cx="2743200" cy="365125"/>
          </a:xfrm>
        </p:spPr>
        <p:txBody>
          <a:bodyPr/>
          <a:lstStyle/>
          <a:p>
            <a:endParaRPr lang="en-US"/>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4755562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162072" y="365125"/>
            <a:ext cx="10193315" cy="1325563"/>
          </a:xfrm>
        </p:spPr>
        <p:txBody>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162073" y="1853548"/>
            <a:ext cx="4572000" cy="640080"/>
          </a:xfrm>
        </p:spPr>
        <p:txBody>
          <a:bodyPr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1162073" y="2505075"/>
            <a:ext cx="4572000" cy="3200400"/>
          </a:xfrm>
        </p:spPr>
        <p:txBody>
          <a:bodyPr>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494485" y="1853548"/>
            <a:ext cx="4572000" cy="640080"/>
          </a:xfrm>
          <a:noFill/>
        </p:spPr>
        <p:txBody>
          <a:bodyPr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494485" y="2505075"/>
            <a:ext cx="4572000" cy="3200400"/>
          </a:xfrm>
        </p:spPr>
        <p:txBody>
          <a:bodyPr>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582C2B31-DB43-4AEF-AA1E-62866E69E584}"/>
              </a:ext>
            </a:extLst>
          </p:cNvPr>
          <p:cNvSpPr>
            <a:spLocks noGrp="1"/>
          </p:cNvSpPr>
          <p:nvPr>
            <p:ph type="pic" sz="quarter" idx="13"/>
          </p:nvPr>
        </p:nvSpPr>
        <p:spPr>
          <a:xfrm>
            <a:off x="1524" y="5943600"/>
            <a:ext cx="12188952" cy="914400"/>
          </a:xfrm>
          <a:solidFill>
            <a:schemeClr val="accent6"/>
          </a:solid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endParaRPr lang="en-US"/>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6058582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3.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endParaRPr lang="en-US"/>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724746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1" r:id="rId29"/>
  </p:sldLayoutIdLst>
  <p:hf sldNum="0" hdr="0" ftr="0" dt="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1920">
          <p15:clr>
            <a:srgbClr val="F26B43"/>
          </p15:clr>
        </p15:guide>
        <p15:guide id="4" pos="5760">
          <p15:clr>
            <a:srgbClr val="F26B43"/>
          </p15:clr>
        </p15:guide>
        <p15:guide id="5" pos="7248">
          <p15:clr>
            <a:srgbClr val="F26B43"/>
          </p15:clr>
        </p15:guide>
        <p15:guide id="6" pos="4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20005"/>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8"/>
            <a:ext cx="3273552" cy="365125"/>
          </a:xfrm>
          <a:prstGeom prst="rect">
            <a:avLst/>
          </a:prstGeom>
        </p:spPr>
        <p:txBody>
          <a:bodyPr vert="horz" lIns="91440" tIns="45720" rIns="91440" bIns="45720" rtlCol="0" anchor="ctr"/>
          <a:lstStyle>
            <a:lvl1pPr algn="r">
              <a:defRPr sz="619">
                <a:solidFill>
                  <a:schemeClr val="tx2"/>
                </a:solidFill>
              </a:defRPr>
            </a:lvl1pPr>
          </a:lstStyle>
          <a:p>
            <a:fld id="{597F8B36-B19C-4F33-8B98-F9C1EF59ADD3}" type="datetimeFigureOut">
              <a:rPr lang="en-US" smtClean="0"/>
              <a:t>8/21/2024</a:t>
            </a:fld>
            <a:endParaRPr lang="en-US"/>
          </a:p>
        </p:txBody>
      </p:sp>
      <p:sp>
        <p:nvSpPr>
          <p:cNvPr id="5" name="Footer Placeholder 4"/>
          <p:cNvSpPr>
            <a:spLocks noGrp="1"/>
          </p:cNvSpPr>
          <p:nvPr>
            <p:ph type="ftr" sz="quarter" idx="3"/>
          </p:nvPr>
        </p:nvSpPr>
        <p:spPr>
          <a:xfrm>
            <a:off x="1088136" y="6272788"/>
            <a:ext cx="6327648" cy="365125"/>
          </a:xfrm>
          <a:prstGeom prst="rect">
            <a:avLst/>
          </a:prstGeom>
        </p:spPr>
        <p:txBody>
          <a:bodyPr vert="horz" lIns="91440" tIns="45720" rIns="91440" bIns="45720" rtlCol="0" anchor="ctr"/>
          <a:lstStyle>
            <a:lvl1pPr algn="l">
              <a:defRPr sz="619">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8"/>
            <a:ext cx="640080" cy="365125"/>
          </a:xfrm>
          <a:prstGeom prst="rect">
            <a:avLst/>
          </a:prstGeom>
        </p:spPr>
        <p:txBody>
          <a:bodyPr vert="horz" lIns="91440" tIns="45720" rIns="91440" bIns="45720" rtlCol="0" anchor="ctr"/>
          <a:lstStyle>
            <a:lvl1pPr algn="ctr">
              <a:defRPr sz="788" b="1">
                <a:solidFill>
                  <a:srgbClr val="FFFFFF"/>
                </a:solidFill>
                <a:latin typeface="+mj-lt"/>
              </a:defRPr>
            </a:lvl1pPr>
          </a:lstStyle>
          <a:p>
            <a:fld id="{2BCBEABE-E430-4597-B5A3-254E11B71526}" type="slidenum">
              <a:rPr lang="en-US" smtClean="0"/>
              <a:t>‹#›</a:t>
            </a:fld>
            <a:endParaRPr lang="en-US"/>
          </a:p>
        </p:txBody>
      </p:sp>
    </p:spTree>
    <p:extLst>
      <p:ext uri="{BB962C8B-B14F-4D97-AF65-F5344CB8AC3E}">
        <p14:creationId xmlns:p14="http://schemas.microsoft.com/office/powerpoint/2010/main" val="192491456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514350" rtl="0" eaLnBrk="1" latinLnBrk="0" hangingPunct="1">
        <a:lnSpc>
          <a:spcPct val="90000"/>
        </a:lnSpc>
        <a:spcBef>
          <a:spcPct val="0"/>
        </a:spcBef>
        <a:buNone/>
        <a:defRPr sz="3038"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02870" indent="-102870" algn="l" defTabSz="514350" rtl="0" eaLnBrk="1" latinLnBrk="0" hangingPunct="1">
        <a:lnSpc>
          <a:spcPct val="90000"/>
        </a:lnSpc>
        <a:spcBef>
          <a:spcPts val="675"/>
        </a:spcBef>
        <a:buClr>
          <a:schemeClr val="accent1">
            <a:lumMod val="75000"/>
          </a:schemeClr>
        </a:buClr>
        <a:buSzPct val="85000"/>
        <a:buFont typeface="Wingdings" pitchFamily="2" charset="2"/>
        <a:buChar char="§"/>
        <a:defRPr sz="1125" kern="1200">
          <a:solidFill>
            <a:schemeClr val="tx1"/>
          </a:solidFill>
          <a:latin typeface="+mn-lt"/>
          <a:ea typeface="+mn-ea"/>
          <a:cs typeface="+mn-cs"/>
        </a:defRPr>
      </a:lvl1pPr>
      <a:lvl2pPr marL="257175" indent="-102870" algn="l" defTabSz="514350" rtl="0" eaLnBrk="1" latinLnBrk="0" hangingPunct="1">
        <a:lnSpc>
          <a:spcPct val="90000"/>
        </a:lnSpc>
        <a:spcBef>
          <a:spcPts val="225"/>
        </a:spcBef>
        <a:spcAft>
          <a:spcPts val="113"/>
        </a:spcAft>
        <a:buClr>
          <a:schemeClr val="accent1">
            <a:lumMod val="75000"/>
          </a:schemeClr>
        </a:buClr>
        <a:buSzPct val="85000"/>
        <a:buFont typeface="Wingdings" pitchFamily="2" charset="2"/>
        <a:buChar char="§"/>
        <a:defRPr sz="1013" kern="1200">
          <a:solidFill>
            <a:schemeClr val="tx1"/>
          </a:solidFill>
          <a:latin typeface="+mn-lt"/>
          <a:ea typeface="+mn-ea"/>
          <a:cs typeface="+mn-cs"/>
        </a:defRPr>
      </a:lvl2pPr>
      <a:lvl3pPr marL="411480" indent="-102870" algn="l" defTabSz="514350" rtl="0" eaLnBrk="1" latinLnBrk="0" hangingPunct="1">
        <a:lnSpc>
          <a:spcPct val="90000"/>
        </a:lnSpc>
        <a:spcBef>
          <a:spcPts val="225"/>
        </a:spcBef>
        <a:spcAft>
          <a:spcPts val="113"/>
        </a:spcAft>
        <a:buClr>
          <a:schemeClr val="accent1">
            <a:lumMod val="75000"/>
          </a:schemeClr>
        </a:buClr>
        <a:buSzPct val="85000"/>
        <a:buFont typeface="Wingdings" pitchFamily="2" charset="2"/>
        <a:buChar char="§"/>
        <a:defRPr sz="900" kern="1200">
          <a:solidFill>
            <a:schemeClr val="tx1"/>
          </a:solidFill>
          <a:latin typeface="+mn-lt"/>
          <a:ea typeface="+mn-ea"/>
          <a:cs typeface="+mn-cs"/>
        </a:defRPr>
      </a:lvl3pPr>
      <a:lvl4pPr marL="565785" indent="-102870" algn="l" defTabSz="514350" rtl="0" eaLnBrk="1" latinLnBrk="0" hangingPunct="1">
        <a:lnSpc>
          <a:spcPct val="90000"/>
        </a:lnSpc>
        <a:spcBef>
          <a:spcPts val="225"/>
        </a:spcBef>
        <a:spcAft>
          <a:spcPts val="113"/>
        </a:spcAft>
        <a:buClr>
          <a:schemeClr val="accent1">
            <a:lumMod val="75000"/>
          </a:schemeClr>
        </a:buClr>
        <a:buSzPct val="85000"/>
        <a:buFont typeface="Wingdings" pitchFamily="2" charset="2"/>
        <a:buChar char="§"/>
        <a:defRPr sz="900" kern="1200">
          <a:solidFill>
            <a:schemeClr val="tx1"/>
          </a:solidFill>
          <a:latin typeface="+mn-lt"/>
          <a:ea typeface="+mn-ea"/>
          <a:cs typeface="+mn-cs"/>
        </a:defRPr>
      </a:lvl4pPr>
      <a:lvl5pPr marL="720090" indent="-102870" algn="l" defTabSz="514350" rtl="0" eaLnBrk="1" latinLnBrk="0" hangingPunct="1">
        <a:lnSpc>
          <a:spcPct val="90000"/>
        </a:lnSpc>
        <a:spcBef>
          <a:spcPts val="225"/>
        </a:spcBef>
        <a:spcAft>
          <a:spcPts val="113"/>
        </a:spcAft>
        <a:buClr>
          <a:schemeClr val="accent1">
            <a:lumMod val="75000"/>
          </a:schemeClr>
        </a:buClr>
        <a:buSzPct val="85000"/>
        <a:buFont typeface="Wingdings" pitchFamily="2" charset="2"/>
        <a:buChar char="§"/>
        <a:defRPr sz="900" kern="1200">
          <a:solidFill>
            <a:schemeClr val="tx1"/>
          </a:solidFill>
          <a:latin typeface="+mn-lt"/>
          <a:ea typeface="+mn-ea"/>
          <a:cs typeface="+mn-cs"/>
        </a:defRPr>
      </a:lvl5pPr>
      <a:lvl6pPr marL="900000" indent="-128588" algn="l" defTabSz="514350" rtl="0" eaLnBrk="1" latinLnBrk="0" hangingPunct="1">
        <a:lnSpc>
          <a:spcPct val="90000"/>
        </a:lnSpc>
        <a:spcBef>
          <a:spcPts val="225"/>
        </a:spcBef>
        <a:spcAft>
          <a:spcPts val="113"/>
        </a:spcAft>
        <a:buClr>
          <a:schemeClr val="accent1">
            <a:lumMod val="75000"/>
          </a:schemeClr>
        </a:buClr>
        <a:buSzPct val="85000"/>
        <a:buFont typeface="Wingdings" pitchFamily="2" charset="2"/>
        <a:buChar char="§"/>
        <a:defRPr sz="900" kern="1200">
          <a:solidFill>
            <a:schemeClr val="tx1"/>
          </a:solidFill>
          <a:latin typeface="+mn-lt"/>
          <a:ea typeface="+mn-ea"/>
          <a:cs typeface="+mn-cs"/>
        </a:defRPr>
      </a:lvl6pPr>
      <a:lvl7pPr marL="1068750" indent="-128588" algn="l" defTabSz="514350" rtl="0" eaLnBrk="1" latinLnBrk="0" hangingPunct="1">
        <a:lnSpc>
          <a:spcPct val="90000"/>
        </a:lnSpc>
        <a:spcBef>
          <a:spcPts val="225"/>
        </a:spcBef>
        <a:spcAft>
          <a:spcPts val="113"/>
        </a:spcAft>
        <a:buClr>
          <a:schemeClr val="accent1">
            <a:lumMod val="75000"/>
          </a:schemeClr>
        </a:buClr>
        <a:buSzPct val="85000"/>
        <a:buFont typeface="Wingdings" pitchFamily="2" charset="2"/>
        <a:buChar char="§"/>
        <a:defRPr sz="900" kern="1200">
          <a:solidFill>
            <a:schemeClr val="tx1"/>
          </a:solidFill>
          <a:latin typeface="+mn-lt"/>
          <a:ea typeface="+mn-ea"/>
          <a:cs typeface="+mn-cs"/>
        </a:defRPr>
      </a:lvl7pPr>
      <a:lvl8pPr marL="1237500" indent="-128588" algn="l" defTabSz="514350" rtl="0" eaLnBrk="1" latinLnBrk="0" hangingPunct="1">
        <a:lnSpc>
          <a:spcPct val="90000"/>
        </a:lnSpc>
        <a:spcBef>
          <a:spcPts val="225"/>
        </a:spcBef>
        <a:spcAft>
          <a:spcPts val="113"/>
        </a:spcAft>
        <a:buClr>
          <a:schemeClr val="accent1">
            <a:lumMod val="75000"/>
          </a:schemeClr>
        </a:buClr>
        <a:buSzPct val="85000"/>
        <a:buFont typeface="Wingdings" pitchFamily="2" charset="2"/>
        <a:buChar char="§"/>
        <a:defRPr sz="900" kern="1200">
          <a:solidFill>
            <a:schemeClr val="tx1"/>
          </a:solidFill>
          <a:latin typeface="+mn-lt"/>
          <a:ea typeface="+mn-ea"/>
          <a:cs typeface="+mn-cs"/>
        </a:defRPr>
      </a:lvl8pPr>
      <a:lvl9pPr marL="1406250" indent="-128588" algn="l" defTabSz="514350" rtl="0" eaLnBrk="1" latinLnBrk="0" hangingPunct="1">
        <a:lnSpc>
          <a:spcPct val="90000"/>
        </a:lnSpc>
        <a:spcBef>
          <a:spcPts val="225"/>
        </a:spcBef>
        <a:spcAft>
          <a:spcPts val="113"/>
        </a:spcAft>
        <a:buClr>
          <a:schemeClr val="accent1">
            <a:lumMod val="75000"/>
          </a:schemeClr>
        </a:buClr>
        <a:buSzPct val="85000"/>
        <a:buFont typeface="Wingdings" pitchFamily="2" charset="2"/>
        <a:buChar char="§"/>
        <a:defRPr sz="900"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0023571"/>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6125287"/>
      </p:ext>
    </p:extLst>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hyperlink" Target="mailto:Stephen.masyada@ucf.edu" TargetMode="Externa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hyperlink" Target="https://www.oyez.org/cases/1960/6"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13.xml"/><Relationship Id="rId6" Type="http://schemas.openxmlformats.org/officeDocument/2006/relationships/image" Target="../media/image12.jpg"/><Relationship Id="rId5" Type="http://schemas.openxmlformats.org/officeDocument/2006/relationships/hyperlink" Target="https://www.oyez.org/cases/1850-1900/60us393" TargetMode="Externa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hyperlink" Target="https://www.oyez.org/cases/1789-1850/17us316"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hyperlink" Target="https://www.oyez.org/cases/1994/93-1260"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hyperlink" Target="https://www.oyez.org/cases/1973/73-1766"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hyperlink" Target="https://www.oyez.org/cases/2000/00-949"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2.xml"/><Relationship Id="rId7" Type="http://schemas.openxmlformats.org/officeDocument/2006/relationships/image" Target="../media/image9.png"/><Relationship Id="rId2" Type="http://schemas.openxmlformats.org/officeDocument/2006/relationships/slideLayout" Target="../slideLayouts/slideLayout16.xml"/><Relationship Id="rId1" Type="http://schemas.openxmlformats.org/officeDocument/2006/relationships/tags" Target="../tags/tag23.xml"/><Relationship Id="rId6" Type="http://schemas.openxmlformats.org/officeDocument/2006/relationships/image" Target="../media/image14.jpg"/><Relationship Id="rId5" Type="http://schemas.openxmlformats.org/officeDocument/2006/relationships/hyperlink" Target="https://www.oyez.org/cases/1900-1940/249us47" TargetMode="External"/><Relationship Id="rId4" Type="http://schemas.openxmlformats.org/officeDocument/2006/relationships/hyperlink" Target="https://www.oyez.org/cases/1968/492"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2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hyperlink" Target="https://www.oyez.org/cases/1940-1955/319us624"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25.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hyperlink" Target="https://www.oyez.org/cases/1968/21"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xml"/><Relationship Id="rId1" Type="http://schemas.openxmlformats.org/officeDocument/2006/relationships/tags" Target="../tags/tag26.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hyperlink" Target="https://www.oyez.org/cases/1988/88-155"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27.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hyperlink" Target="https://www.oyez.org/cases/2008/08-205"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28.xml"/><Relationship Id="rId5" Type="http://schemas.openxmlformats.org/officeDocument/2006/relationships/image" Target="../media/image8.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29.xml"/><Relationship Id="rId6" Type="http://schemas.openxmlformats.org/officeDocument/2006/relationships/image" Target="../media/image9.png"/><Relationship Id="rId5" Type="http://schemas.openxmlformats.org/officeDocument/2006/relationships/image" Target="../media/image18.jpg"/><Relationship Id="rId4" Type="http://schemas.openxmlformats.org/officeDocument/2006/relationships/hyperlink" Target="https://www.oyez.org/cases/1961/468"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30.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hyperlink" Target="https://www.oyez.org/cases/1971/70-110"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tags" Target="../tags/tag31.xml"/><Relationship Id="rId5" Type="http://schemas.openxmlformats.org/officeDocument/2006/relationships/image" Target="../media/image8.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32.xml"/><Relationship Id="rId6" Type="http://schemas.openxmlformats.org/officeDocument/2006/relationships/image" Target="../media/image9.png"/><Relationship Id="rId5" Type="http://schemas.openxmlformats.org/officeDocument/2006/relationships/image" Target="../media/image20.jpg"/><Relationship Id="rId4" Type="http://schemas.openxmlformats.org/officeDocument/2006/relationships/hyperlink" Target="https://www.oyez.org/cases/1970/1873"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33.xml"/><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hyperlink" Target="https://www.oyez.org/cases/1987/86-836"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4.xml"/><Relationship Id="rId7" Type="http://schemas.openxmlformats.org/officeDocument/2006/relationships/hyperlink" Target="https://creativecommons.org/licenses/by/3.0/" TargetMode="External"/><Relationship Id="rId2" Type="http://schemas.openxmlformats.org/officeDocument/2006/relationships/slideLayout" Target="../slideLayouts/slideLayout16.xml"/><Relationship Id="rId1" Type="http://schemas.openxmlformats.org/officeDocument/2006/relationships/tags" Target="../tags/tag35.xml"/><Relationship Id="rId6" Type="http://schemas.openxmlformats.org/officeDocument/2006/relationships/hyperlink" Target="https://dearpersonreadingthis.blogspot.com/2015/09/meat-seller.html" TargetMode="External"/><Relationship Id="rId5" Type="http://schemas.openxmlformats.org/officeDocument/2006/relationships/image" Target="../media/image22.jpg"/><Relationship Id="rId4" Type="http://schemas.openxmlformats.org/officeDocument/2006/relationships/hyperlink" Target="https://www.oyez.org/cases/2007/07-290" TargetMode="External"/><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36.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hyperlink" Target="https://www.oyez.org/cases/2009/08-1521"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6.xml"/><Relationship Id="rId1" Type="http://schemas.openxmlformats.org/officeDocument/2006/relationships/tags" Target="../tags/tag37.xml"/><Relationship Id="rId5" Type="http://schemas.openxmlformats.org/officeDocument/2006/relationships/image" Target="../media/image8.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38.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hyperlink" Target="https://www.oyez.org/cases/1940-1955/323us214"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39.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hyperlink" Target="https://www.oyez.org/cases/1960/236"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40.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hyperlink" Target="https://www.oyez.org/cases/1962/155"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history.house.gov/Historical-Highlights/1851-1900/The-Civil-Rights-Bill-of-1866/" TargetMode="External"/><Relationship Id="rId13" Type="http://schemas.openxmlformats.org/officeDocument/2006/relationships/hyperlink" Target="https://www.loc.gov/rr/program/bib/newdeal/intro.html" TargetMode="External"/><Relationship Id="rId18" Type="http://schemas.openxmlformats.org/officeDocument/2006/relationships/image" Target="../media/image8.png"/><Relationship Id="rId3" Type="http://schemas.openxmlformats.org/officeDocument/2006/relationships/notesSlide" Target="../notesSlides/notesSlide4.xml"/><Relationship Id="rId7" Type="http://schemas.openxmlformats.org/officeDocument/2006/relationships/hyperlink" Target="https://www.ourdocuments.gov/doc.php?flash=false&amp;doc=48" TargetMode="External"/><Relationship Id="rId12" Type="http://schemas.openxmlformats.org/officeDocument/2006/relationships/hyperlink" Target="https://www.gilderlehrman.org/history-resources/teaching-resource/study-aid-great-society-legislation" TargetMode="External"/><Relationship Id="rId17" Type="http://schemas.openxmlformats.org/officeDocument/2006/relationships/image" Target="../media/image9.png"/><Relationship Id="rId2" Type="http://schemas.openxmlformats.org/officeDocument/2006/relationships/slideLayout" Target="../slideLayouts/slideLayout16.xml"/><Relationship Id="rId16" Type="http://schemas.openxmlformats.org/officeDocument/2006/relationships/hyperlink" Target="https://www.ourdocuments.gov/doc.php?flash=false&amp;doc=98" TargetMode="External"/><Relationship Id="rId1" Type="http://schemas.openxmlformats.org/officeDocument/2006/relationships/tags" Target="../tags/tag5.xml"/><Relationship Id="rId6" Type="http://schemas.openxmlformats.org/officeDocument/2006/relationships/hyperlink" Target="https://www.ourdocuments.gov/doc.php?flash=false&amp;doc=31" TargetMode="External"/><Relationship Id="rId11" Type="http://schemas.openxmlformats.org/officeDocument/2006/relationships/hyperlink" Target="https://www.congress.gov/107/plaws/publ56/PLAW-107publ56.pdf" TargetMode="External"/><Relationship Id="rId5" Type="http://schemas.openxmlformats.org/officeDocument/2006/relationships/hyperlink" Target="https://www.senate.gov/artandhistory/history/minute/Kansas_Nebraska_Act.htm#:~:text=It%20became%20law%20on%20May,territories%20to%20sway%20the%20vote." TargetMode="External"/><Relationship Id="rId15" Type="http://schemas.openxmlformats.org/officeDocument/2006/relationships/hyperlink" Target="https://crsreports.congress.gov/product/pdf/RL/RL30853" TargetMode="External"/><Relationship Id="rId10" Type="http://schemas.openxmlformats.org/officeDocument/2006/relationships/hyperlink" Target="https://www.ourdocuments.gov/doc.php?flash=false&amp;doc=16" TargetMode="External"/><Relationship Id="rId4" Type="http://schemas.openxmlformats.org/officeDocument/2006/relationships/hyperlink" Target="https://guides.loc.gov/compromise-1850" TargetMode="External"/><Relationship Id="rId9" Type="http://schemas.openxmlformats.org/officeDocument/2006/relationships/hyperlink" Target="https://www.ourdocuments.gov/doc.php?flash=false&amp;doc=97" TargetMode="External"/><Relationship Id="rId14" Type="http://schemas.openxmlformats.org/officeDocument/2006/relationships/hyperlink" Target="https://www.govinfo.gov/content/pkg/BILLS-111hr3590enr/pdf/BILLS-111hr3590enr.pdf" TargetMode="Externa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41.xml"/><Relationship Id="rId6" Type="http://schemas.openxmlformats.org/officeDocument/2006/relationships/image" Target="../media/image9.png"/><Relationship Id="rId5" Type="http://schemas.openxmlformats.org/officeDocument/2006/relationships/image" Target="../media/image27.png"/><Relationship Id="rId4" Type="http://schemas.openxmlformats.org/officeDocument/2006/relationships/hyperlink" Target="https://www.oyez.org/cases/1965/759"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6.xml"/><Relationship Id="rId1" Type="http://schemas.openxmlformats.org/officeDocument/2006/relationships/tags" Target="../tags/tag42.xml"/><Relationship Id="rId5" Type="http://schemas.openxmlformats.org/officeDocument/2006/relationships/image" Target="../media/image8.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43.xml"/><Relationship Id="rId6" Type="http://schemas.openxmlformats.org/officeDocument/2006/relationships/image" Target="../media/image9.png"/><Relationship Id="rId5" Type="http://schemas.openxmlformats.org/officeDocument/2006/relationships/hyperlink" Target="https://www.oyez.org/cases/1971/70-18" TargetMode="External"/><Relationship Id="rId4" Type="http://schemas.openxmlformats.org/officeDocument/2006/relationships/hyperlink" Target="https://www.oyez.org/cases/2021/19-1392"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xml"/><Relationship Id="rId1" Type="http://schemas.openxmlformats.org/officeDocument/2006/relationships/tags" Target="../tags/tag44.xml"/><Relationship Id="rId5" Type="http://schemas.openxmlformats.org/officeDocument/2006/relationships/image" Target="../media/image8.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44.xml"/><Relationship Id="rId7" Type="http://schemas.openxmlformats.org/officeDocument/2006/relationships/image" Target="../media/image9.png"/><Relationship Id="rId2" Type="http://schemas.openxmlformats.org/officeDocument/2006/relationships/slideLayout" Target="../slideLayouts/slideLayout29.xml"/><Relationship Id="rId1" Type="http://schemas.openxmlformats.org/officeDocument/2006/relationships/tags" Target="../tags/tag4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ww.oyez.org/cases/1850-1900/163us537"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45.xml"/><Relationship Id="rId7" Type="http://schemas.openxmlformats.org/officeDocument/2006/relationships/image" Target="../media/image9.png"/><Relationship Id="rId2" Type="http://schemas.openxmlformats.org/officeDocument/2006/relationships/slideLayout" Target="../slideLayouts/slideLayout29.xml"/><Relationship Id="rId1" Type="http://schemas.openxmlformats.org/officeDocument/2006/relationships/tags" Target="../tags/tag46.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hyperlink" Target="https://www.oyez.org/cases/1940-1955/347us483"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47.xml"/><Relationship Id="rId6" Type="http://schemas.openxmlformats.org/officeDocument/2006/relationships/image" Target="../media/image9.png"/><Relationship Id="rId5" Type="http://schemas.openxmlformats.org/officeDocument/2006/relationships/image" Target="../media/image31.png"/><Relationship Id="rId4" Type="http://schemas.openxmlformats.org/officeDocument/2006/relationships/hyperlink" Target="https://www.oyez.org/cases/1979/76-811"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ags" Target="../tags/tag48.xml"/><Relationship Id="rId6" Type="http://schemas.openxmlformats.org/officeDocument/2006/relationships/image" Target="../media/image9.png"/><Relationship Id="rId5" Type="http://schemas.openxmlformats.org/officeDocument/2006/relationships/image" Target="../media/image32.jpg"/><Relationship Id="rId4" Type="http://schemas.openxmlformats.org/officeDocument/2006/relationships/hyperlink" Target="https://www.oyez.org/cases/1992/92-357"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ourdocuments.gov/doc.php?flash=false&amp;doc=74" TargetMode="External"/><Relationship Id="rId13"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s://www.gilderlehrman.org/history-resources/spotlight-primary-source/proclamation-suspension-habeas-corpus-1862" TargetMode="External"/><Relationship Id="rId12" Type="http://schemas.openxmlformats.org/officeDocument/2006/relationships/hyperlink" Target="https://www.nixonlibrary.gov/news/war-powers-resolution-1973#:~:text=The%20War%20Powers%20Resolution%20of,the%20executive%20branch's%20power%20when" TargetMode="External"/><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hyperlink" Target="https://history.state.gov/milestones/1801-1829/louisiana-purchase" TargetMode="External"/><Relationship Id="rId11" Type="http://schemas.openxmlformats.org/officeDocument/2006/relationships/hyperlink" Target="https://www.dol.gov/agencies/ofccp/about/executive-order-11246-history" TargetMode="External"/><Relationship Id="rId5" Type="http://schemas.openxmlformats.org/officeDocument/2006/relationships/hyperlink" Target="https://history.state.gov/milestones/1801-1829/florida" TargetMode="External"/><Relationship Id="rId10" Type="http://schemas.openxmlformats.org/officeDocument/2006/relationships/hyperlink" Target="https://www.ourdocuments.gov/doc.php?flash=false&amp;doc=84" TargetMode="External"/><Relationship Id="rId4" Type="http://schemas.openxmlformats.org/officeDocument/2006/relationships/hyperlink" Target="https://www.loc.gov/rr/hispanic/1898/treaty.html" TargetMode="External"/><Relationship Id="rId9" Type="http://schemas.openxmlformats.org/officeDocument/2006/relationships/hyperlink" Target="https://www.eisenhowerlibrary.gov/research/online-documents/civil-rights-little-rock-school-integration-crisis" TargetMode="External"/><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16.xml"/><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hyperlink" Target="https://www.oyez.org/cases/1789-1850/5us13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ctrTitle"/>
          </p:nvPr>
        </p:nvSpPr>
        <p:spPr>
          <a:xfrm>
            <a:off x="426673" y="4538212"/>
            <a:ext cx="8142678" cy="1207951"/>
          </a:xfrm>
        </p:spPr>
        <p:txBody>
          <a:bodyPr>
            <a:noAutofit/>
          </a:bodyPr>
          <a:lstStyle/>
          <a:p>
            <a:pPr algn="r">
              <a:lnSpc>
                <a:spcPts val="3600"/>
              </a:lnSpc>
            </a:pPr>
            <a:r>
              <a:rPr lang="en-US" sz="5400" b="1" kern="1200" dirty="0">
                <a:latin typeface="+mj-lt"/>
                <a:ea typeface="+mj-ea"/>
                <a:cs typeface="+mj-cs"/>
              </a:rPr>
              <a:t>The Florida Civic Literacy Examination</a:t>
            </a:r>
            <a:br>
              <a:rPr lang="en-US" sz="2400" kern="1200" dirty="0">
                <a:solidFill>
                  <a:schemeClr val="tx1"/>
                </a:solidFill>
                <a:latin typeface="+mj-lt"/>
                <a:ea typeface="+mj-ea"/>
                <a:cs typeface="+mj-cs"/>
              </a:rPr>
            </a:br>
            <a:r>
              <a:rPr lang="en-US" sz="2400" b="1" dirty="0">
                <a:solidFill>
                  <a:schemeClr val="bg1"/>
                </a:solidFill>
              </a:rPr>
              <a:t>An Overview of Competency Four</a:t>
            </a:r>
            <a:br>
              <a:rPr lang="en-US" sz="2400" dirty="0"/>
            </a:br>
            <a:r>
              <a:rPr lang="en-US" sz="2400" dirty="0"/>
              <a:t>Lou Frey Institute/Florida Joint Center for Citizenship</a:t>
            </a:r>
            <a:br>
              <a:rPr lang="en-US" sz="2400" dirty="0"/>
            </a:br>
            <a:r>
              <a:rPr lang="en-US" sz="2400" dirty="0"/>
              <a:t>Contact: </a:t>
            </a:r>
            <a:r>
              <a:rPr lang="en-US" sz="2400" u="sng" dirty="0">
                <a:solidFill>
                  <a:schemeClr val="tx1"/>
                </a:solidFill>
                <a:hlinkClick r:id="rId5">
                  <a:extLst>
                    <a:ext uri="{A12FA001-AC4F-418D-AE19-62706E023703}">
                      <ahyp:hlinkClr xmlns:ahyp="http://schemas.microsoft.com/office/drawing/2018/hyperlinkcolor" val="tx"/>
                    </a:ext>
                  </a:extLst>
                </a:hlinkClick>
              </a:rPr>
              <a:t>Stephen.masyada@ucf.edu</a:t>
            </a:r>
            <a:br>
              <a:rPr lang="en-US" sz="2400" u="sng" dirty="0">
                <a:solidFill>
                  <a:schemeClr val="tx1"/>
                </a:solidFill>
              </a:rPr>
            </a:br>
            <a:r>
              <a:rPr lang="en-US" sz="2400" u="sng" dirty="0">
                <a:solidFill>
                  <a:schemeClr val="tx1"/>
                </a:solidFill>
              </a:rPr>
              <a:t>Floridacitizen.org </a:t>
            </a:r>
            <a:br>
              <a:rPr lang="en-US" sz="2400" u="sng">
                <a:solidFill>
                  <a:schemeClr val="tx1"/>
                </a:solidFill>
              </a:rPr>
            </a:br>
            <a:r>
              <a:rPr lang="en-US" sz="2400" u="sng">
                <a:solidFill>
                  <a:schemeClr val="tx1"/>
                </a:solidFill>
              </a:rPr>
              <a:t>Civics360.org</a:t>
            </a:r>
            <a:r>
              <a:rPr lang="en-US" sz="2400">
                <a:solidFill>
                  <a:schemeClr val="tx1"/>
                </a:solidFill>
              </a:rPr>
              <a:t> </a:t>
            </a:r>
            <a:br>
              <a:rPr lang="en-US" sz="2400" dirty="0">
                <a:solidFill>
                  <a:schemeClr val="tx1"/>
                </a:solidFill>
              </a:rPr>
            </a:br>
            <a:br>
              <a:rPr lang="en-US" sz="2400" dirty="0"/>
            </a:br>
            <a:r>
              <a:rPr lang="en-US" sz="800" dirty="0"/>
              <a:t>r</a:t>
            </a:r>
            <a:br>
              <a:rPr lang="en-US" sz="800" dirty="0"/>
            </a:br>
            <a:endParaRPr lang="en-US" sz="1800" b="1" dirty="0">
              <a:latin typeface="Helvetica" charset="0"/>
              <a:ea typeface="Helvetica" charset="0"/>
              <a:cs typeface="Helvetica"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20656" y="6087031"/>
            <a:ext cx="571343" cy="770969"/>
          </a:xfrm>
          <a:prstGeom prst="rect">
            <a:avLst/>
          </a:prstGeom>
        </p:spPr>
      </p:pic>
    </p:spTree>
    <p:custDataLst>
      <p:tags r:id="rId1"/>
    </p:custDataLst>
    <p:extLst>
      <p:ext uri="{BB962C8B-B14F-4D97-AF65-F5344CB8AC3E}">
        <p14:creationId xmlns:p14="http://schemas.microsoft.com/office/powerpoint/2010/main" val="1674422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6" name="Google Shape;896;p47"/>
          <p:cNvSpPr txBox="1">
            <a:spLocks noGrp="1"/>
          </p:cNvSpPr>
          <p:nvPr>
            <p:ph idx="1"/>
          </p:nvPr>
        </p:nvSpPr>
        <p:spPr>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Times New Roman"/>
                <a:ea typeface="Times New Roman"/>
                <a:cs typeface="Times New Roman"/>
                <a:sym typeface="Times New Roman"/>
              </a:rPr>
              <a:t>“</a:t>
            </a:r>
            <a:r>
              <a:rPr lang="en-US" sz="2800" b="0" i="0" u="none" strike="noStrike" cap="none" dirty="0">
                <a:solidFill>
                  <a:srgbClr val="FF0000"/>
                </a:solidFill>
                <a:latin typeface="Times New Roman"/>
                <a:ea typeface="Times New Roman"/>
                <a:cs typeface="Times New Roman"/>
                <a:sym typeface="Times New Roman"/>
              </a:rPr>
              <a:t>Justiciability</a:t>
            </a:r>
            <a:r>
              <a:rPr lang="en-US" sz="2800" b="0" i="0" u="none" strike="noStrike" cap="none" dirty="0">
                <a:solidFill>
                  <a:srgbClr val="000000"/>
                </a:solidFill>
                <a:latin typeface="Times New Roman"/>
                <a:ea typeface="Times New Roman"/>
                <a:cs typeface="Times New Roman"/>
                <a:sym typeface="Times New Roman"/>
              </a:rPr>
              <a:t>”---can we actually decide this case?</a:t>
            </a:r>
            <a:endParaRPr dirty="0"/>
          </a:p>
          <a:p>
            <a:pPr marL="228600" lvl="0" indent="-228600" algn="l" rtl="0">
              <a:lnSpc>
                <a:spcPct val="90000"/>
              </a:lnSpc>
              <a:spcBef>
                <a:spcPts val="1000"/>
              </a:spcBef>
              <a:spcAft>
                <a:spcPts val="0"/>
              </a:spcAft>
              <a:buClr>
                <a:srgbClr val="000000"/>
              </a:buClr>
              <a:buSzPts val="2800"/>
              <a:buChar char="•"/>
            </a:pPr>
            <a:r>
              <a:rPr lang="en-US" dirty="0">
                <a:solidFill>
                  <a:srgbClr val="000000"/>
                </a:solidFill>
                <a:latin typeface="Times New Roman"/>
                <a:ea typeface="Times New Roman"/>
                <a:cs typeface="Times New Roman"/>
                <a:sym typeface="Times New Roman"/>
              </a:rPr>
              <a:t>One Person, One Vote</a:t>
            </a:r>
            <a:endParaRPr sz="2800" b="0" i="0" u="none" strike="noStrike" dirty="0">
              <a:solidFill>
                <a:srgbClr val="000000"/>
              </a:solidFill>
              <a:latin typeface="Times New Roman"/>
              <a:ea typeface="Times New Roman"/>
              <a:cs typeface="Times New Roman"/>
              <a:sym typeface="Times New Roman"/>
            </a:endParaRPr>
          </a:p>
          <a:p>
            <a:pPr marL="228600" lvl="0" indent="-228600" algn="l" rtl="0">
              <a:lnSpc>
                <a:spcPct val="90000"/>
              </a:lnSpc>
              <a:spcBef>
                <a:spcPts val="1000"/>
              </a:spcBef>
              <a:spcAft>
                <a:spcPts val="0"/>
              </a:spcAft>
              <a:buClr>
                <a:srgbClr val="000000"/>
              </a:buClr>
              <a:buSzPts val="2800"/>
              <a:buChar char="•"/>
            </a:pPr>
            <a:r>
              <a:rPr lang="en-US" sz="2800" i="0" u="none" strike="noStrike" dirty="0">
                <a:solidFill>
                  <a:srgbClr val="000000"/>
                </a:solidFill>
                <a:latin typeface="Times New Roman"/>
                <a:ea typeface="Times New Roman"/>
                <a:cs typeface="Times New Roman"/>
                <a:sym typeface="Times New Roman"/>
              </a:rPr>
              <a:t>While we often connect Baker v. </a:t>
            </a:r>
            <a:r>
              <a:rPr lang="en-US" sz="2800" i="0" u="none" strike="noStrike" dirty="0" err="1">
                <a:solidFill>
                  <a:srgbClr val="000000"/>
                </a:solidFill>
                <a:latin typeface="Times New Roman"/>
                <a:ea typeface="Times New Roman"/>
                <a:cs typeface="Times New Roman"/>
                <a:sym typeface="Times New Roman"/>
              </a:rPr>
              <a:t>Carr</a:t>
            </a:r>
            <a:r>
              <a:rPr lang="en-US" sz="2800" i="0" u="none" strike="noStrike" dirty="0">
                <a:solidFill>
                  <a:srgbClr val="000000"/>
                </a:solidFill>
                <a:latin typeface="Times New Roman"/>
                <a:ea typeface="Times New Roman"/>
                <a:cs typeface="Times New Roman"/>
                <a:sym typeface="Times New Roman"/>
              </a:rPr>
              <a:t> with the “one-person, one-vote principle”, the U.S. Supreme Court </a:t>
            </a:r>
            <a:r>
              <a:rPr lang="en-US" sz="2800" i="0" u="none" strike="noStrike" dirty="0">
                <a:solidFill>
                  <a:srgbClr val="FF0000"/>
                </a:solidFill>
                <a:latin typeface="Times New Roman"/>
                <a:ea typeface="Times New Roman"/>
                <a:cs typeface="Times New Roman"/>
                <a:sym typeface="Times New Roman"/>
              </a:rPr>
              <a:t>first had to decide if it had the power to decide the case</a:t>
            </a:r>
            <a:r>
              <a:rPr lang="en-US" sz="2800" i="0" u="none" strike="noStrike" dirty="0">
                <a:solidFill>
                  <a:srgbClr val="000000"/>
                </a:solidFill>
                <a:latin typeface="Times New Roman"/>
                <a:ea typeface="Times New Roman"/>
                <a:cs typeface="Times New Roman"/>
                <a:sym typeface="Times New Roman"/>
              </a:rPr>
              <a:t>, which is the principle of “</a:t>
            </a:r>
            <a:r>
              <a:rPr lang="en-US" sz="2800" i="0" u="none" strike="noStrike" dirty="0">
                <a:solidFill>
                  <a:srgbClr val="FF0000"/>
                </a:solidFill>
                <a:latin typeface="Times New Roman"/>
                <a:ea typeface="Times New Roman"/>
                <a:cs typeface="Times New Roman"/>
                <a:sym typeface="Times New Roman"/>
              </a:rPr>
              <a:t>justiciability</a:t>
            </a:r>
            <a:r>
              <a:rPr lang="en-US" sz="2800" i="0" u="none" strike="noStrike" dirty="0">
                <a:solidFill>
                  <a:srgbClr val="000000"/>
                </a:solidFill>
                <a:latin typeface="Times New Roman"/>
                <a:ea typeface="Times New Roman"/>
                <a:cs typeface="Times New Roman"/>
                <a:sym typeface="Times New Roman"/>
              </a:rPr>
              <a:t>”.  The U.S. Supreme tends to avoid “political questions”, conflicts between branches of levels of government, instead focusing on constitutional questions.  Before the U.S. Supreme Court examined the constitutional question in Baker v. </a:t>
            </a:r>
            <a:r>
              <a:rPr lang="en-US" sz="2800" i="0" u="none" strike="noStrike" dirty="0" err="1">
                <a:solidFill>
                  <a:srgbClr val="000000"/>
                </a:solidFill>
                <a:latin typeface="Times New Roman"/>
                <a:ea typeface="Times New Roman"/>
                <a:cs typeface="Times New Roman"/>
                <a:sym typeface="Times New Roman"/>
              </a:rPr>
              <a:t>Carr</a:t>
            </a:r>
            <a:r>
              <a:rPr lang="en-US" sz="2800" i="0" u="none" strike="noStrike" dirty="0">
                <a:solidFill>
                  <a:srgbClr val="000000"/>
                </a:solidFill>
                <a:latin typeface="Times New Roman"/>
                <a:ea typeface="Times New Roman"/>
                <a:cs typeface="Times New Roman"/>
                <a:sym typeface="Times New Roman"/>
              </a:rPr>
              <a:t>, it decided, first, that it has the power to make a specific decision.</a:t>
            </a:r>
            <a:endParaRPr dirty="0"/>
          </a:p>
        </p:txBody>
      </p:sp>
      <p:sp>
        <p:nvSpPr>
          <p:cNvPr id="895" name="Google Shape;895;p4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hlinkClick r:id="rId4"/>
              </a:rPr>
              <a:t>Baker v. </a:t>
            </a:r>
            <a:r>
              <a:rPr lang="en-US" dirty="0" err="1">
                <a:hlinkClick r:id="rId4"/>
              </a:rPr>
              <a:t>Carr</a:t>
            </a:r>
            <a:r>
              <a:rPr lang="en-US" dirty="0">
                <a:hlinkClick r:id="rId4"/>
              </a:rPr>
              <a:t> (1962)</a:t>
            </a:r>
            <a:endParaRPr dirty="0"/>
          </a:p>
        </p:txBody>
      </p:sp>
      <p:pic>
        <p:nvPicPr>
          <p:cNvPr id="2" name="Picture 1">
            <a:extLst>
              <a:ext uri="{FF2B5EF4-FFF2-40B4-BE49-F238E27FC236}">
                <a16:creationId xmlns:a16="http://schemas.microsoft.com/office/drawing/2014/main" id="{CC0EFA9E-43A7-D003-8BA3-EA8440A3DD61}"/>
              </a:ext>
            </a:extLst>
          </p:cNvPr>
          <p:cNvPicPr>
            <a:picLocks noChangeAspect="1"/>
          </p:cNvPicPr>
          <p:nvPr/>
        </p:nvPicPr>
        <p:blipFill>
          <a:blip r:embed="rId5"/>
          <a:stretch>
            <a:fillRect/>
          </a:stretch>
        </p:blipFill>
        <p:spPr>
          <a:xfrm>
            <a:off x="0" y="6492240"/>
            <a:ext cx="12192000" cy="365760"/>
          </a:xfrm>
          <a:prstGeom prst="rect">
            <a:avLst/>
          </a:prstGeom>
        </p:spPr>
      </p:pic>
      <p:pic>
        <p:nvPicPr>
          <p:cNvPr id="3" name="Picture 2">
            <a:extLst>
              <a:ext uri="{FF2B5EF4-FFF2-40B4-BE49-F238E27FC236}">
                <a16:creationId xmlns:a16="http://schemas.microsoft.com/office/drawing/2014/main" id="{6FCF5E5C-920A-B008-DD4F-32B712978BE9}"/>
              </a:ext>
            </a:extLst>
          </p:cNvPr>
          <p:cNvPicPr>
            <a:picLocks noChangeAspect="1"/>
          </p:cNvPicPr>
          <p:nvPr/>
        </p:nvPicPr>
        <p:blipFill>
          <a:blip r:embed="rId6"/>
          <a:stretch>
            <a:fillRect/>
          </a:stretch>
        </p:blipFill>
        <p:spPr>
          <a:xfrm>
            <a:off x="11618926" y="6089837"/>
            <a:ext cx="573074" cy="768163"/>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F608AC-E63C-EECF-7972-91202AF9D5BE}"/>
              </a:ext>
            </a:extLst>
          </p:cNvPr>
          <p:cNvSpPr>
            <a:spLocks noGrp="1"/>
          </p:cNvSpPr>
          <p:nvPr>
            <p:ph type="title"/>
          </p:nvPr>
        </p:nvSpPr>
        <p:spPr>
          <a:xfrm>
            <a:off x="838200" y="451381"/>
            <a:ext cx="10512552" cy="4066540"/>
          </a:xfrm>
        </p:spPr>
        <p:txBody>
          <a:bodyPr vert="horz" lIns="91440" tIns="45720" rIns="91440" bIns="45720" rtlCol="0" anchor="b">
            <a:normAutofit/>
          </a:bodyPr>
          <a:lstStyle/>
          <a:p>
            <a:pPr>
              <a:spcBef>
                <a:spcPct val="0"/>
              </a:spcBef>
            </a:pPr>
            <a:r>
              <a:rPr lang="en-US" sz="6600" kern="1200">
                <a:solidFill>
                  <a:schemeClr val="tx1"/>
                </a:solidFill>
                <a:latin typeface="+mj-lt"/>
                <a:ea typeface="+mj-ea"/>
                <a:cs typeface="+mj-cs"/>
              </a:rPr>
              <a:t>Citizenship</a:t>
            </a:r>
          </a:p>
        </p:txBody>
      </p:sp>
      <p:pic>
        <p:nvPicPr>
          <p:cNvPr id="2" name="Picture 1">
            <a:extLst>
              <a:ext uri="{FF2B5EF4-FFF2-40B4-BE49-F238E27FC236}">
                <a16:creationId xmlns:a16="http://schemas.microsoft.com/office/drawing/2014/main" id="{5C851C28-E7DE-10B7-3F3E-1FBA2198850B}"/>
              </a:ext>
            </a:extLst>
          </p:cNvPr>
          <p:cNvPicPr>
            <a:picLocks noChangeAspect="1"/>
          </p:cNvPicPr>
          <p:nvPr/>
        </p:nvPicPr>
        <p:blipFill>
          <a:blip r:embed="rId4"/>
          <a:stretch>
            <a:fillRect/>
          </a:stretch>
        </p:blipFill>
        <p:spPr>
          <a:xfrm>
            <a:off x="0" y="6492240"/>
            <a:ext cx="12192000" cy="365760"/>
          </a:xfrm>
          <a:prstGeom prst="rect">
            <a:avLst/>
          </a:prstGeom>
        </p:spPr>
      </p:pic>
      <p:pic>
        <p:nvPicPr>
          <p:cNvPr id="3" name="Picture 2">
            <a:extLst>
              <a:ext uri="{FF2B5EF4-FFF2-40B4-BE49-F238E27FC236}">
                <a16:creationId xmlns:a16="http://schemas.microsoft.com/office/drawing/2014/main" id="{96CF9303-55D3-BCD0-5357-C2357704F372}"/>
              </a:ext>
            </a:extLst>
          </p:cNvPr>
          <p:cNvPicPr>
            <a:picLocks noChangeAspect="1"/>
          </p:cNvPicPr>
          <p:nvPr/>
        </p:nvPicPr>
        <p:blipFill>
          <a:blip r:embed="rId5"/>
          <a:stretch>
            <a:fillRect/>
          </a:stretch>
        </p:blipFill>
        <p:spPr>
          <a:xfrm>
            <a:off x="11618926" y="6089837"/>
            <a:ext cx="573074" cy="768163"/>
          </a:xfrm>
          <a:prstGeom prst="rect">
            <a:avLst/>
          </a:prstGeom>
        </p:spPr>
      </p:pic>
    </p:spTree>
    <p:custDataLst>
      <p:tags r:id="rId1"/>
    </p:custDataLst>
    <p:extLst>
      <p:ext uri="{BB962C8B-B14F-4D97-AF65-F5344CB8AC3E}">
        <p14:creationId xmlns:p14="http://schemas.microsoft.com/office/powerpoint/2010/main" val="62675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5"/>
        <p:cNvGrpSpPr/>
        <p:nvPr/>
      </p:nvGrpSpPr>
      <p:grpSpPr>
        <a:xfrm>
          <a:off x="0" y="0"/>
          <a:ext cx="0" cy="0"/>
          <a:chOff x="0" y="0"/>
          <a:chExt cx="0" cy="0"/>
        </a:xfrm>
      </p:grpSpPr>
      <p:pic>
        <p:nvPicPr>
          <p:cNvPr id="2" name="Picture 1">
            <a:extLst>
              <a:ext uri="{FF2B5EF4-FFF2-40B4-BE49-F238E27FC236}">
                <a16:creationId xmlns:a16="http://schemas.microsoft.com/office/drawing/2014/main" id="{2CA327E3-6242-1EFD-BF5B-238CA997BDC9}"/>
              </a:ext>
            </a:extLst>
          </p:cNvPr>
          <p:cNvPicPr>
            <a:picLocks noChangeAspect="1"/>
          </p:cNvPicPr>
          <p:nvPr/>
        </p:nvPicPr>
        <p:blipFill>
          <a:blip r:embed="rId4"/>
          <a:stretch>
            <a:fillRect/>
          </a:stretch>
        </p:blipFill>
        <p:spPr>
          <a:xfrm>
            <a:off x="-20" y="6492240"/>
            <a:ext cx="12192000" cy="365760"/>
          </a:xfrm>
          <a:prstGeom prst="rect">
            <a:avLst/>
          </a:prstGeom>
        </p:spPr>
      </p:pic>
      <p:sp>
        <p:nvSpPr>
          <p:cNvPr id="887" name="Google Shape;887;p46"/>
          <p:cNvSpPr txBox="1">
            <a:spLocks noGrp="1"/>
          </p:cNvSpPr>
          <p:nvPr>
            <p:ph idx="1"/>
          </p:nvPr>
        </p:nvSpPr>
        <p:spPr>
          <a:xfrm>
            <a:off x="4965431" y="2438400"/>
            <a:ext cx="6586489" cy="378541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2000" b="0" i="0" u="none" strike="noStrike" dirty="0">
                <a:latin typeface="Times New Roman"/>
                <a:ea typeface="Times New Roman"/>
                <a:cs typeface="Times New Roman"/>
                <a:sym typeface="Times New Roman"/>
              </a:rPr>
              <a:t>With Dred Scott, the U.S. Supreme Court </a:t>
            </a:r>
            <a:r>
              <a:rPr lang="en-US" sz="2000" b="1" i="0" u="none" strike="noStrike" dirty="0">
                <a:latin typeface="Times New Roman"/>
                <a:ea typeface="Times New Roman"/>
                <a:cs typeface="Times New Roman"/>
                <a:sym typeface="Times New Roman"/>
              </a:rPr>
              <a:t>did not decide who was a citizen</a:t>
            </a:r>
            <a:r>
              <a:rPr lang="en-US" sz="2000" b="0" i="0" u="none" strike="noStrike" dirty="0">
                <a:latin typeface="Times New Roman"/>
                <a:ea typeface="Times New Roman"/>
                <a:cs typeface="Times New Roman"/>
                <a:sym typeface="Times New Roman"/>
              </a:rPr>
              <a:t> although the Court was clear in </a:t>
            </a:r>
            <a:r>
              <a:rPr lang="en-US" sz="2000" b="0" i="0" u="none" strike="noStrike" dirty="0">
                <a:solidFill>
                  <a:srgbClr val="FF0000"/>
                </a:solidFill>
                <a:latin typeface="Times New Roman"/>
                <a:ea typeface="Times New Roman"/>
                <a:cs typeface="Times New Roman"/>
                <a:sym typeface="Times New Roman"/>
              </a:rPr>
              <a:t>deciding who was </a:t>
            </a:r>
            <a:r>
              <a:rPr lang="en-US" sz="2000" b="1" i="0" u="none" strike="noStrike" dirty="0">
                <a:solidFill>
                  <a:srgbClr val="FF0000"/>
                </a:solidFill>
                <a:latin typeface="Times New Roman"/>
                <a:ea typeface="Times New Roman"/>
                <a:cs typeface="Times New Roman"/>
                <a:sym typeface="Times New Roman"/>
              </a:rPr>
              <a:t>not </a:t>
            </a:r>
            <a:r>
              <a:rPr lang="en-US" sz="2000" b="0" i="0" u="none" strike="noStrike" dirty="0">
                <a:solidFill>
                  <a:srgbClr val="FF0000"/>
                </a:solidFill>
                <a:latin typeface="Times New Roman"/>
                <a:ea typeface="Times New Roman"/>
                <a:cs typeface="Times New Roman"/>
                <a:sym typeface="Times New Roman"/>
              </a:rPr>
              <a:t>a citizen</a:t>
            </a:r>
            <a:r>
              <a:rPr lang="en-US" sz="2000" b="0" i="0" u="none" strike="noStrike" dirty="0">
                <a:latin typeface="Times New Roman"/>
                <a:ea typeface="Times New Roman"/>
                <a:cs typeface="Times New Roman"/>
                <a:sym typeface="Times New Roman"/>
              </a:rPr>
              <a:t>, including an entire class of persons (African-Americans) born in the United States. </a:t>
            </a:r>
            <a:endParaRPr sz="2000" b="0" dirty="0"/>
          </a:p>
          <a:p>
            <a:pPr marL="228600" lvl="0" indent="-101600" algn="l" rtl="0">
              <a:lnSpc>
                <a:spcPct val="90000"/>
              </a:lnSpc>
              <a:spcBef>
                <a:spcPts val="1000"/>
              </a:spcBef>
              <a:spcAft>
                <a:spcPts val="0"/>
              </a:spcAft>
              <a:buClr>
                <a:schemeClr val="dk1"/>
              </a:buClr>
              <a:buSzPts val="2000"/>
              <a:buNone/>
            </a:pPr>
            <a:endParaRPr sz="2000" dirty="0"/>
          </a:p>
        </p:txBody>
      </p:sp>
      <p:sp>
        <p:nvSpPr>
          <p:cNvPr id="886" name="Google Shape;886;p46"/>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a:hlinkClick r:id="rId5"/>
              </a:rPr>
              <a:t>Dred Scott v. Sandford (1857)</a:t>
            </a:r>
            <a:endParaRPr dirty="0"/>
          </a:p>
        </p:txBody>
      </p:sp>
      <p:pic>
        <p:nvPicPr>
          <p:cNvPr id="888" name="Google Shape;888;p46" descr="284: 1857 Supreme Court Report on Dred Scott Case - Oct 10, 2004 ..."/>
          <p:cNvPicPr preferRelativeResize="0"/>
          <p:nvPr/>
        </p:nvPicPr>
        <p:blipFill rotWithShape="1">
          <a:blip r:embed="rId6">
            <a:alphaModFix/>
          </a:blip>
          <a:srcRect r="-1" b="6795"/>
          <a:stretch/>
        </p:blipFill>
        <p:spPr>
          <a:xfrm>
            <a:off x="20" y="10"/>
            <a:ext cx="4635571" cy="6857990"/>
          </a:xfrm>
          <a:prstGeom prst="rect">
            <a:avLst/>
          </a:prstGeom>
          <a:noFill/>
          <a:ln>
            <a:noFill/>
          </a:ln>
        </p:spPr>
      </p:pic>
      <p:cxnSp>
        <p:nvCxnSpPr>
          <p:cNvPr id="889" name="Google Shape;889;p46"/>
          <p:cNvCxnSpPr/>
          <p:nvPr/>
        </p:nvCxnSpPr>
        <p:spPr>
          <a:xfrm>
            <a:off x="5080934" y="2115117"/>
            <a:ext cx="6309360" cy="0"/>
          </a:xfrm>
          <a:prstGeom prst="straightConnector1">
            <a:avLst/>
          </a:prstGeom>
          <a:noFill/>
          <a:ln w="19050" cap="flat" cmpd="sng">
            <a:solidFill>
              <a:srgbClr val="C89A62"/>
            </a:solidFill>
            <a:prstDash val="solid"/>
            <a:miter lim="800000"/>
            <a:headEnd type="none" w="sm" len="sm"/>
            <a:tailEnd type="none" w="sm" len="sm"/>
          </a:ln>
        </p:spPr>
      </p:cxnSp>
      <p:pic>
        <p:nvPicPr>
          <p:cNvPr id="3" name="Picture 2">
            <a:extLst>
              <a:ext uri="{FF2B5EF4-FFF2-40B4-BE49-F238E27FC236}">
                <a16:creationId xmlns:a16="http://schemas.microsoft.com/office/drawing/2014/main" id="{9E321E6A-81EF-5FB3-5E42-953D10317AD4}"/>
              </a:ext>
            </a:extLst>
          </p:cNvPr>
          <p:cNvPicPr>
            <a:picLocks noChangeAspect="1"/>
          </p:cNvPicPr>
          <p:nvPr/>
        </p:nvPicPr>
        <p:blipFill>
          <a:blip r:embed="rId7"/>
          <a:stretch>
            <a:fillRect/>
          </a:stretch>
        </p:blipFill>
        <p:spPr>
          <a:xfrm>
            <a:off x="11618926" y="6089837"/>
            <a:ext cx="573074" cy="768163"/>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5FF757-9C2A-83D4-C30E-3044FA1DB13A}"/>
              </a:ext>
            </a:extLst>
          </p:cNvPr>
          <p:cNvSpPr>
            <a:spLocks noGrp="1"/>
          </p:cNvSpPr>
          <p:nvPr>
            <p:ph type="title"/>
          </p:nvPr>
        </p:nvSpPr>
        <p:spPr>
          <a:xfrm>
            <a:off x="838200" y="451381"/>
            <a:ext cx="10512552" cy="4066540"/>
          </a:xfrm>
        </p:spPr>
        <p:txBody>
          <a:bodyPr vert="horz" lIns="91440" tIns="45720" rIns="91440" bIns="45720" rtlCol="0" anchor="b">
            <a:normAutofit/>
          </a:bodyPr>
          <a:lstStyle/>
          <a:p>
            <a:pPr>
              <a:spcBef>
                <a:spcPct val="0"/>
              </a:spcBef>
            </a:pPr>
            <a:r>
              <a:rPr lang="en-US" sz="6600" kern="1200" dirty="0">
                <a:solidFill>
                  <a:schemeClr val="tx1"/>
                </a:solidFill>
                <a:latin typeface="+mj-lt"/>
                <a:ea typeface="+mj-ea"/>
                <a:cs typeface="+mj-cs"/>
              </a:rPr>
              <a:t>The Article I Powers of Congress under Clauses of the Constitution </a:t>
            </a:r>
          </a:p>
        </p:txBody>
      </p:sp>
      <p:pic>
        <p:nvPicPr>
          <p:cNvPr id="2" name="Picture 1">
            <a:extLst>
              <a:ext uri="{FF2B5EF4-FFF2-40B4-BE49-F238E27FC236}">
                <a16:creationId xmlns:a16="http://schemas.microsoft.com/office/drawing/2014/main" id="{FC51AC0B-DC23-3909-04EF-A96F14FE48A6}"/>
              </a:ext>
            </a:extLst>
          </p:cNvPr>
          <p:cNvPicPr>
            <a:picLocks noChangeAspect="1"/>
          </p:cNvPicPr>
          <p:nvPr/>
        </p:nvPicPr>
        <p:blipFill>
          <a:blip r:embed="rId4"/>
          <a:stretch>
            <a:fillRect/>
          </a:stretch>
        </p:blipFill>
        <p:spPr>
          <a:xfrm>
            <a:off x="0" y="6492240"/>
            <a:ext cx="12192000" cy="365760"/>
          </a:xfrm>
          <a:prstGeom prst="rect">
            <a:avLst/>
          </a:prstGeom>
        </p:spPr>
      </p:pic>
      <p:pic>
        <p:nvPicPr>
          <p:cNvPr id="3" name="Picture 2">
            <a:extLst>
              <a:ext uri="{FF2B5EF4-FFF2-40B4-BE49-F238E27FC236}">
                <a16:creationId xmlns:a16="http://schemas.microsoft.com/office/drawing/2014/main" id="{25C1CF69-3374-1819-39FC-937C9DE04C5A}"/>
              </a:ext>
            </a:extLst>
          </p:cNvPr>
          <p:cNvPicPr>
            <a:picLocks noChangeAspect="1"/>
          </p:cNvPicPr>
          <p:nvPr/>
        </p:nvPicPr>
        <p:blipFill>
          <a:blip r:embed="rId5"/>
          <a:stretch>
            <a:fillRect/>
          </a:stretch>
        </p:blipFill>
        <p:spPr>
          <a:xfrm>
            <a:off x="11618926" y="6108158"/>
            <a:ext cx="573074" cy="768163"/>
          </a:xfrm>
          <a:prstGeom prst="rect">
            <a:avLst/>
          </a:prstGeom>
        </p:spPr>
      </p:pic>
    </p:spTree>
    <p:custDataLst>
      <p:tags r:id="rId1"/>
    </p:custDataLst>
    <p:extLst>
      <p:ext uri="{BB962C8B-B14F-4D97-AF65-F5344CB8AC3E}">
        <p14:creationId xmlns:p14="http://schemas.microsoft.com/office/powerpoint/2010/main" val="378486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1"/>
        <p:cNvGrpSpPr/>
        <p:nvPr/>
      </p:nvGrpSpPr>
      <p:grpSpPr>
        <a:xfrm>
          <a:off x="0" y="0"/>
          <a:ext cx="0" cy="0"/>
          <a:chOff x="0" y="0"/>
          <a:chExt cx="0" cy="0"/>
        </a:xfrm>
      </p:grpSpPr>
      <p:sp>
        <p:nvSpPr>
          <p:cNvPr id="912" name="Google Shape;912;p49"/>
          <p:cNvSpPr/>
          <p:nvPr/>
        </p:nvSpPr>
        <p:spPr>
          <a:xfrm>
            <a:off x="-1" y="0"/>
            <a:ext cx="5093209"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3" name="Google Shape;913;p49"/>
          <p:cNvSpPr txBox="1">
            <a:spLocks noGrp="1"/>
          </p:cNvSpPr>
          <p:nvPr>
            <p:ph type="title"/>
          </p:nvPr>
        </p:nvSpPr>
        <p:spPr>
          <a:xfrm>
            <a:off x="524741" y="620392"/>
            <a:ext cx="3808268" cy="55046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6000"/>
              <a:buFont typeface="Calibri"/>
              <a:buNone/>
            </a:pPr>
            <a:r>
              <a:rPr lang="en-US" sz="6000" dirty="0">
                <a:solidFill>
                  <a:schemeClr val="lt1"/>
                </a:solidFill>
                <a:hlinkClick r:id="rId4"/>
              </a:rPr>
              <a:t>McCulloch v. Maryland (1819)</a:t>
            </a:r>
            <a:endParaRPr dirty="0"/>
          </a:p>
        </p:txBody>
      </p:sp>
      <p:grpSp>
        <p:nvGrpSpPr>
          <p:cNvPr id="914" name="Google Shape;914;p49"/>
          <p:cNvGrpSpPr/>
          <p:nvPr/>
        </p:nvGrpSpPr>
        <p:grpSpPr>
          <a:xfrm>
            <a:off x="5468389" y="1169124"/>
            <a:ext cx="6263640" cy="4674628"/>
            <a:chOff x="0" y="548732"/>
            <a:chExt cx="6263640" cy="4674628"/>
          </a:xfrm>
        </p:grpSpPr>
        <p:sp>
          <p:nvSpPr>
            <p:cNvPr id="915" name="Google Shape;915;p49"/>
            <p:cNvSpPr/>
            <p:nvPr/>
          </p:nvSpPr>
          <p:spPr>
            <a:xfrm>
              <a:off x="0" y="548732"/>
              <a:ext cx="6263640" cy="1072579"/>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9"/>
            <p:cNvSpPr txBox="1"/>
            <p:nvPr/>
          </p:nvSpPr>
          <p:spPr>
            <a:xfrm>
              <a:off x="52359" y="601091"/>
              <a:ext cx="6158922" cy="967861"/>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chemeClr val="lt1"/>
                </a:buClr>
                <a:buSzPts val="2700"/>
                <a:buFont typeface="Calibri"/>
                <a:buNone/>
              </a:pPr>
              <a:r>
                <a:rPr lang="en-US" sz="2700">
                  <a:solidFill>
                    <a:schemeClr val="lt1"/>
                  </a:solidFill>
                  <a:latin typeface="Calibri"/>
                  <a:ea typeface="Calibri"/>
                  <a:cs typeface="Calibri"/>
                  <a:sym typeface="Calibri"/>
                </a:rPr>
                <a:t>Necessary and Proper/Elastic Clause</a:t>
              </a:r>
              <a:endParaRPr/>
            </a:p>
          </p:txBody>
        </p:sp>
        <p:sp>
          <p:nvSpPr>
            <p:cNvPr id="917" name="Google Shape;917;p49"/>
            <p:cNvSpPr/>
            <p:nvPr/>
          </p:nvSpPr>
          <p:spPr>
            <a:xfrm>
              <a:off x="0" y="1699071"/>
              <a:ext cx="6263640" cy="1072579"/>
            </a:xfrm>
            <a:prstGeom prst="roundRect">
              <a:avLst>
                <a:gd name="adj" fmla="val 16667"/>
              </a:avLst>
            </a:prstGeom>
            <a:solidFill>
              <a:srgbClr val="4CC3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9"/>
            <p:cNvSpPr txBox="1"/>
            <p:nvPr/>
          </p:nvSpPr>
          <p:spPr>
            <a:xfrm>
              <a:off x="52359" y="1751430"/>
              <a:ext cx="6158922" cy="967861"/>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chemeClr val="lt1"/>
                </a:buClr>
                <a:buSzPts val="2700"/>
                <a:buFont typeface="Calibri"/>
                <a:buNone/>
              </a:pPr>
              <a:r>
                <a:rPr lang="en-US" sz="2700">
                  <a:solidFill>
                    <a:schemeClr val="lt1"/>
                  </a:solidFill>
                  <a:latin typeface="Calibri"/>
                  <a:ea typeface="Calibri"/>
                  <a:cs typeface="Calibri"/>
                  <a:sym typeface="Calibri"/>
                </a:rPr>
                <a:t>Supremacy Clause</a:t>
              </a:r>
              <a:endParaRPr/>
            </a:p>
          </p:txBody>
        </p:sp>
        <p:sp>
          <p:nvSpPr>
            <p:cNvPr id="919" name="Google Shape;919;p49"/>
            <p:cNvSpPr/>
            <p:nvPr/>
          </p:nvSpPr>
          <p:spPr>
            <a:xfrm>
              <a:off x="0" y="2849411"/>
              <a:ext cx="6263640" cy="1072579"/>
            </a:xfrm>
            <a:prstGeom prst="roundRect">
              <a:avLst>
                <a:gd name="adj" fmla="val 16667"/>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9"/>
            <p:cNvSpPr txBox="1"/>
            <p:nvPr/>
          </p:nvSpPr>
          <p:spPr>
            <a:xfrm>
              <a:off x="52359" y="2901770"/>
              <a:ext cx="6158922" cy="967861"/>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chemeClr val="lt1"/>
                </a:buClr>
                <a:buSzPts val="2700"/>
                <a:buFont typeface="Calibri"/>
                <a:buNone/>
              </a:pPr>
              <a:r>
                <a:rPr lang="en-US" sz="2700" dirty="0">
                  <a:solidFill>
                    <a:schemeClr val="lt1"/>
                  </a:solidFill>
                  <a:latin typeface="Calibri"/>
                  <a:ea typeface="Calibri"/>
                  <a:cs typeface="Calibri"/>
                  <a:sym typeface="Calibri"/>
                </a:rPr>
                <a:t>First case to address both of these clauses and </a:t>
              </a:r>
              <a:r>
                <a:rPr lang="en-US" sz="2700" b="1" dirty="0">
                  <a:solidFill>
                    <a:srgbClr val="FF0000"/>
                  </a:solidFill>
                  <a:latin typeface="Calibri"/>
                  <a:ea typeface="Calibri"/>
                  <a:cs typeface="Calibri"/>
                  <a:sym typeface="Calibri"/>
                </a:rPr>
                <a:t>reinforce</a:t>
              </a:r>
              <a:r>
                <a:rPr lang="en-US" sz="2700" dirty="0">
                  <a:solidFill>
                    <a:schemeClr val="lt1"/>
                  </a:solidFill>
                  <a:latin typeface="Calibri"/>
                  <a:ea typeface="Calibri"/>
                  <a:cs typeface="Calibri"/>
                  <a:sym typeface="Calibri"/>
                </a:rPr>
                <a:t> the power of Congress</a:t>
              </a:r>
              <a:endParaRPr dirty="0"/>
            </a:p>
          </p:txBody>
        </p:sp>
        <p:sp>
          <p:nvSpPr>
            <p:cNvPr id="921" name="Google Shape;921;p49"/>
            <p:cNvSpPr/>
            <p:nvPr/>
          </p:nvSpPr>
          <p:spPr>
            <a:xfrm>
              <a:off x="0" y="3921990"/>
              <a:ext cx="6263640" cy="103396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9"/>
            <p:cNvSpPr txBox="1"/>
            <p:nvPr/>
          </p:nvSpPr>
          <p:spPr>
            <a:xfrm>
              <a:off x="0" y="3921990"/>
              <a:ext cx="6263640" cy="1301370"/>
            </a:xfrm>
            <a:prstGeom prst="rect">
              <a:avLst/>
            </a:prstGeom>
            <a:noFill/>
            <a:ln>
              <a:noFill/>
            </a:ln>
          </p:spPr>
          <p:txBody>
            <a:bodyPr spcFirstLastPara="1" wrap="square" lIns="198850" tIns="34275" rIns="192000" bIns="34275" anchor="t" anchorCtr="0">
              <a:noAutofit/>
            </a:bodyPr>
            <a:lstStyle/>
            <a:p>
              <a:pPr marL="228600" marR="0" lvl="1" indent="-228600" algn="l" rtl="0">
                <a:lnSpc>
                  <a:spcPct val="90000"/>
                </a:lnSpc>
                <a:spcBef>
                  <a:spcPts val="0"/>
                </a:spcBef>
                <a:spcAft>
                  <a:spcPts val="0"/>
                </a:spcAft>
                <a:buClr>
                  <a:schemeClr val="dk1"/>
                </a:buClr>
                <a:buSzPts val="2100"/>
                <a:buFont typeface="Calibri"/>
                <a:buChar char="•"/>
              </a:pPr>
              <a:r>
                <a:rPr lang="en-US" sz="2100" b="0" i="0" u="none" strike="noStrike" cap="none" dirty="0">
                  <a:solidFill>
                    <a:schemeClr val="dk1"/>
                  </a:solidFill>
                  <a:latin typeface="Calibri"/>
                  <a:ea typeface="Calibri"/>
                  <a:cs typeface="Calibri"/>
                  <a:sym typeface="Calibri"/>
                </a:rPr>
                <a:t>How has Congress used this power to augment federal government functions? </a:t>
              </a:r>
            </a:p>
            <a:p>
              <a:pPr marL="228600" marR="0" lvl="1" indent="-228600" algn="l" rtl="0">
                <a:lnSpc>
                  <a:spcPct val="90000"/>
                </a:lnSpc>
                <a:spcBef>
                  <a:spcPts val="0"/>
                </a:spcBef>
                <a:spcAft>
                  <a:spcPts val="0"/>
                </a:spcAft>
                <a:buClr>
                  <a:schemeClr val="dk1"/>
                </a:buClr>
                <a:buSzPts val="2100"/>
                <a:buFont typeface="Calibri"/>
                <a:buChar char="•"/>
              </a:pPr>
              <a:r>
                <a:rPr lang="en-US" sz="2100" dirty="0">
                  <a:solidFill>
                    <a:schemeClr val="dk1"/>
                  </a:solidFill>
                  <a:latin typeface="Calibri"/>
                  <a:cs typeface="Calibri"/>
                  <a:sym typeface="Calibri"/>
                </a:rPr>
                <a:t>How has Congress used this power to create government agencies? </a:t>
              </a:r>
              <a:endParaRPr dirty="0"/>
            </a:p>
          </p:txBody>
        </p:sp>
      </p:grpSp>
      <p:pic>
        <p:nvPicPr>
          <p:cNvPr id="2" name="Picture 1">
            <a:extLst>
              <a:ext uri="{FF2B5EF4-FFF2-40B4-BE49-F238E27FC236}">
                <a16:creationId xmlns:a16="http://schemas.microsoft.com/office/drawing/2014/main" id="{3EF78F6A-416E-7667-93D2-F266BCE47DDA}"/>
              </a:ext>
            </a:extLst>
          </p:cNvPr>
          <p:cNvPicPr>
            <a:picLocks noChangeAspect="1"/>
          </p:cNvPicPr>
          <p:nvPr/>
        </p:nvPicPr>
        <p:blipFill>
          <a:blip r:embed="rId5"/>
          <a:stretch>
            <a:fillRect/>
          </a:stretch>
        </p:blipFill>
        <p:spPr>
          <a:xfrm>
            <a:off x="11618926" y="6089837"/>
            <a:ext cx="573074" cy="768163"/>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7"/>
        <p:cNvGrpSpPr/>
        <p:nvPr/>
      </p:nvGrpSpPr>
      <p:grpSpPr>
        <a:xfrm>
          <a:off x="0" y="0"/>
          <a:ext cx="0" cy="0"/>
          <a:chOff x="0" y="0"/>
          <a:chExt cx="0" cy="0"/>
        </a:xfrm>
      </p:grpSpPr>
      <p:sp>
        <p:nvSpPr>
          <p:cNvPr id="928" name="Google Shape;928;p50"/>
          <p:cNvSpPr/>
          <p:nvPr/>
        </p:nvSpPr>
        <p:spPr>
          <a:xfrm>
            <a:off x="-1" y="0"/>
            <a:ext cx="5093209"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9" name="Google Shape;929;p50"/>
          <p:cNvSpPr txBox="1">
            <a:spLocks noGrp="1"/>
          </p:cNvSpPr>
          <p:nvPr>
            <p:ph type="title"/>
          </p:nvPr>
        </p:nvSpPr>
        <p:spPr>
          <a:xfrm>
            <a:off x="524741" y="620392"/>
            <a:ext cx="3808268" cy="55046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6000"/>
              <a:buFont typeface="Calibri"/>
              <a:buNone/>
            </a:pPr>
            <a:r>
              <a:rPr lang="en-US" sz="6000" dirty="0">
                <a:solidFill>
                  <a:schemeClr val="lt1"/>
                </a:solidFill>
                <a:hlinkClick r:id="rId4"/>
              </a:rPr>
              <a:t>US v. Lopez (1995)</a:t>
            </a:r>
            <a:endParaRPr dirty="0"/>
          </a:p>
        </p:txBody>
      </p:sp>
      <p:grpSp>
        <p:nvGrpSpPr>
          <p:cNvPr id="930" name="Google Shape;930;p50"/>
          <p:cNvGrpSpPr/>
          <p:nvPr/>
        </p:nvGrpSpPr>
        <p:grpSpPr>
          <a:xfrm>
            <a:off x="5468389" y="698385"/>
            <a:ext cx="6263640" cy="5348700"/>
            <a:chOff x="0" y="77993"/>
            <a:chExt cx="6263640" cy="5348700"/>
          </a:xfrm>
        </p:grpSpPr>
        <p:sp>
          <p:nvSpPr>
            <p:cNvPr id="931" name="Google Shape;931;p50"/>
            <p:cNvSpPr/>
            <p:nvPr/>
          </p:nvSpPr>
          <p:spPr>
            <a:xfrm>
              <a:off x="0" y="77993"/>
              <a:ext cx="6263640" cy="1392299"/>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0"/>
            <p:cNvSpPr txBox="1"/>
            <p:nvPr/>
          </p:nvSpPr>
          <p:spPr>
            <a:xfrm>
              <a:off x="67966" y="145959"/>
              <a:ext cx="6127708" cy="1256367"/>
            </a:xfrm>
            <a:prstGeom prst="rect">
              <a:avLst/>
            </a:prstGeom>
            <a:noFill/>
            <a:ln>
              <a:noFill/>
            </a:ln>
          </p:spPr>
          <p:txBody>
            <a:bodyPr spcFirstLastPara="1" wrap="square" lIns="133350" tIns="133350" rIns="133350" bIns="133350" anchor="ctr" anchorCtr="0">
              <a:noAutofit/>
            </a:bodyPr>
            <a:lstStyle/>
            <a:p>
              <a:pPr marL="0" marR="0" lvl="0" indent="0" algn="l" rtl="0">
                <a:lnSpc>
                  <a:spcPct val="90000"/>
                </a:lnSpc>
                <a:spcBef>
                  <a:spcPts val="0"/>
                </a:spcBef>
                <a:spcAft>
                  <a:spcPts val="0"/>
                </a:spcAft>
                <a:buClr>
                  <a:schemeClr val="lt1"/>
                </a:buClr>
                <a:buSzPts val="3500"/>
                <a:buFont typeface="Calibri"/>
                <a:buNone/>
              </a:pPr>
              <a:r>
                <a:rPr lang="en-US" sz="3500" dirty="0">
                  <a:solidFill>
                    <a:schemeClr val="lt1"/>
                  </a:solidFill>
                  <a:latin typeface="Calibri"/>
                  <a:ea typeface="Calibri"/>
                  <a:cs typeface="Calibri"/>
                  <a:sym typeface="Calibri"/>
                </a:rPr>
                <a:t>Dealt with the Gun Free School Zones Act of 1990</a:t>
              </a:r>
              <a:endParaRPr dirty="0"/>
            </a:p>
          </p:txBody>
        </p:sp>
        <p:sp>
          <p:nvSpPr>
            <p:cNvPr id="933" name="Google Shape;933;p50"/>
            <p:cNvSpPr/>
            <p:nvPr/>
          </p:nvSpPr>
          <p:spPr>
            <a:xfrm>
              <a:off x="0" y="1571093"/>
              <a:ext cx="6263640" cy="1392299"/>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0"/>
            <p:cNvSpPr txBox="1"/>
            <p:nvPr/>
          </p:nvSpPr>
          <p:spPr>
            <a:xfrm>
              <a:off x="67966" y="1639059"/>
              <a:ext cx="6127708" cy="1256367"/>
            </a:xfrm>
            <a:prstGeom prst="rect">
              <a:avLst/>
            </a:prstGeom>
            <a:noFill/>
            <a:ln>
              <a:noFill/>
            </a:ln>
          </p:spPr>
          <p:txBody>
            <a:bodyPr spcFirstLastPara="1" wrap="square" lIns="133350" tIns="133350" rIns="133350" bIns="133350" anchor="ctr" anchorCtr="0">
              <a:noAutofit/>
            </a:bodyPr>
            <a:lstStyle/>
            <a:p>
              <a:pPr marL="0" marR="0" lvl="0" indent="0" algn="l" rtl="0">
                <a:lnSpc>
                  <a:spcPct val="90000"/>
                </a:lnSpc>
                <a:spcBef>
                  <a:spcPts val="0"/>
                </a:spcBef>
                <a:spcAft>
                  <a:spcPts val="0"/>
                </a:spcAft>
                <a:buClr>
                  <a:schemeClr val="lt1"/>
                </a:buClr>
                <a:buSzPts val="3500"/>
                <a:buFont typeface="Calibri"/>
                <a:buNone/>
              </a:pPr>
              <a:r>
                <a:rPr lang="en-US" sz="3500">
                  <a:solidFill>
                    <a:schemeClr val="lt1"/>
                  </a:solidFill>
                  <a:latin typeface="Calibri"/>
                  <a:ea typeface="Calibri"/>
                  <a:cs typeface="Calibri"/>
                  <a:sym typeface="Calibri"/>
                </a:rPr>
                <a:t>Limits of the Commerce Clause</a:t>
              </a:r>
              <a:endParaRPr/>
            </a:p>
          </p:txBody>
        </p:sp>
        <p:sp>
          <p:nvSpPr>
            <p:cNvPr id="935" name="Google Shape;935;p50"/>
            <p:cNvSpPr/>
            <p:nvPr/>
          </p:nvSpPr>
          <p:spPr>
            <a:xfrm>
              <a:off x="0" y="2963393"/>
              <a:ext cx="6263640" cy="246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0"/>
            <p:cNvSpPr txBox="1"/>
            <p:nvPr/>
          </p:nvSpPr>
          <p:spPr>
            <a:xfrm>
              <a:off x="0" y="2963393"/>
              <a:ext cx="6263640" cy="2463300"/>
            </a:xfrm>
            <a:prstGeom prst="rect">
              <a:avLst/>
            </a:prstGeom>
            <a:noFill/>
            <a:ln>
              <a:noFill/>
            </a:ln>
          </p:spPr>
          <p:txBody>
            <a:bodyPr spcFirstLastPara="1" wrap="square" lIns="198850" tIns="44450" rIns="248900" bIns="44450" anchor="t" anchorCtr="0">
              <a:noAutofit/>
            </a:bodyPr>
            <a:lstStyle/>
            <a:p>
              <a:pPr marL="228600" marR="0" lvl="1" indent="-228600" algn="l" rtl="0">
                <a:lnSpc>
                  <a:spcPct val="90000"/>
                </a:lnSpc>
                <a:spcBef>
                  <a:spcPts val="0"/>
                </a:spcBef>
                <a:spcAft>
                  <a:spcPts val="0"/>
                </a:spcAft>
                <a:buClr>
                  <a:schemeClr val="dk1"/>
                </a:buClr>
                <a:buSzPts val="2700"/>
                <a:buFont typeface="Calibri"/>
                <a:buChar char="•"/>
              </a:pPr>
              <a:r>
                <a:rPr lang="en-US" sz="2700" b="0" i="0" u="none" strike="noStrike" cap="none" dirty="0">
                  <a:solidFill>
                    <a:schemeClr val="dk1"/>
                  </a:solidFill>
                  <a:latin typeface="Calibri"/>
                  <a:ea typeface="Calibri"/>
                  <a:cs typeface="Calibri"/>
                  <a:sym typeface="Calibri"/>
                </a:rPr>
                <a:t>Congress could not use the Commerce Clause to make possession of a gun in a school zone a federal crime</a:t>
              </a:r>
              <a:endParaRPr dirty="0"/>
            </a:p>
            <a:p>
              <a:pPr marL="228600" marR="0" lvl="1" indent="-228600" algn="l" rtl="0">
                <a:lnSpc>
                  <a:spcPct val="90000"/>
                </a:lnSpc>
                <a:spcBef>
                  <a:spcPts val="540"/>
                </a:spcBef>
                <a:spcAft>
                  <a:spcPts val="0"/>
                </a:spcAft>
                <a:buClr>
                  <a:schemeClr val="dk1"/>
                </a:buClr>
                <a:buSzPts val="2700"/>
                <a:buFont typeface="Calibri"/>
                <a:buChar char="•"/>
              </a:pPr>
              <a:r>
                <a:rPr lang="en-US" sz="2700" b="0" i="0" u="none" strike="noStrike" cap="none" dirty="0">
                  <a:solidFill>
                    <a:schemeClr val="dk1"/>
                  </a:solidFill>
                  <a:latin typeface="Calibri"/>
                  <a:ea typeface="Calibri"/>
                  <a:cs typeface="Calibri"/>
                  <a:sym typeface="Calibri"/>
                </a:rPr>
                <a:t>Court emphasized that the Commerce Clause had to deal with economic issues. </a:t>
              </a:r>
              <a:r>
                <a:rPr lang="en-US" sz="2700" b="1" i="0" u="none" strike="noStrike" cap="none" dirty="0">
                  <a:solidFill>
                    <a:srgbClr val="FF0000"/>
                  </a:solidFill>
                  <a:latin typeface="Calibri"/>
                  <a:ea typeface="Calibri"/>
                  <a:cs typeface="Calibri"/>
                  <a:sym typeface="Calibri"/>
                </a:rPr>
                <a:t>Limits</a:t>
              </a:r>
              <a:r>
                <a:rPr lang="en-US" sz="2700" b="0" i="0" u="none" strike="noStrike" cap="none" dirty="0">
                  <a:solidFill>
                    <a:schemeClr val="dk1"/>
                  </a:solidFill>
                  <a:latin typeface="Calibri"/>
                  <a:ea typeface="Calibri"/>
                  <a:cs typeface="Calibri"/>
                  <a:sym typeface="Calibri"/>
                </a:rPr>
                <a:t> Congressional power. </a:t>
              </a:r>
              <a:endParaRPr dirty="0"/>
            </a:p>
          </p:txBody>
        </p:sp>
      </p:grpSp>
      <p:pic>
        <p:nvPicPr>
          <p:cNvPr id="2" name="Picture 1">
            <a:extLst>
              <a:ext uri="{FF2B5EF4-FFF2-40B4-BE49-F238E27FC236}">
                <a16:creationId xmlns:a16="http://schemas.microsoft.com/office/drawing/2014/main" id="{5A3A375C-E10E-306E-7D36-C429CF15A0B4}"/>
              </a:ext>
            </a:extLst>
          </p:cNvPr>
          <p:cNvPicPr>
            <a:picLocks noChangeAspect="1"/>
          </p:cNvPicPr>
          <p:nvPr/>
        </p:nvPicPr>
        <p:blipFill>
          <a:blip r:embed="rId5"/>
          <a:stretch>
            <a:fillRect/>
          </a:stretch>
        </p:blipFill>
        <p:spPr>
          <a:xfrm>
            <a:off x="0" y="6492241"/>
            <a:ext cx="12192000" cy="365760"/>
          </a:xfrm>
          <a:prstGeom prst="rect">
            <a:avLst/>
          </a:prstGeom>
        </p:spPr>
      </p:pic>
      <p:pic>
        <p:nvPicPr>
          <p:cNvPr id="3" name="Picture 2">
            <a:extLst>
              <a:ext uri="{FF2B5EF4-FFF2-40B4-BE49-F238E27FC236}">
                <a16:creationId xmlns:a16="http://schemas.microsoft.com/office/drawing/2014/main" id="{BEDB9865-3183-E3E3-7611-083B07800883}"/>
              </a:ext>
            </a:extLst>
          </p:cNvPr>
          <p:cNvPicPr>
            <a:picLocks noChangeAspect="1"/>
          </p:cNvPicPr>
          <p:nvPr/>
        </p:nvPicPr>
        <p:blipFill>
          <a:blip r:embed="rId6"/>
          <a:stretch>
            <a:fillRect/>
          </a:stretch>
        </p:blipFill>
        <p:spPr>
          <a:xfrm>
            <a:off x="11618926" y="6108159"/>
            <a:ext cx="573074" cy="768163"/>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EFE28E-7CD6-B153-A350-409EFC03C9CE}"/>
              </a:ext>
            </a:extLst>
          </p:cNvPr>
          <p:cNvSpPr>
            <a:spLocks noGrp="1"/>
          </p:cNvSpPr>
          <p:nvPr>
            <p:ph type="title"/>
          </p:nvPr>
        </p:nvSpPr>
        <p:spPr>
          <a:xfrm>
            <a:off x="838200" y="451381"/>
            <a:ext cx="10512552" cy="4066540"/>
          </a:xfrm>
        </p:spPr>
        <p:txBody>
          <a:bodyPr vert="horz" lIns="91440" tIns="45720" rIns="91440" bIns="45720" rtlCol="0" anchor="b">
            <a:normAutofit/>
          </a:bodyPr>
          <a:lstStyle/>
          <a:p>
            <a:pPr>
              <a:spcBef>
                <a:spcPct val="0"/>
              </a:spcBef>
            </a:pPr>
            <a:r>
              <a:rPr lang="en-US" sz="6600" kern="1200">
                <a:solidFill>
                  <a:schemeClr val="tx1"/>
                </a:solidFill>
                <a:latin typeface="+mj-lt"/>
                <a:ea typeface="+mj-ea"/>
                <a:cs typeface="+mj-cs"/>
              </a:rPr>
              <a:t>Article II, the Presidency, and Election Law</a:t>
            </a:r>
          </a:p>
        </p:txBody>
      </p:sp>
      <p:pic>
        <p:nvPicPr>
          <p:cNvPr id="2" name="Picture 1">
            <a:extLst>
              <a:ext uri="{FF2B5EF4-FFF2-40B4-BE49-F238E27FC236}">
                <a16:creationId xmlns:a16="http://schemas.microsoft.com/office/drawing/2014/main" id="{DFCD1E74-D902-8C02-8E3F-AB0E0368994F}"/>
              </a:ext>
            </a:extLst>
          </p:cNvPr>
          <p:cNvPicPr>
            <a:picLocks noChangeAspect="1"/>
          </p:cNvPicPr>
          <p:nvPr/>
        </p:nvPicPr>
        <p:blipFill>
          <a:blip r:embed="rId4"/>
          <a:stretch>
            <a:fillRect/>
          </a:stretch>
        </p:blipFill>
        <p:spPr>
          <a:xfrm>
            <a:off x="0" y="6492240"/>
            <a:ext cx="12192000" cy="365760"/>
          </a:xfrm>
          <a:prstGeom prst="rect">
            <a:avLst/>
          </a:prstGeom>
        </p:spPr>
      </p:pic>
      <p:pic>
        <p:nvPicPr>
          <p:cNvPr id="3" name="Picture 2">
            <a:extLst>
              <a:ext uri="{FF2B5EF4-FFF2-40B4-BE49-F238E27FC236}">
                <a16:creationId xmlns:a16="http://schemas.microsoft.com/office/drawing/2014/main" id="{39FBF820-833B-53C4-6F43-9B02E6E5B057}"/>
              </a:ext>
            </a:extLst>
          </p:cNvPr>
          <p:cNvPicPr>
            <a:picLocks noChangeAspect="1"/>
          </p:cNvPicPr>
          <p:nvPr/>
        </p:nvPicPr>
        <p:blipFill>
          <a:blip r:embed="rId5"/>
          <a:stretch>
            <a:fillRect/>
          </a:stretch>
        </p:blipFill>
        <p:spPr>
          <a:xfrm>
            <a:off x="11618926" y="6089837"/>
            <a:ext cx="573074" cy="768163"/>
          </a:xfrm>
          <a:prstGeom prst="rect">
            <a:avLst/>
          </a:prstGeom>
        </p:spPr>
      </p:pic>
    </p:spTree>
    <p:custDataLst>
      <p:tags r:id="rId1"/>
    </p:custDataLst>
    <p:extLst>
      <p:ext uri="{BB962C8B-B14F-4D97-AF65-F5344CB8AC3E}">
        <p14:creationId xmlns:p14="http://schemas.microsoft.com/office/powerpoint/2010/main" val="320279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1"/>
        <p:cNvGrpSpPr/>
        <p:nvPr/>
      </p:nvGrpSpPr>
      <p:grpSpPr>
        <a:xfrm>
          <a:off x="0" y="0"/>
          <a:ext cx="0" cy="0"/>
          <a:chOff x="0" y="0"/>
          <a:chExt cx="0" cy="0"/>
        </a:xfrm>
      </p:grpSpPr>
      <p:sp>
        <p:nvSpPr>
          <p:cNvPr id="952" name="Google Shape;952;p5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5" name="Google Shape;955;p52"/>
          <p:cNvSpPr txBox="1">
            <a:spLocks noGrp="1"/>
          </p:cNvSpPr>
          <p:nvPr>
            <p:ph idx="1"/>
          </p:nvPr>
        </p:nvSpPr>
        <p:spPr>
          <a:xfrm>
            <a:off x="630936" y="2807208"/>
            <a:ext cx="3429000" cy="3410712"/>
          </a:xfrm>
          <a:prstGeom prst="rect">
            <a:avLst/>
          </a:prstGeom>
          <a:noFill/>
          <a:ln>
            <a:noFill/>
          </a:ln>
        </p:spPr>
        <p:txBody>
          <a:bodyPr spcFirstLastPara="1" wrap="square" lIns="91425" tIns="45700" rIns="91425" bIns="45700" anchor="t" anchorCtr="0">
            <a:normAutofit/>
          </a:bodyPr>
          <a:lstStyle/>
          <a:p>
            <a:pPr marL="228600" lvl="0" indent="-254000" algn="l" rtl="0">
              <a:lnSpc>
                <a:spcPct val="90000"/>
              </a:lnSpc>
              <a:spcBef>
                <a:spcPts val="0"/>
              </a:spcBef>
              <a:spcAft>
                <a:spcPts val="0"/>
              </a:spcAft>
              <a:buClr>
                <a:schemeClr val="dk1"/>
              </a:buClr>
              <a:buSzPts val="4000"/>
              <a:buChar char="•"/>
            </a:pPr>
            <a:r>
              <a:rPr lang="en-US" sz="4000" dirty="0"/>
              <a:t>Executive privilege </a:t>
            </a:r>
            <a:endParaRPr dirty="0"/>
          </a:p>
          <a:p>
            <a:pPr marL="685800" lvl="1" indent="-254000" algn="l" rtl="0">
              <a:lnSpc>
                <a:spcPct val="90000"/>
              </a:lnSpc>
              <a:spcBef>
                <a:spcPts val="500"/>
              </a:spcBef>
              <a:spcAft>
                <a:spcPts val="0"/>
              </a:spcAft>
              <a:buClr>
                <a:schemeClr val="dk1"/>
              </a:buClr>
              <a:buSzPts val="4000"/>
              <a:buChar char="•"/>
            </a:pPr>
            <a:r>
              <a:rPr lang="en-US" sz="4000" dirty="0"/>
              <a:t>Not absolute! </a:t>
            </a:r>
            <a:endParaRPr dirty="0"/>
          </a:p>
        </p:txBody>
      </p:sp>
      <p:sp>
        <p:nvSpPr>
          <p:cNvPr id="953" name="Google Shape;953;p52"/>
          <p:cNvSpPr txBox="1">
            <a:spLocks noGrp="1"/>
          </p:cNvSpPr>
          <p:nvPr>
            <p:ph type="title"/>
          </p:nvPr>
        </p:nvSpPr>
        <p:spPr>
          <a:xfrm>
            <a:off x="630936" y="639520"/>
            <a:ext cx="3429000" cy="171907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5400"/>
              <a:buFont typeface="Calibri"/>
              <a:buNone/>
            </a:pPr>
            <a:r>
              <a:rPr lang="en-US" sz="5400" dirty="0">
                <a:hlinkClick r:id="rId4"/>
              </a:rPr>
              <a:t>US v. Nixon (1974)</a:t>
            </a:r>
            <a:endParaRPr dirty="0"/>
          </a:p>
        </p:txBody>
      </p:sp>
      <p:sp>
        <p:nvSpPr>
          <p:cNvPr id="954" name="Google Shape;954;p52"/>
          <p:cNvSpPr/>
          <p:nvPr/>
        </p:nvSpPr>
        <p:spPr>
          <a:xfrm>
            <a:off x="643278" y="2573756"/>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56" name="Google Shape;956;p52"/>
          <p:cNvPicPr preferRelativeResize="0"/>
          <p:nvPr/>
        </p:nvPicPr>
        <p:blipFill rotWithShape="1">
          <a:blip r:embed="rId5">
            <a:alphaModFix/>
          </a:blip>
          <a:srcRect/>
          <a:stretch/>
        </p:blipFill>
        <p:spPr>
          <a:xfrm>
            <a:off x="4654296" y="684771"/>
            <a:ext cx="6903720" cy="5488457"/>
          </a:xfrm>
          <a:prstGeom prst="rect">
            <a:avLst/>
          </a:prstGeom>
          <a:noFill/>
          <a:ln>
            <a:noFill/>
          </a:ln>
        </p:spPr>
      </p:pic>
      <p:pic>
        <p:nvPicPr>
          <p:cNvPr id="2" name="Picture 1">
            <a:extLst>
              <a:ext uri="{FF2B5EF4-FFF2-40B4-BE49-F238E27FC236}">
                <a16:creationId xmlns:a16="http://schemas.microsoft.com/office/drawing/2014/main" id="{3F7CBB77-6798-D3F0-DC19-DFC71282F6AC}"/>
              </a:ext>
            </a:extLst>
          </p:cNvPr>
          <p:cNvPicPr>
            <a:picLocks noChangeAspect="1"/>
          </p:cNvPicPr>
          <p:nvPr/>
        </p:nvPicPr>
        <p:blipFill>
          <a:blip r:embed="rId6"/>
          <a:stretch>
            <a:fillRect/>
          </a:stretch>
        </p:blipFill>
        <p:spPr>
          <a:xfrm>
            <a:off x="0" y="6533668"/>
            <a:ext cx="12192000" cy="365760"/>
          </a:xfrm>
          <a:prstGeom prst="rect">
            <a:avLst/>
          </a:prstGeom>
        </p:spPr>
      </p:pic>
      <p:pic>
        <p:nvPicPr>
          <p:cNvPr id="3" name="Picture 2">
            <a:extLst>
              <a:ext uri="{FF2B5EF4-FFF2-40B4-BE49-F238E27FC236}">
                <a16:creationId xmlns:a16="http://schemas.microsoft.com/office/drawing/2014/main" id="{7DDC07B8-E85D-BD14-CB9E-25EB8E4861EE}"/>
              </a:ext>
            </a:extLst>
          </p:cNvPr>
          <p:cNvPicPr>
            <a:picLocks noChangeAspect="1"/>
          </p:cNvPicPr>
          <p:nvPr/>
        </p:nvPicPr>
        <p:blipFill>
          <a:blip r:embed="rId7"/>
          <a:stretch>
            <a:fillRect/>
          </a:stretch>
        </p:blipFill>
        <p:spPr>
          <a:xfrm>
            <a:off x="11619059" y="6089837"/>
            <a:ext cx="573074" cy="768163"/>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1"/>
        <p:cNvGrpSpPr/>
        <p:nvPr/>
      </p:nvGrpSpPr>
      <p:grpSpPr>
        <a:xfrm>
          <a:off x="0" y="0"/>
          <a:ext cx="0" cy="0"/>
          <a:chOff x="0" y="0"/>
          <a:chExt cx="0" cy="0"/>
        </a:xfrm>
      </p:grpSpPr>
      <p:sp>
        <p:nvSpPr>
          <p:cNvPr id="962" name="Google Shape;962;p53"/>
          <p:cNvSpPr/>
          <p:nvPr/>
        </p:nvSpPr>
        <p:spPr>
          <a:xfrm>
            <a:off x="-1" y="0"/>
            <a:ext cx="5093209"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3" name="Google Shape;963;p53"/>
          <p:cNvSpPr txBox="1">
            <a:spLocks noGrp="1"/>
          </p:cNvSpPr>
          <p:nvPr>
            <p:ph type="title"/>
          </p:nvPr>
        </p:nvSpPr>
        <p:spPr>
          <a:xfrm>
            <a:off x="524741" y="620392"/>
            <a:ext cx="3808268" cy="55046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6000"/>
              <a:buFont typeface="Calibri"/>
              <a:buNone/>
            </a:pPr>
            <a:r>
              <a:rPr lang="en-US" sz="6000" dirty="0">
                <a:solidFill>
                  <a:schemeClr val="lt1"/>
                </a:solidFill>
                <a:hlinkClick r:id="rId4"/>
              </a:rPr>
              <a:t>Bush v. Gore (2000)</a:t>
            </a:r>
            <a:endParaRPr dirty="0"/>
          </a:p>
        </p:txBody>
      </p:sp>
      <p:grpSp>
        <p:nvGrpSpPr>
          <p:cNvPr id="964" name="Google Shape;964;p53"/>
          <p:cNvGrpSpPr/>
          <p:nvPr/>
        </p:nvGrpSpPr>
        <p:grpSpPr>
          <a:xfrm>
            <a:off x="5468389" y="675846"/>
            <a:ext cx="6263640" cy="5393779"/>
            <a:chOff x="0" y="55454"/>
            <a:chExt cx="6263640" cy="5393779"/>
          </a:xfrm>
        </p:grpSpPr>
        <p:sp>
          <p:nvSpPr>
            <p:cNvPr id="965" name="Google Shape;965;p53"/>
            <p:cNvSpPr/>
            <p:nvPr/>
          </p:nvSpPr>
          <p:spPr>
            <a:xfrm>
              <a:off x="0" y="55454"/>
              <a:ext cx="6263640" cy="2629209"/>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3"/>
            <p:cNvSpPr txBox="1"/>
            <p:nvPr/>
          </p:nvSpPr>
          <p:spPr>
            <a:xfrm>
              <a:off x="128347" y="183801"/>
              <a:ext cx="6006946" cy="2372515"/>
            </a:xfrm>
            <a:prstGeom prst="rect">
              <a:avLst/>
            </a:prstGeom>
            <a:noFill/>
            <a:ln>
              <a:noFill/>
            </a:ln>
          </p:spPr>
          <p:txBody>
            <a:bodyPr spcFirstLastPara="1" wrap="square" lIns="179050" tIns="179050" rIns="179050" bIns="179050" anchor="ctr" anchorCtr="0">
              <a:noAutofit/>
            </a:bodyPr>
            <a:lstStyle/>
            <a:p>
              <a:pPr marL="0" marR="0" lvl="0" indent="0" algn="l" rtl="0">
                <a:lnSpc>
                  <a:spcPct val="90000"/>
                </a:lnSpc>
                <a:spcBef>
                  <a:spcPts val="0"/>
                </a:spcBef>
                <a:spcAft>
                  <a:spcPts val="0"/>
                </a:spcAft>
                <a:buClr>
                  <a:schemeClr val="lt1"/>
                </a:buClr>
                <a:buSzPts val="4700"/>
                <a:buFont typeface="Calibri"/>
                <a:buNone/>
              </a:pPr>
              <a:r>
                <a:rPr lang="en-US" sz="4700">
                  <a:solidFill>
                    <a:schemeClr val="lt1"/>
                  </a:solidFill>
                  <a:latin typeface="Calibri"/>
                  <a:ea typeface="Calibri"/>
                  <a:cs typeface="Calibri"/>
                  <a:sym typeface="Calibri"/>
                </a:rPr>
                <a:t>Electoral College connection</a:t>
              </a:r>
              <a:endParaRPr/>
            </a:p>
          </p:txBody>
        </p:sp>
        <p:sp>
          <p:nvSpPr>
            <p:cNvPr id="967" name="Google Shape;967;p53"/>
            <p:cNvSpPr/>
            <p:nvPr/>
          </p:nvSpPr>
          <p:spPr>
            <a:xfrm>
              <a:off x="0" y="2820024"/>
              <a:ext cx="6263640" cy="2629209"/>
            </a:xfrm>
            <a:prstGeom prst="roundRect">
              <a:avLst>
                <a:gd name="adj" fmla="val 16667"/>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3"/>
            <p:cNvSpPr txBox="1"/>
            <p:nvPr/>
          </p:nvSpPr>
          <p:spPr>
            <a:xfrm>
              <a:off x="128347" y="2948371"/>
              <a:ext cx="6006946" cy="2372515"/>
            </a:xfrm>
            <a:prstGeom prst="rect">
              <a:avLst/>
            </a:prstGeom>
            <a:noFill/>
            <a:ln>
              <a:noFill/>
            </a:ln>
          </p:spPr>
          <p:txBody>
            <a:bodyPr spcFirstLastPara="1" wrap="square" lIns="179050" tIns="179050" rIns="179050" bIns="179050" anchor="ctr" anchorCtr="0">
              <a:noAutofit/>
            </a:bodyPr>
            <a:lstStyle/>
            <a:p>
              <a:pPr marL="0" marR="0" lvl="0" indent="0" algn="l" rtl="0">
                <a:lnSpc>
                  <a:spcPct val="90000"/>
                </a:lnSpc>
                <a:spcBef>
                  <a:spcPts val="0"/>
                </a:spcBef>
                <a:spcAft>
                  <a:spcPts val="0"/>
                </a:spcAft>
                <a:buClr>
                  <a:schemeClr val="lt1"/>
                </a:buClr>
                <a:buSzPts val="4700"/>
                <a:buFont typeface="Calibri"/>
                <a:buNone/>
              </a:pPr>
              <a:r>
                <a:rPr lang="en-US" sz="4700">
                  <a:solidFill>
                    <a:schemeClr val="lt1"/>
                  </a:solidFill>
                  <a:latin typeface="Calibri"/>
                  <a:ea typeface="Calibri"/>
                  <a:cs typeface="Calibri"/>
                  <a:sym typeface="Calibri"/>
                </a:rPr>
                <a:t>Uniform standard for voting and vote counting</a:t>
              </a:r>
              <a:endParaRPr/>
            </a:p>
          </p:txBody>
        </p:sp>
      </p:grpSp>
      <p:pic>
        <p:nvPicPr>
          <p:cNvPr id="2" name="Picture 1">
            <a:extLst>
              <a:ext uri="{FF2B5EF4-FFF2-40B4-BE49-F238E27FC236}">
                <a16:creationId xmlns:a16="http://schemas.microsoft.com/office/drawing/2014/main" id="{FCDC762E-B888-6067-BC86-C89F19109D56}"/>
              </a:ext>
            </a:extLst>
          </p:cNvPr>
          <p:cNvPicPr>
            <a:picLocks noChangeAspect="1"/>
          </p:cNvPicPr>
          <p:nvPr/>
        </p:nvPicPr>
        <p:blipFill>
          <a:blip r:embed="rId5"/>
          <a:stretch>
            <a:fillRect/>
          </a:stretch>
        </p:blipFill>
        <p:spPr>
          <a:xfrm>
            <a:off x="0" y="6492240"/>
            <a:ext cx="12192000" cy="365760"/>
          </a:xfrm>
          <a:prstGeom prst="rect">
            <a:avLst/>
          </a:prstGeom>
        </p:spPr>
      </p:pic>
      <p:pic>
        <p:nvPicPr>
          <p:cNvPr id="3" name="Picture 2">
            <a:extLst>
              <a:ext uri="{FF2B5EF4-FFF2-40B4-BE49-F238E27FC236}">
                <a16:creationId xmlns:a16="http://schemas.microsoft.com/office/drawing/2014/main" id="{B603C0A8-CCA5-D668-A054-A8361A68D72E}"/>
              </a:ext>
            </a:extLst>
          </p:cNvPr>
          <p:cNvPicPr>
            <a:picLocks noChangeAspect="1"/>
          </p:cNvPicPr>
          <p:nvPr/>
        </p:nvPicPr>
        <p:blipFill>
          <a:blip r:embed="rId6"/>
          <a:stretch>
            <a:fillRect/>
          </a:stretch>
        </p:blipFill>
        <p:spPr>
          <a:xfrm>
            <a:off x="11618926" y="6089837"/>
            <a:ext cx="573074" cy="768163"/>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5"/>
        <p:cNvGrpSpPr/>
        <p:nvPr/>
      </p:nvGrpSpPr>
      <p:grpSpPr>
        <a:xfrm>
          <a:off x="0" y="0"/>
          <a:ext cx="0" cy="0"/>
          <a:chOff x="0" y="0"/>
          <a:chExt cx="0" cy="0"/>
        </a:xfrm>
      </p:grpSpPr>
      <p:sp>
        <p:nvSpPr>
          <p:cNvPr id="986" name="Google Shape;986;p5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9" name="Google Shape;989;p55"/>
          <p:cNvSpPr txBox="1">
            <a:spLocks noGrp="1"/>
          </p:cNvSpPr>
          <p:nvPr>
            <p:ph idx="1"/>
          </p:nvPr>
        </p:nvSpPr>
        <p:spPr>
          <a:xfrm>
            <a:off x="5126418" y="552091"/>
            <a:ext cx="6224335" cy="54315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700"/>
              <a:buNone/>
            </a:pPr>
            <a:r>
              <a:rPr lang="en-US" sz="1700" u="none" strike="noStrike" dirty="0"/>
              <a:t>The Supreme Court has, over time, ‘incorporated’ the Bill of Rights to apply to the states. </a:t>
            </a:r>
            <a:endParaRPr dirty="0"/>
          </a:p>
          <a:p>
            <a:pPr marL="0" lvl="0" indent="0" algn="l" rtl="0">
              <a:lnSpc>
                <a:spcPct val="90000"/>
              </a:lnSpc>
              <a:spcBef>
                <a:spcPts val="0"/>
              </a:spcBef>
              <a:spcAft>
                <a:spcPts val="0"/>
              </a:spcAft>
              <a:buClr>
                <a:schemeClr val="dk1"/>
              </a:buClr>
              <a:buSzPts val="1700"/>
              <a:buNone/>
            </a:pPr>
            <a:endParaRPr sz="1700" b="1" i="1" dirty="0">
              <a:latin typeface="Times New Roman"/>
              <a:ea typeface="Times New Roman"/>
              <a:cs typeface="Times New Roman"/>
              <a:sym typeface="Times New Roman"/>
            </a:endParaRPr>
          </a:p>
          <a:p>
            <a:pPr marL="0" lvl="0" indent="0" algn="l" rtl="0">
              <a:lnSpc>
                <a:spcPct val="90000"/>
              </a:lnSpc>
              <a:spcBef>
                <a:spcPts val="0"/>
              </a:spcBef>
              <a:spcAft>
                <a:spcPts val="0"/>
              </a:spcAft>
              <a:buClr>
                <a:schemeClr val="dk1"/>
              </a:buClr>
              <a:buSzPts val="1700"/>
              <a:buNone/>
            </a:pPr>
            <a:endParaRPr sz="1700" b="1" u="none" strike="noStrike" dirty="0">
              <a:latin typeface="Times New Roman"/>
              <a:ea typeface="Times New Roman"/>
              <a:cs typeface="Times New Roman"/>
              <a:sym typeface="Times New Roman"/>
            </a:endParaRPr>
          </a:p>
          <a:p>
            <a:pPr marL="0" lvl="0" indent="0" algn="l" rtl="0">
              <a:lnSpc>
                <a:spcPct val="90000"/>
              </a:lnSpc>
              <a:spcBef>
                <a:spcPts val="0"/>
              </a:spcBef>
              <a:spcAft>
                <a:spcPts val="0"/>
              </a:spcAft>
              <a:buClr>
                <a:schemeClr val="dk1"/>
              </a:buClr>
              <a:buSzPts val="1700"/>
              <a:buNone/>
            </a:pPr>
            <a:r>
              <a:rPr lang="en-US" sz="1700" b="1" u="none" strike="noStrike" dirty="0">
                <a:latin typeface="Times New Roman"/>
                <a:ea typeface="Times New Roman"/>
                <a:cs typeface="Times New Roman"/>
                <a:sym typeface="Times New Roman"/>
              </a:rPr>
              <a:t>Selective incorporation was first used in 1925 in Gitlow v. New York.  Below is an excerpt from the U.S. Supreme Court syllabus of the decision in Gitlow.</a:t>
            </a:r>
            <a:endParaRPr sz="1700" b="0" dirty="0"/>
          </a:p>
          <a:p>
            <a:pPr marL="0" lvl="0" indent="0" algn="l" rtl="0">
              <a:lnSpc>
                <a:spcPct val="90000"/>
              </a:lnSpc>
              <a:spcBef>
                <a:spcPts val="0"/>
              </a:spcBef>
              <a:spcAft>
                <a:spcPts val="0"/>
              </a:spcAft>
              <a:buClr>
                <a:schemeClr val="dk1"/>
              </a:buClr>
              <a:buSzPts val="1700"/>
              <a:buNone/>
            </a:pPr>
            <a:r>
              <a:rPr lang="en-US" sz="1700" b="1" u="none" strike="noStrike" dirty="0">
                <a:latin typeface="Times New Roman"/>
                <a:ea typeface="Times New Roman"/>
                <a:cs typeface="Times New Roman"/>
                <a:sym typeface="Times New Roman"/>
              </a:rPr>
              <a:t>Syllabus</a:t>
            </a:r>
            <a:endParaRPr sz="1700" b="0" dirty="0"/>
          </a:p>
          <a:p>
            <a:pPr marL="0" lvl="0" indent="0" algn="l" rtl="0">
              <a:lnSpc>
                <a:spcPct val="90000"/>
              </a:lnSpc>
              <a:spcBef>
                <a:spcPts val="0"/>
              </a:spcBef>
              <a:spcAft>
                <a:spcPts val="0"/>
              </a:spcAft>
              <a:buClr>
                <a:schemeClr val="dk1"/>
              </a:buClr>
              <a:buSzPts val="1700"/>
              <a:buNone/>
            </a:pPr>
            <a:r>
              <a:rPr lang="en-US" sz="1700" b="1" i="1" u="none" strike="noStrike" dirty="0">
                <a:latin typeface="Times New Roman"/>
                <a:ea typeface="Times New Roman"/>
                <a:cs typeface="Times New Roman"/>
                <a:sym typeface="Times New Roman"/>
              </a:rPr>
              <a:t>1. Assumed, for the purposes of the case, that freedom of speech and of the press are among the personal rights and liberties protected by the due process clause of the Fourteenth Amendment from impairment by the States  </a:t>
            </a:r>
            <a:endParaRPr sz="1700" b="0" i="1" dirty="0"/>
          </a:p>
          <a:p>
            <a:pPr marL="0" lvl="0" indent="0" algn="l" rtl="0">
              <a:lnSpc>
                <a:spcPct val="90000"/>
              </a:lnSpc>
              <a:spcBef>
                <a:spcPts val="0"/>
              </a:spcBef>
              <a:spcAft>
                <a:spcPts val="0"/>
              </a:spcAft>
              <a:buClr>
                <a:schemeClr val="dk1"/>
              </a:buClr>
              <a:buSzPts val="1700"/>
              <a:buNone/>
            </a:pPr>
            <a:r>
              <a:rPr lang="en-US" sz="1700" b="1" i="1" u="none" strike="noStrike" dirty="0">
                <a:latin typeface="Times New Roman"/>
                <a:ea typeface="Times New Roman"/>
                <a:cs typeface="Times New Roman"/>
                <a:sym typeface="Times New Roman"/>
              </a:rPr>
              <a:t>2. Freedom of speech and of the press, as secured by the Constitution, is not an absolute right to speak or publish without responsibility whatever one may choose or an immunity for every possible use of language. </a:t>
            </a:r>
            <a:endParaRPr sz="1700" b="0" i="1" dirty="0"/>
          </a:p>
          <a:p>
            <a:pPr marL="0" lvl="0" indent="0" algn="l" rtl="0">
              <a:lnSpc>
                <a:spcPct val="90000"/>
              </a:lnSpc>
              <a:spcBef>
                <a:spcPts val="0"/>
              </a:spcBef>
              <a:spcAft>
                <a:spcPts val="0"/>
              </a:spcAft>
              <a:buClr>
                <a:schemeClr val="dk1"/>
              </a:buClr>
              <a:buSzPts val="1700"/>
              <a:buNone/>
            </a:pPr>
            <a:r>
              <a:rPr lang="en-US" sz="1700" b="1" i="1" u="none" strike="noStrike" dirty="0">
                <a:latin typeface="Times New Roman"/>
                <a:ea typeface="Times New Roman"/>
                <a:cs typeface="Times New Roman"/>
                <a:sym typeface="Times New Roman"/>
              </a:rPr>
              <a:t>3. That a State, in the exercise of its police power, may punish those who abuse this freedom by utterances inimical to the public welfare, tending to corrupt public morals, incite to crime or disturb the public peace, is not open to question. </a:t>
            </a:r>
            <a:endParaRPr sz="1700" b="0" i="1" dirty="0"/>
          </a:p>
          <a:p>
            <a:pPr marL="0" lvl="0" indent="0" algn="l" rtl="0">
              <a:lnSpc>
                <a:spcPct val="90000"/>
              </a:lnSpc>
              <a:spcBef>
                <a:spcPts val="1000"/>
              </a:spcBef>
              <a:spcAft>
                <a:spcPts val="0"/>
              </a:spcAft>
              <a:buClr>
                <a:schemeClr val="dk1"/>
              </a:buClr>
              <a:buSzPts val="1700"/>
              <a:buNone/>
            </a:pPr>
            <a:br>
              <a:rPr lang="en-US" sz="1700" i="1" dirty="0"/>
            </a:br>
            <a:endParaRPr sz="1700" i="1" dirty="0"/>
          </a:p>
        </p:txBody>
      </p:sp>
      <p:sp>
        <p:nvSpPr>
          <p:cNvPr id="987" name="Google Shape;987;p55"/>
          <p:cNvSpPr txBox="1">
            <a:spLocks noGrp="1"/>
          </p:cNvSpPr>
          <p:nvPr>
            <p:ph type="title"/>
          </p:nvPr>
        </p:nvSpPr>
        <p:spPr>
          <a:xfrm>
            <a:off x="841248" y="548640"/>
            <a:ext cx="3600860" cy="54315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600"/>
              <a:buFont typeface="Calibri"/>
              <a:buNone/>
            </a:pPr>
            <a:r>
              <a:rPr lang="en-US" sz="4600"/>
              <a:t>The Concept of Selective Incorporation</a:t>
            </a:r>
            <a:endParaRPr/>
          </a:p>
        </p:txBody>
      </p:sp>
      <p:sp>
        <p:nvSpPr>
          <p:cNvPr id="988" name="Google Shape;988;p55"/>
          <p:cNvSpPr/>
          <p:nvPr/>
        </p:nvSpPr>
        <p:spPr>
          <a:xfrm rot="5400000">
            <a:off x="2543983" y="3258715"/>
            <a:ext cx="4480560" cy="18288"/>
          </a:xfrm>
          <a:custGeom>
            <a:avLst/>
            <a:gdLst/>
            <a:ahLst/>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A01455B-E9AD-70D4-27A2-593D63DA4F03}"/>
              </a:ext>
            </a:extLst>
          </p:cNvPr>
          <p:cNvPicPr>
            <a:picLocks noChangeAspect="1"/>
          </p:cNvPicPr>
          <p:nvPr/>
        </p:nvPicPr>
        <p:blipFill>
          <a:blip r:embed="rId4"/>
          <a:stretch>
            <a:fillRect/>
          </a:stretch>
        </p:blipFill>
        <p:spPr>
          <a:xfrm>
            <a:off x="0" y="6505378"/>
            <a:ext cx="12192000" cy="365760"/>
          </a:xfrm>
          <a:prstGeom prst="rect">
            <a:avLst/>
          </a:prstGeom>
        </p:spPr>
      </p:pic>
      <p:pic>
        <p:nvPicPr>
          <p:cNvPr id="3" name="Picture 2">
            <a:extLst>
              <a:ext uri="{FF2B5EF4-FFF2-40B4-BE49-F238E27FC236}">
                <a16:creationId xmlns:a16="http://schemas.microsoft.com/office/drawing/2014/main" id="{82DF05C3-5745-BA78-E7FD-FE5340027E9F}"/>
              </a:ext>
            </a:extLst>
          </p:cNvPr>
          <p:cNvPicPr>
            <a:picLocks noChangeAspect="1"/>
          </p:cNvPicPr>
          <p:nvPr/>
        </p:nvPicPr>
        <p:blipFill>
          <a:blip r:embed="rId5"/>
          <a:stretch>
            <a:fillRect/>
          </a:stretch>
        </p:blipFill>
        <p:spPr>
          <a:xfrm>
            <a:off x="11618926" y="6089837"/>
            <a:ext cx="573074" cy="768163"/>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5E6CD7-A382-AD4E-35D9-84DFBAB1B780}"/>
              </a:ext>
            </a:extLst>
          </p:cNvPr>
          <p:cNvSpPr>
            <a:spLocks noGrp="1"/>
          </p:cNvSpPr>
          <p:nvPr>
            <p:ph idx="1"/>
          </p:nvPr>
        </p:nvSpPr>
        <p:spPr/>
        <p:txBody>
          <a:bodyPr/>
          <a:lstStyle/>
          <a:p>
            <a:r>
              <a:rPr lang="en-US" dirty="0"/>
              <a:t>Provide teachers and students a simple overview of each U.S. Supreme Court case that might appear on the Florida Civic Literacy Examination</a:t>
            </a:r>
          </a:p>
          <a:p>
            <a:r>
              <a:rPr lang="en-US" dirty="0"/>
              <a:t>Cases are drawn from the K-12 Civics, Government, and US History benchmarks as well as AP Government standards</a:t>
            </a:r>
          </a:p>
          <a:p>
            <a:r>
              <a:rPr lang="en-US" dirty="0"/>
              <a:t>A relevant web-based resource for each case is linked in the case name on each slide</a:t>
            </a:r>
            <a:endParaRPr lang="en-US" dirty="0">
              <a:solidFill>
                <a:srgbClr val="FF0000"/>
              </a:solidFill>
              <a:highlight>
                <a:srgbClr val="FFFF00"/>
              </a:highlight>
            </a:endParaRPr>
          </a:p>
        </p:txBody>
      </p:sp>
      <p:sp>
        <p:nvSpPr>
          <p:cNvPr id="2" name="Title 1">
            <a:extLst>
              <a:ext uri="{FF2B5EF4-FFF2-40B4-BE49-F238E27FC236}">
                <a16:creationId xmlns:a16="http://schemas.microsoft.com/office/drawing/2014/main" id="{FF003663-7763-BBCE-7D78-7E66EF7A50AA}"/>
              </a:ext>
            </a:extLst>
          </p:cNvPr>
          <p:cNvSpPr>
            <a:spLocks noGrp="1"/>
          </p:cNvSpPr>
          <p:nvPr>
            <p:ph type="title"/>
          </p:nvPr>
        </p:nvSpPr>
        <p:spPr/>
        <p:txBody>
          <a:bodyPr/>
          <a:lstStyle/>
          <a:p>
            <a:r>
              <a:rPr lang="en-US" dirty="0"/>
              <a:t>Purpose of this resource</a:t>
            </a:r>
          </a:p>
        </p:txBody>
      </p:sp>
      <p:pic>
        <p:nvPicPr>
          <p:cNvPr id="4" name="Picture 3">
            <a:extLst>
              <a:ext uri="{FF2B5EF4-FFF2-40B4-BE49-F238E27FC236}">
                <a16:creationId xmlns:a16="http://schemas.microsoft.com/office/drawing/2014/main" id="{EFC71C71-79B1-9986-5595-BBC1D78FCE7D}"/>
              </a:ext>
            </a:extLst>
          </p:cNvPr>
          <p:cNvPicPr>
            <a:picLocks noChangeAspect="1"/>
          </p:cNvPicPr>
          <p:nvPr/>
        </p:nvPicPr>
        <p:blipFill>
          <a:blip r:embed="rId4"/>
          <a:stretch>
            <a:fillRect/>
          </a:stretch>
        </p:blipFill>
        <p:spPr>
          <a:xfrm>
            <a:off x="0" y="6492875"/>
            <a:ext cx="12192000" cy="365125"/>
          </a:xfrm>
          <a:prstGeom prst="rect">
            <a:avLst/>
          </a:prstGeom>
        </p:spPr>
      </p:pic>
      <p:pic>
        <p:nvPicPr>
          <p:cNvPr id="5" name="Picture 4">
            <a:extLst>
              <a:ext uri="{FF2B5EF4-FFF2-40B4-BE49-F238E27FC236}">
                <a16:creationId xmlns:a16="http://schemas.microsoft.com/office/drawing/2014/main" id="{66C272CA-0E3F-1C82-FE59-4C0B77ACFB64}"/>
              </a:ext>
            </a:extLst>
          </p:cNvPr>
          <p:cNvPicPr>
            <a:picLocks noChangeAspect="1"/>
          </p:cNvPicPr>
          <p:nvPr/>
        </p:nvPicPr>
        <p:blipFill>
          <a:blip r:embed="rId5"/>
          <a:stretch>
            <a:fillRect/>
          </a:stretch>
        </p:blipFill>
        <p:spPr>
          <a:xfrm>
            <a:off x="11618926" y="6089837"/>
            <a:ext cx="573074" cy="768163"/>
          </a:xfrm>
          <a:prstGeom prst="rect">
            <a:avLst/>
          </a:prstGeom>
        </p:spPr>
      </p:pic>
    </p:spTree>
    <p:custDataLst>
      <p:tags r:id="rId1"/>
    </p:custDataLst>
    <p:extLst>
      <p:ext uri="{BB962C8B-B14F-4D97-AF65-F5344CB8AC3E}">
        <p14:creationId xmlns:p14="http://schemas.microsoft.com/office/powerpoint/2010/main" val="3661247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3"/>
        <p:cNvGrpSpPr/>
        <p:nvPr/>
      </p:nvGrpSpPr>
      <p:grpSpPr>
        <a:xfrm>
          <a:off x="0" y="0"/>
          <a:ext cx="0" cy="0"/>
          <a:chOff x="0" y="0"/>
          <a:chExt cx="0" cy="0"/>
        </a:xfrm>
      </p:grpSpPr>
      <p:sp>
        <p:nvSpPr>
          <p:cNvPr id="974" name="Google Shape;974;p54"/>
          <p:cNvSpPr/>
          <p:nvPr/>
        </p:nvSpPr>
        <p:spPr>
          <a:xfrm>
            <a:off x="-1" y="0"/>
            <a:ext cx="509320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5" name="Google Shape;975;p54"/>
          <p:cNvSpPr txBox="1">
            <a:spLocks noGrp="1"/>
          </p:cNvSpPr>
          <p:nvPr>
            <p:ph type="title"/>
          </p:nvPr>
        </p:nvSpPr>
        <p:spPr>
          <a:xfrm>
            <a:off x="524741" y="620392"/>
            <a:ext cx="4204914" cy="55046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100"/>
              <a:buFont typeface="Calibri"/>
              <a:buNone/>
            </a:pPr>
            <a:r>
              <a:rPr lang="en-US" sz="5100" dirty="0">
                <a:solidFill>
                  <a:schemeClr val="lt1"/>
                </a:solidFill>
              </a:rPr>
              <a:t>Bill of Rights and Selective Incorporation</a:t>
            </a:r>
            <a:endParaRPr dirty="0"/>
          </a:p>
        </p:txBody>
      </p:sp>
      <p:grpSp>
        <p:nvGrpSpPr>
          <p:cNvPr id="976" name="Google Shape;976;p54"/>
          <p:cNvGrpSpPr/>
          <p:nvPr/>
        </p:nvGrpSpPr>
        <p:grpSpPr>
          <a:xfrm>
            <a:off x="5468389" y="767055"/>
            <a:ext cx="6263640" cy="5211360"/>
            <a:chOff x="0" y="146663"/>
            <a:chExt cx="6263640" cy="5211360"/>
          </a:xfrm>
        </p:grpSpPr>
        <p:sp>
          <p:nvSpPr>
            <p:cNvPr id="977" name="Google Shape;977;p54"/>
            <p:cNvSpPr/>
            <p:nvPr/>
          </p:nvSpPr>
          <p:spPr>
            <a:xfrm>
              <a:off x="0" y="146663"/>
              <a:ext cx="6263640" cy="257400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4"/>
            <p:cNvSpPr txBox="1"/>
            <p:nvPr/>
          </p:nvSpPr>
          <p:spPr>
            <a:xfrm>
              <a:off x="125652" y="272315"/>
              <a:ext cx="6012336" cy="2322696"/>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Calibri"/>
                <a:buNone/>
              </a:pPr>
              <a:r>
                <a:rPr lang="en-US" sz="2200" b="0" i="0">
                  <a:solidFill>
                    <a:schemeClr val="lt1"/>
                  </a:solidFill>
                  <a:latin typeface="Calibri"/>
                  <a:ea typeface="Calibri"/>
                  <a:cs typeface="Calibri"/>
                  <a:sym typeface="Calibri"/>
                </a:rPr>
                <a:t>Amendment I: </a:t>
              </a:r>
              <a:r>
                <a:rPr lang="en-US" sz="2200" b="1" i="0">
                  <a:solidFill>
                    <a:schemeClr val="lt1"/>
                  </a:solidFill>
                  <a:latin typeface="Calibri"/>
                  <a:ea typeface="Calibri"/>
                  <a:cs typeface="Calibri"/>
                  <a:sym typeface="Calibri"/>
                </a:rPr>
                <a:t>Congress</a:t>
              </a:r>
              <a:r>
                <a:rPr lang="en-US" sz="2200" b="0" i="0">
                  <a:solidFill>
                    <a:schemeClr val="lt1"/>
                  </a:solidFill>
                  <a:latin typeface="Calibri"/>
                  <a:ea typeface="Calibri"/>
                  <a:cs typeface="Calibri"/>
                  <a:sym typeface="Calibri"/>
                </a:rPr>
                <a:t> shall make no law respecting an establishment of religion, or prohibiting the free exercise thereof; or abridging the freedom of speech, or of the press; or the right of the people peaceably to assemble, and to petition the Government for a redress of grievances (1791).</a:t>
              </a:r>
              <a:endParaRPr sz="2200">
                <a:solidFill>
                  <a:schemeClr val="lt1"/>
                </a:solidFill>
                <a:latin typeface="Calibri"/>
                <a:ea typeface="Calibri"/>
                <a:cs typeface="Calibri"/>
                <a:sym typeface="Calibri"/>
              </a:endParaRPr>
            </a:p>
          </p:txBody>
        </p:sp>
        <p:sp>
          <p:nvSpPr>
            <p:cNvPr id="979" name="Google Shape;979;p54"/>
            <p:cNvSpPr/>
            <p:nvPr/>
          </p:nvSpPr>
          <p:spPr>
            <a:xfrm>
              <a:off x="0" y="2784023"/>
              <a:ext cx="6263640" cy="2574000"/>
            </a:xfrm>
            <a:prstGeom prst="roundRect">
              <a:avLst>
                <a:gd name="adj" fmla="val 16667"/>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4"/>
            <p:cNvSpPr txBox="1"/>
            <p:nvPr/>
          </p:nvSpPr>
          <p:spPr>
            <a:xfrm>
              <a:off x="125652" y="2909675"/>
              <a:ext cx="6012336" cy="2322696"/>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Amendment 14, Section 1: No state shall make or enforce any law which shall abridge the privileges or immunities of citizens of the United States; nor shall any state deprive any person of life, liberty, or property, without due process of law; nor deny to any person within its jurisdiction the equal protection of the laws (1868).</a:t>
              </a:r>
              <a:endParaRPr/>
            </a:p>
          </p:txBody>
        </p:sp>
      </p:grpSp>
      <p:pic>
        <p:nvPicPr>
          <p:cNvPr id="2" name="Picture 1">
            <a:extLst>
              <a:ext uri="{FF2B5EF4-FFF2-40B4-BE49-F238E27FC236}">
                <a16:creationId xmlns:a16="http://schemas.microsoft.com/office/drawing/2014/main" id="{DB6C42D7-3999-344A-632B-1169A8DE1599}"/>
              </a:ext>
            </a:extLst>
          </p:cNvPr>
          <p:cNvPicPr>
            <a:picLocks noChangeAspect="1"/>
          </p:cNvPicPr>
          <p:nvPr/>
        </p:nvPicPr>
        <p:blipFill>
          <a:blip r:embed="rId4"/>
          <a:stretch>
            <a:fillRect/>
          </a:stretch>
        </p:blipFill>
        <p:spPr>
          <a:xfrm>
            <a:off x="0" y="6492240"/>
            <a:ext cx="12192000" cy="365760"/>
          </a:xfrm>
          <a:prstGeom prst="rect">
            <a:avLst/>
          </a:prstGeom>
        </p:spPr>
      </p:pic>
      <p:pic>
        <p:nvPicPr>
          <p:cNvPr id="3" name="Picture 2">
            <a:extLst>
              <a:ext uri="{FF2B5EF4-FFF2-40B4-BE49-F238E27FC236}">
                <a16:creationId xmlns:a16="http://schemas.microsoft.com/office/drawing/2014/main" id="{59F3A39D-6F66-173B-E024-B71959950611}"/>
              </a:ext>
            </a:extLst>
          </p:cNvPr>
          <p:cNvPicPr>
            <a:picLocks noChangeAspect="1"/>
          </p:cNvPicPr>
          <p:nvPr/>
        </p:nvPicPr>
        <p:blipFill>
          <a:blip r:embed="rId5"/>
          <a:stretch>
            <a:fillRect/>
          </a:stretch>
        </p:blipFill>
        <p:spPr>
          <a:xfrm>
            <a:off x="11618926" y="6108158"/>
            <a:ext cx="573074" cy="768163"/>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C107B-8281-01B4-FFEA-9654A547E578}"/>
              </a:ext>
            </a:extLst>
          </p:cNvPr>
          <p:cNvSpPr>
            <a:spLocks noGrp="1"/>
          </p:cNvSpPr>
          <p:nvPr>
            <p:ph type="title"/>
          </p:nvPr>
        </p:nvSpPr>
        <p:spPr>
          <a:xfrm>
            <a:off x="838200" y="451381"/>
            <a:ext cx="10512552" cy="4066540"/>
          </a:xfrm>
        </p:spPr>
        <p:txBody>
          <a:bodyPr vert="horz" lIns="91440" tIns="45720" rIns="91440" bIns="45720" rtlCol="0" anchor="b">
            <a:normAutofit/>
          </a:bodyPr>
          <a:lstStyle/>
          <a:p>
            <a:pPr>
              <a:spcBef>
                <a:spcPct val="0"/>
              </a:spcBef>
            </a:pPr>
            <a:r>
              <a:rPr lang="en-US" sz="6600" kern="1200">
                <a:solidFill>
                  <a:schemeClr val="tx1"/>
                </a:solidFill>
                <a:latin typeface="+mj-lt"/>
                <a:ea typeface="+mj-ea"/>
                <a:cs typeface="+mj-cs"/>
              </a:rPr>
              <a:t>The First Amendment and Free Speech</a:t>
            </a:r>
          </a:p>
        </p:txBody>
      </p:sp>
      <p:pic>
        <p:nvPicPr>
          <p:cNvPr id="3" name="Picture 2">
            <a:extLst>
              <a:ext uri="{FF2B5EF4-FFF2-40B4-BE49-F238E27FC236}">
                <a16:creationId xmlns:a16="http://schemas.microsoft.com/office/drawing/2014/main" id="{6E6D8209-5FE3-1DA7-AFC2-1F262A65FF86}"/>
              </a:ext>
            </a:extLst>
          </p:cNvPr>
          <p:cNvPicPr>
            <a:picLocks noChangeAspect="1"/>
          </p:cNvPicPr>
          <p:nvPr/>
        </p:nvPicPr>
        <p:blipFill>
          <a:blip r:embed="rId4"/>
          <a:stretch>
            <a:fillRect/>
          </a:stretch>
        </p:blipFill>
        <p:spPr>
          <a:xfrm>
            <a:off x="0" y="6492240"/>
            <a:ext cx="12192000" cy="365760"/>
          </a:xfrm>
          <a:prstGeom prst="rect">
            <a:avLst/>
          </a:prstGeom>
        </p:spPr>
      </p:pic>
      <p:pic>
        <p:nvPicPr>
          <p:cNvPr id="4" name="Picture 3">
            <a:extLst>
              <a:ext uri="{FF2B5EF4-FFF2-40B4-BE49-F238E27FC236}">
                <a16:creationId xmlns:a16="http://schemas.microsoft.com/office/drawing/2014/main" id="{119521C1-83A5-9DC0-ED86-CF73A56ABFD0}"/>
              </a:ext>
            </a:extLst>
          </p:cNvPr>
          <p:cNvPicPr>
            <a:picLocks noChangeAspect="1"/>
          </p:cNvPicPr>
          <p:nvPr/>
        </p:nvPicPr>
        <p:blipFill>
          <a:blip r:embed="rId5"/>
          <a:stretch>
            <a:fillRect/>
          </a:stretch>
        </p:blipFill>
        <p:spPr>
          <a:xfrm>
            <a:off x="11618926" y="6089837"/>
            <a:ext cx="573074" cy="768163"/>
          </a:xfrm>
          <a:prstGeom prst="rect">
            <a:avLst/>
          </a:prstGeom>
        </p:spPr>
      </p:pic>
    </p:spTree>
    <p:custDataLst>
      <p:tags r:id="rId1"/>
    </p:custDataLst>
    <p:extLst>
      <p:ext uri="{BB962C8B-B14F-4D97-AF65-F5344CB8AC3E}">
        <p14:creationId xmlns:p14="http://schemas.microsoft.com/office/powerpoint/2010/main" val="32613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7"/>
        <p:cNvGrpSpPr/>
        <p:nvPr/>
      </p:nvGrpSpPr>
      <p:grpSpPr>
        <a:xfrm>
          <a:off x="0" y="0"/>
          <a:ext cx="0" cy="0"/>
          <a:chOff x="0" y="0"/>
          <a:chExt cx="0" cy="0"/>
        </a:xfrm>
      </p:grpSpPr>
      <p:sp>
        <p:nvSpPr>
          <p:cNvPr id="1018" name="Google Shape;1018;p5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1" name="Google Shape;1021;p57"/>
          <p:cNvSpPr txBox="1">
            <a:spLocks noGrp="1"/>
          </p:cNvSpPr>
          <p:nvPr>
            <p:ph idx="1"/>
          </p:nvPr>
        </p:nvSpPr>
        <p:spPr>
          <a:xfrm>
            <a:off x="630936" y="2660903"/>
            <a:ext cx="4982786" cy="3925091"/>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ts val="1500"/>
              <a:buChar char="•"/>
            </a:pPr>
            <a:r>
              <a:rPr lang="en-US" sz="1500" dirty="0"/>
              <a:t>‘</a:t>
            </a:r>
            <a:r>
              <a:rPr lang="en-US" sz="1800" b="1" dirty="0"/>
              <a:t>Clear and Present Danger</a:t>
            </a:r>
            <a:r>
              <a:rPr lang="en-US" sz="1800" dirty="0"/>
              <a:t>’</a:t>
            </a:r>
            <a:endParaRPr dirty="0"/>
          </a:p>
          <a:p>
            <a:pPr marL="685800" lvl="1" indent="-228600" algn="l" rtl="0">
              <a:lnSpc>
                <a:spcPct val="90000"/>
              </a:lnSpc>
              <a:spcBef>
                <a:spcPts val="500"/>
              </a:spcBef>
              <a:spcAft>
                <a:spcPts val="0"/>
              </a:spcAft>
              <a:buClr>
                <a:schemeClr val="dk1"/>
              </a:buClr>
              <a:buSzPts val="1800"/>
              <a:buChar char="•"/>
            </a:pPr>
            <a:r>
              <a:rPr lang="en-US" sz="1800" dirty="0"/>
              <a:t> </a:t>
            </a:r>
            <a:r>
              <a:rPr lang="en-US" sz="1800" b="0" i="0" dirty="0">
                <a:latin typeface="Arial"/>
                <a:ea typeface="Arial"/>
                <a:cs typeface="Arial"/>
                <a:sym typeface="Arial"/>
              </a:rPr>
              <a:t>The question in every case is whether the words used are used in such circumstances and are of such a nature as to create a </a:t>
            </a:r>
            <a:r>
              <a:rPr lang="en-US" sz="1800" b="1" i="0" dirty="0">
                <a:solidFill>
                  <a:srgbClr val="FF0000"/>
                </a:solidFill>
                <a:latin typeface="Arial"/>
                <a:ea typeface="Arial"/>
                <a:cs typeface="Arial"/>
                <a:sym typeface="Arial"/>
              </a:rPr>
              <a:t>clear and present danger</a:t>
            </a:r>
            <a:r>
              <a:rPr lang="en-US" sz="1800" b="0" i="0" dirty="0">
                <a:solidFill>
                  <a:srgbClr val="FF0000"/>
                </a:solidFill>
                <a:latin typeface="Arial"/>
                <a:ea typeface="Arial"/>
                <a:cs typeface="Arial"/>
                <a:sym typeface="Arial"/>
              </a:rPr>
              <a:t> </a:t>
            </a:r>
            <a:r>
              <a:rPr lang="en-US" sz="1800" b="0" i="0" dirty="0">
                <a:latin typeface="Arial"/>
                <a:ea typeface="Arial"/>
                <a:cs typeface="Arial"/>
                <a:sym typeface="Arial"/>
              </a:rPr>
              <a:t>that they will bring about the substantive evils that the </a:t>
            </a:r>
            <a:r>
              <a:rPr lang="en-US" sz="1800" b="0" i="0" u="none" strike="noStrike" dirty="0">
                <a:latin typeface="Arial"/>
                <a:ea typeface="Arial"/>
                <a:cs typeface="Arial"/>
                <a:sym typeface="Arial"/>
              </a:rPr>
              <a:t>United States Congress</a:t>
            </a:r>
            <a:r>
              <a:rPr lang="en-US" sz="1800" b="0" i="0" dirty="0">
                <a:latin typeface="Arial"/>
                <a:ea typeface="Arial"/>
                <a:cs typeface="Arial"/>
                <a:sym typeface="Arial"/>
              </a:rPr>
              <a:t> has a right to prevent. It is a question of proximity and degree. When a nation is at war, many things that might be said in time of peace are such a hindrance to its effort that their utterance will not be endured so long as men fight, and that no Court could regard them as protected by any constitutional right.—Justice Oliver Wendell Holmes</a:t>
            </a:r>
          </a:p>
          <a:p>
            <a:pPr marL="685800" lvl="1" indent="-228600" algn="l" rtl="0">
              <a:lnSpc>
                <a:spcPct val="90000"/>
              </a:lnSpc>
              <a:spcBef>
                <a:spcPts val="500"/>
              </a:spcBef>
              <a:spcAft>
                <a:spcPts val="0"/>
              </a:spcAft>
              <a:buClr>
                <a:schemeClr val="dk1"/>
              </a:buClr>
              <a:buSzPts val="1800"/>
              <a:buChar char="•"/>
            </a:pPr>
            <a:r>
              <a:rPr lang="en-US" sz="1800" dirty="0">
                <a:solidFill>
                  <a:srgbClr val="FF0000"/>
                </a:solidFill>
                <a:latin typeface="Arial"/>
                <a:cs typeface="Arial"/>
                <a:sym typeface="Arial"/>
              </a:rPr>
              <a:t>Note that this case has essentially been overturned by </a:t>
            </a:r>
            <a:r>
              <a:rPr lang="en-US" sz="1800" i="1" dirty="0">
                <a:solidFill>
                  <a:srgbClr val="FF0000"/>
                </a:solidFill>
                <a:latin typeface="Arial"/>
                <a:cs typeface="Arial"/>
                <a:sym typeface="Arial"/>
                <a:hlinkClick r:id="rId4"/>
              </a:rPr>
              <a:t>Brandenburg v. Ohio </a:t>
            </a:r>
            <a:r>
              <a:rPr lang="en-US" sz="1800" dirty="0">
                <a:solidFill>
                  <a:srgbClr val="FF0000"/>
                </a:solidFill>
                <a:latin typeface="Arial"/>
                <a:cs typeface="Arial"/>
                <a:sym typeface="Arial"/>
              </a:rPr>
              <a:t>(1969), but it remains a common touchpoint concerning limits on speech</a:t>
            </a:r>
            <a:endParaRPr sz="1800" dirty="0">
              <a:solidFill>
                <a:srgbClr val="FF0000"/>
              </a:solidFill>
            </a:endParaRPr>
          </a:p>
          <a:p>
            <a:pPr marL="0" lvl="0" indent="0" algn="l" rtl="0">
              <a:lnSpc>
                <a:spcPct val="90000"/>
              </a:lnSpc>
              <a:spcBef>
                <a:spcPts val="1000"/>
              </a:spcBef>
              <a:spcAft>
                <a:spcPts val="0"/>
              </a:spcAft>
              <a:buClr>
                <a:schemeClr val="dk1"/>
              </a:buClr>
              <a:buSzPts val="1500"/>
              <a:buNone/>
            </a:pPr>
            <a:endParaRPr sz="1500" dirty="0"/>
          </a:p>
        </p:txBody>
      </p:sp>
      <p:sp>
        <p:nvSpPr>
          <p:cNvPr id="1019" name="Google Shape;1019;p57"/>
          <p:cNvSpPr txBox="1">
            <a:spLocks noGrp="1"/>
          </p:cNvSpPr>
          <p:nvPr>
            <p:ph type="title"/>
          </p:nvPr>
        </p:nvSpPr>
        <p:spPr>
          <a:xfrm>
            <a:off x="630936" y="640080"/>
            <a:ext cx="4818888" cy="14813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000"/>
              <a:buFont typeface="Calibri"/>
              <a:buNone/>
            </a:pPr>
            <a:r>
              <a:rPr lang="en-US" sz="5000" dirty="0">
                <a:hlinkClick r:id="rId5"/>
              </a:rPr>
              <a:t>Schenck v. US (1919)</a:t>
            </a:r>
            <a:endParaRPr dirty="0"/>
          </a:p>
        </p:txBody>
      </p:sp>
      <p:sp>
        <p:nvSpPr>
          <p:cNvPr id="1020" name="Google Shape;1020;p57"/>
          <p:cNvSpPr/>
          <p:nvPr/>
        </p:nvSpPr>
        <p:spPr>
          <a:xfrm>
            <a:off x="643278" y="2372868"/>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2" name="Google Shape;1022;p57"/>
          <p:cNvPicPr preferRelativeResize="0"/>
          <p:nvPr/>
        </p:nvPicPr>
        <p:blipFill rotWithShape="1">
          <a:blip r:embed="rId6">
            <a:alphaModFix/>
          </a:blip>
          <a:srcRect r="2392"/>
          <a:stretch/>
        </p:blipFill>
        <p:spPr>
          <a:xfrm>
            <a:off x="6943403" y="640080"/>
            <a:ext cx="3770258" cy="5577840"/>
          </a:xfrm>
          <a:prstGeom prst="rect">
            <a:avLst/>
          </a:prstGeom>
          <a:noFill/>
          <a:ln>
            <a:noFill/>
          </a:ln>
        </p:spPr>
      </p:pic>
      <p:pic>
        <p:nvPicPr>
          <p:cNvPr id="2" name="Picture 1">
            <a:extLst>
              <a:ext uri="{FF2B5EF4-FFF2-40B4-BE49-F238E27FC236}">
                <a16:creationId xmlns:a16="http://schemas.microsoft.com/office/drawing/2014/main" id="{3161EBFB-0368-57BF-C2E5-5CB0D3AB64B3}"/>
              </a:ext>
            </a:extLst>
          </p:cNvPr>
          <p:cNvPicPr>
            <a:picLocks noChangeAspect="1"/>
          </p:cNvPicPr>
          <p:nvPr/>
        </p:nvPicPr>
        <p:blipFill>
          <a:blip r:embed="rId7"/>
          <a:stretch>
            <a:fillRect/>
          </a:stretch>
        </p:blipFill>
        <p:spPr>
          <a:xfrm>
            <a:off x="0" y="6487667"/>
            <a:ext cx="12192000" cy="365760"/>
          </a:xfrm>
          <a:prstGeom prst="rect">
            <a:avLst/>
          </a:prstGeom>
        </p:spPr>
      </p:pic>
      <p:pic>
        <p:nvPicPr>
          <p:cNvPr id="3" name="Picture 2">
            <a:extLst>
              <a:ext uri="{FF2B5EF4-FFF2-40B4-BE49-F238E27FC236}">
                <a16:creationId xmlns:a16="http://schemas.microsoft.com/office/drawing/2014/main" id="{144E7A1F-62CF-5004-69D2-5CECE8FEE9EC}"/>
              </a:ext>
            </a:extLst>
          </p:cNvPr>
          <p:cNvPicPr>
            <a:picLocks noChangeAspect="1"/>
          </p:cNvPicPr>
          <p:nvPr/>
        </p:nvPicPr>
        <p:blipFill>
          <a:blip r:embed="rId8"/>
          <a:stretch>
            <a:fillRect/>
          </a:stretch>
        </p:blipFill>
        <p:spPr>
          <a:xfrm>
            <a:off x="11634166" y="6089837"/>
            <a:ext cx="573074" cy="768163"/>
          </a:xfrm>
          <a:prstGeom prst="rect">
            <a:avLst/>
          </a:prstGeom>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7"/>
        <p:cNvGrpSpPr/>
        <p:nvPr/>
      </p:nvGrpSpPr>
      <p:grpSpPr>
        <a:xfrm>
          <a:off x="0" y="0"/>
          <a:ext cx="0" cy="0"/>
          <a:chOff x="0" y="0"/>
          <a:chExt cx="0" cy="0"/>
        </a:xfrm>
      </p:grpSpPr>
      <p:sp>
        <p:nvSpPr>
          <p:cNvPr id="1028" name="Google Shape;1028;p58"/>
          <p:cNvSpPr/>
          <p:nvPr/>
        </p:nvSpPr>
        <p:spPr>
          <a:xfrm>
            <a:off x="-1" y="0"/>
            <a:ext cx="5093209"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9" name="Google Shape;1029;p58"/>
          <p:cNvSpPr txBox="1">
            <a:spLocks noGrp="1"/>
          </p:cNvSpPr>
          <p:nvPr>
            <p:ph type="title"/>
          </p:nvPr>
        </p:nvSpPr>
        <p:spPr>
          <a:xfrm>
            <a:off x="524741" y="620392"/>
            <a:ext cx="3808268" cy="55046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6000"/>
              <a:buFont typeface="Calibri"/>
              <a:buNone/>
            </a:pPr>
            <a:r>
              <a:rPr lang="en-US" sz="6000" dirty="0">
                <a:solidFill>
                  <a:schemeClr val="lt1"/>
                </a:solidFill>
                <a:hlinkClick r:id="rId4"/>
              </a:rPr>
              <a:t>West Virginia v. Barnette (1943)</a:t>
            </a:r>
            <a:endParaRPr dirty="0"/>
          </a:p>
        </p:txBody>
      </p:sp>
      <p:grpSp>
        <p:nvGrpSpPr>
          <p:cNvPr id="1030" name="Google Shape;1030;p58"/>
          <p:cNvGrpSpPr/>
          <p:nvPr/>
        </p:nvGrpSpPr>
        <p:grpSpPr>
          <a:xfrm>
            <a:off x="5468389" y="620392"/>
            <a:ext cx="6263640" cy="5504686"/>
            <a:chOff x="0" y="0"/>
            <a:chExt cx="6263640" cy="5504686"/>
          </a:xfrm>
        </p:grpSpPr>
        <p:cxnSp>
          <p:nvCxnSpPr>
            <p:cNvPr id="1031" name="Google Shape;1031;p58"/>
            <p:cNvCxnSpPr/>
            <p:nvPr/>
          </p:nvCxnSpPr>
          <p:spPr>
            <a:xfrm>
              <a:off x="0" y="0"/>
              <a:ext cx="6263640"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1032" name="Google Shape;1032;p58"/>
            <p:cNvSpPr/>
            <p:nvPr/>
          </p:nvSpPr>
          <p:spPr>
            <a:xfrm>
              <a:off x="0" y="0"/>
              <a:ext cx="6263640" cy="27523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8"/>
            <p:cNvSpPr txBox="1"/>
            <p:nvPr/>
          </p:nvSpPr>
          <p:spPr>
            <a:xfrm>
              <a:off x="0" y="0"/>
              <a:ext cx="6263640" cy="2752343"/>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dk1"/>
                </a:buClr>
                <a:buSzPts val="2600"/>
                <a:buFont typeface="Calibri"/>
                <a:buNone/>
              </a:pPr>
              <a:r>
                <a:rPr lang="en-US" sz="2600" dirty="0">
                  <a:solidFill>
                    <a:schemeClr val="dk1"/>
                  </a:solidFill>
                  <a:latin typeface="Calibri"/>
                  <a:ea typeface="Calibri"/>
                  <a:cs typeface="Calibri"/>
                  <a:sym typeface="Calibri"/>
                </a:rPr>
                <a:t>Forcing students to say the Pledge of Allegiance and salute the flag violates freedom of speech (NOT FREEDOM OF RELIGION). </a:t>
              </a:r>
              <a:endParaRPr dirty="0"/>
            </a:p>
          </p:txBody>
        </p:sp>
        <p:cxnSp>
          <p:nvCxnSpPr>
            <p:cNvPr id="1034" name="Google Shape;1034;p58"/>
            <p:cNvCxnSpPr/>
            <p:nvPr/>
          </p:nvCxnSpPr>
          <p:spPr>
            <a:xfrm>
              <a:off x="0" y="2752343"/>
              <a:ext cx="6263640" cy="0"/>
            </a:xfrm>
            <a:prstGeom prst="straightConnector1">
              <a:avLst/>
            </a:prstGeom>
            <a:solidFill>
              <a:srgbClr val="A4A4A4"/>
            </a:solidFill>
            <a:ln w="12700" cap="flat" cmpd="sng">
              <a:solidFill>
                <a:srgbClr val="A4A4A4"/>
              </a:solidFill>
              <a:prstDash val="solid"/>
              <a:miter lim="800000"/>
              <a:headEnd type="none" w="sm" len="sm"/>
              <a:tailEnd type="none" w="sm" len="sm"/>
            </a:ln>
          </p:spPr>
        </p:cxnSp>
        <p:sp>
          <p:nvSpPr>
            <p:cNvPr id="1035" name="Google Shape;1035;p58"/>
            <p:cNvSpPr/>
            <p:nvPr/>
          </p:nvSpPr>
          <p:spPr>
            <a:xfrm>
              <a:off x="0" y="2752343"/>
              <a:ext cx="6263640" cy="27523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8"/>
            <p:cNvSpPr txBox="1"/>
            <p:nvPr/>
          </p:nvSpPr>
          <p:spPr>
            <a:xfrm>
              <a:off x="0" y="2752343"/>
              <a:ext cx="6263640" cy="2752343"/>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Clr>
                  <a:schemeClr val="dk1"/>
                </a:buClr>
                <a:buSzPts val="2600"/>
                <a:buFont typeface="Calibri"/>
                <a:buNone/>
              </a:pPr>
              <a:r>
                <a:rPr lang="en-US" sz="2600" b="0" i="0" dirty="0">
                  <a:solidFill>
                    <a:schemeClr val="dk1"/>
                  </a:solidFill>
                  <a:latin typeface="Calibri"/>
                  <a:ea typeface="Calibri"/>
                  <a:cs typeface="Calibri"/>
                  <a:sym typeface="Calibri"/>
                </a:rPr>
                <a:t>“If there is any fixed star in our constitutional constellation, it is that no official, high or petty, can prescribe what shall be orthodox in politics, nationalism, religion, or other matters of opinion or force citizens to confess by word or act their faith therein.“—Justice Robert Jackson</a:t>
              </a:r>
              <a:endParaRPr sz="2600" dirty="0">
                <a:solidFill>
                  <a:schemeClr val="dk1"/>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7820E9E7-1A18-A7FA-4B6C-DAE09A4D5AB0}"/>
              </a:ext>
            </a:extLst>
          </p:cNvPr>
          <p:cNvPicPr>
            <a:picLocks noChangeAspect="1"/>
          </p:cNvPicPr>
          <p:nvPr/>
        </p:nvPicPr>
        <p:blipFill>
          <a:blip r:embed="rId5"/>
          <a:stretch>
            <a:fillRect/>
          </a:stretch>
        </p:blipFill>
        <p:spPr>
          <a:xfrm>
            <a:off x="-1" y="6492241"/>
            <a:ext cx="12192000" cy="365760"/>
          </a:xfrm>
          <a:prstGeom prst="rect">
            <a:avLst/>
          </a:prstGeom>
        </p:spPr>
      </p:pic>
      <p:pic>
        <p:nvPicPr>
          <p:cNvPr id="3" name="Picture 2">
            <a:extLst>
              <a:ext uri="{FF2B5EF4-FFF2-40B4-BE49-F238E27FC236}">
                <a16:creationId xmlns:a16="http://schemas.microsoft.com/office/drawing/2014/main" id="{B8C1112C-E90D-88FF-A927-BEA474DB1872}"/>
              </a:ext>
            </a:extLst>
          </p:cNvPr>
          <p:cNvPicPr>
            <a:picLocks noChangeAspect="1"/>
          </p:cNvPicPr>
          <p:nvPr/>
        </p:nvPicPr>
        <p:blipFill>
          <a:blip r:embed="rId6"/>
          <a:stretch>
            <a:fillRect/>
          </a:stretch>
        </p:blipFill>
        <p:spPr>
          <a:xfrm>
            <a:off x="11618925" y="6108159"/>
            <a:ext cx="573074" cy="768163"/>
          </a:xfrm>
          <a:prstGeom prst="rect">
            <a:avLst/>
          </a:prstGeo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1"/>
        <p:cNvGrpSpPr/>
        <p:nvPr/>
      </p:nvGrpSpPr>
      <p:grpSpPr>
        <a:xfrm>
          <a:off x="0" y="0"/>
          <a:ext cx="0" cy="0"/>
          <a:chOff x="0" y="0"/>
          <a:chExt cx="0" cy="0"/>
        </a:xfrm>
      </p:grpSpPr>
      <p:sp>
        <p:nvSpPr>
          <p:cNvPr id="1042" name="Google Shape;1042;p5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5" name="Google Shape;1045;p59"/>
          <p:cNvSpPr txBox="1">
            <a:spLocks noGrp="1"/>
          </p:cNvSpPr>
          <p:nvPr>
            <p:ph idx="1"/>
          </p:nvPr>
        </p:nvSpPr>
        <p:spPr>
          <a:xfrm>
            <a:off x="640080" y="2872899"/>
            <a:ext cx="4243589" cy="332066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dirty="0"/>
              <a:t>Symbolic speech is protected speech</a:t>
            </a:r>
            <a:endParaRPr dirty="0"/>
          </a:p>
          <a:p>
            <a:pPr marL="685800" lvl="1" indent="-228600" algn="l" rtl="0">
              <a:lnSpc>
                <a:spcPct val="90000"/>
              </a:lnSpc>
              <a:spcBef>
                <a:spcPts val="500"/>
              </a:spcBef>
              <a:spcAft>
                <a:spcPts val="0"/>
              </a:spcAft>
              <a:buClr>
                <a:schemeClr val="dk1"/>
              </a:buClr>
              <a:buSzPts val="2200"/>
              <a:buChar char="•"/>
            </a:pPr>
            <a:r>
              <a:rPr lang="en-US" sz="2200" b="0" i="0" dirty="0">
                <a:latin typeface="Georgia"/>
                <a:ea typeface="Georgia"/>
                <a:cs typeface="Georgia"/>
                <a:sym typeface="Georgia"/>
              </a:rPr>
              <a:t>"It can hardly be argued that either students or teachers shed their constitutional rights to freedom of speech or expression at the schoolhouse gate.“ –Justice Abe Fortas</a:t>
            </a:r>
            <a:endParaRPr sz="2200" dirty="0"/>
          </a:p>
        </p:txBody>
      </p:sp>
      <p:sp>
        <p:nvSpPr>
          <p:cNvPr id="1043" name="Google Shape;1043;p59"/>
          <p:cNvSpPr txBox="1">
            <a:spLocks noGrp="1"/>
          </p:cNvSpPr>
          <p:nvPr>
            <p:ph type="title"/>
          </p:nvPr>
        </p:nvSpPr>
        <p:spPr>
          <a:xfrm>
            <a:off x="640080" y="325369"/>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dirty="0">
                <a:hlinkClick r:id="rId4"/>
              </a:rPr>
              <a:t>Tinker v. Des Moines (1969)</a:t>
            </a:r>
            <a:endParaRPr dirty="0"/>
          </a:p>
        </p:txBody>
      </p:sp>
      <p:sp>
        <p:nvSpPr>
          <p:cNvPr id="1044" name="Google Shape;1044;p59"/>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46" name="Google Shape;1046;p59"/>
          <p:cNvPicPr preferRelativeResize="0"/>
          <p:nvPr/>
        </p:nvPicPr>
        <p:blipFill rotWithShape="1">
          <a:blip r:embed="rId5">
            <a:alphaModFix/>
          </a:blip>
          <a:srcRect l="19430" r="27910"/>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2" name="Picture 1">
            <a:extLst>
              <a:ext uri="{FF2B5EF4-FFF2-40B4-BE49-F238E27FC236}">
                <a16:creationId xmlns:a16="http://schemas.microsoft.com/office/drawing/2014/main" id="{CFA6A72F-AD71-7AEE-FC15-D92CA81AEB0A}"/>
              </a:ext>
            </a:extLst>
          </p:cNvPr>
          <p:cNvPicPr>
            <a:picLocks noChangeAspect="1"/>
          </p:cNvPicPr>
          <p:nvPr/>
        </p:nvPicPr>
        <p:blipFill>
          <a:blip r:embed="rId6"/>
          <a:stretch>
            <a:fillRect/>
          </a:stretch>
        </p:blipFill>
        <p:spPr>
          <a:xfrm>
            <a:off x="14331" y="6492240"/>
            <a:ext cx="12192000" cy="365760"/>
          </a:xfrm>
          <a:prstGeom prst="rect">
            <a:avLst/>
          </a:prstGeom>
        </p:spPr>
      </p:pic>
      <p:pic>
        <p:nvPicPr>
          <p:cNvPr id="3" name="Picture 2">
            <a:extLst>
              <a:ext uri="{FF2B5EF4-FFF2-40B4-BE49-F238E27FC236}">
                <a16:creationId xmlns:a16="http://schemas.microsoft.com/office/drawing/2014/main" id="{AB707348-6E79-612E-85D4-7B46B0C384E2}"/>
              </a:ext>
            </a:extLst>
          </p:cNvPr>
          <p:cNvPicPr>
            <a:picLocks noChangeAspect="1"/>
          </p:cNvPicPr>
          <p:nvPr/>
        </p:nvPicPr>
        <p:blipFill>
          <a:blip r:embed="rId7"/>
          <a:stretch>
            <a:fillRect/>
          </a:stretch>
        </p:blipFill>
        <p:spPr>
          <a:xfrm>
            <a:off x="11623805" y="6089837"/>
            <a:ext cx="573074" cy="768163"/>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1"/>
        <p:cNvGrpSpPr/>
        <p:nvPr/>
      </p:nvGrpSpPr>
      <p:grpSpPr>
        <a:xfrm>
          <a:off x="0" y="0"/>
          <a:ext cx="0" cy="0"/>
          <a:chOff x="0" y="0"/>
          <a:chExt cx="0" cy="0"/>
        </a:xfrm>
      </p:grpSpPr>
      <p:sp>
        <p:nvSpPr>
          <p:cNvPr id="1052" name="Google Shape;1052;p6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5" name="Google Shape;1055;p60"/>
          <p:cNvSpPr txBox="1">
            <a:spLocks noGrp="1"/>
          </p:cNvSpPr>
          <p:nvPr>
            <p:ph idx="1"/>
          </p:nvPr>
        </p:nvSpPr>
        <p:spPr>
          <a:xfrm>
            <a:off x="640080" y="2872899"/>
            <a:ext cx="4243589" cy="332066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2000" dirty="0"/>
              <a:t>Expressive speech is free speech (flag burning case)</a:t>
            </a:r>
            <a:endParaRPr dirty="0"/>
          </a:p>
          <a:p>
            <a:pPr marL="685800" lvl="1" indent="-228600" algn="l" rtl="0">
              <a:lnSpc>
                <a:spcPct val="90000"/>
              </a:lnSpc>
              <a:spcBef>
                <a:spcPts val="500"/>
              </a:spcBef>
              <a:spcAft>
                <a:spcPts val="0"/>
              </a:spcAft>
              <a:buClr>
                <a:schemeClr val="dk1"/>
              </a:buClr>
              <a:buSzPts val="2000"/>
              <a:buChar char="•"/>
            </a:pPr>
            <a:r>
              <a:rPr lang="en-US" sz="2000" b="0" i="0" dirty="0">
                <a:latin typeface="Roboto"/>
                <a:ea typeface="Roboto"/>
                <a:cs typeface="Roboto"/>
                <a:sym typeface="Roboto"/>
              </a:rPr>
              <a:t>If there is a bedrock principle underlying the First Amendment, it is that the government may not prohibit the expression of an idea simply because society finds the idea itself offensive or disagreeable.“---Justic</a:t>
            </a:r>
            <a:r>
              <a:rPr lang="en-US" sz="2000" dirty="0">
                <a:latin typeface="Roboto"/>
                <a:ea typeface="Roboto"/>
                <a:cs typeface="Roboto"/>
                <a:sym typeface="Roboto"/>
              </a:rPr>
              <a:t>e William Brennan</a:t>
            </a:r>
            <a:endParaRPr sz="2000" dirty="0"/>
          </a:p>
        </p:txBody>
      </p:sp>
      <p:sp>
        <p:nvSpPr>
          <p:cNvPr id="1053" name="Google Shape;1053;p60"/>
          <p:cNvSpPr txBox="1">
            <a:spLocks noGrp="1"/>
          </p:cNvSpPr>
          <p:nvPr>
            <p:ph type="title"/>
          </p:nvPr>
        </p:nvSpPr>
        <p:spPr>
          <a:xfrm>
            <a:off x="640080" y="325369"/>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000"/>
              <a:buFont typeface="Calibri"/>
              <a:buNone/>
            </a:pPr>
            <a:r>
              <a:rPr lang="en-US" sz="5000" dirty="0">
                <a:hlinkClick r:id="rId4"/>
              </a:rPr>
              <a:t>Texas v. Johnson (1989)</a:t>
            </a:r>
            <a:endParaRPr dirty="0"/>
          </a:p>
        </p:txBody>
      </p:sp>
      <p:sp>
        <p:nvSpPr>
          <p:cNvPr id="1054" name="Google Shape;1054;p60"/>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6" name="Google Shape;1056;p60"/>
          <p:cNvPicPr preferRelativeResize="0"/>
          <p:nvPr/>
        </p:nvPicPr>
        <p:blipFill rotWithShape="1">
          <a:blip r:embed="rId5">
            <a:alphaModFix/>
          </a:blip>
          <a:srcRect l="22226" r="2546"/>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2" name="Picture 1">
            <a:extLst>
              <a:ext uri="{FF2B5EF4-FFF2-40B4-BE49-F238E27FC236}">
                <a16:creationId xmlns:a16="http://schemas.microsoft.com/office/drawing/2014/main" id="{7DC11E1E-FE35-F8F7-29A4-084A1A939FC7}"/>
              </a:ext>
            </a:extLst>
          </p:cNvPr>
          <p:cNvPicPr>
            <a:picLocks noChangeAspect="1"/>
          </p:cNvPicPr>
          <p:nvPr/>
        </p:nvPicPr>
        <p:blipFill>
          <a:blip r:embed="rId6"/>
          <a:stretch>
            <a:fillRect/>
          </a:stretch>
        </p:blipFill>
        <p:spPr>
          <a:xfrm>
            <a:off x="11618926" y="6089827"/>
            <a:ext cx="573074" cy="768163"/>
          </a:xfrm>
          <a:prstGeom prst="rect">
            <a:avLst/>
          </a:prstGeom>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1"/>
        <p:cNvGrpSpPr/>
        <p:nvPr/>
      </p:nvGrpSpPr>
      <p:grpSpPr>
        <a:xfrm>
          <a:off x="0" y="0"/>
          <a:ext cx="0" cy="0"/>
          <a:chOff x="0" y="0"/>
          <a:chExt cx="0" cy="0"/>
        </a:xfrm>
      </p:grpSpPr>
      <p:sp>
        <p:nvSpPr>
          <p:cNvPr id="1062" name="Google Shape;1062;p6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5" name="Google Shape;1065;p61"/>
          <p:cNvSpPr txBox="1">
            <a:spLocks noGrp="1"/>
          </p:cNvSpPr>
          <p:nvPr>
            <p:ph idx="1"/>
          </p:nvPr>
        </p:nvSpPr>
        <p:spPr>
          <a:xfrm>
            <a:off x="630936" y="2807208"/>
            <a:ext cx="3429000" cy="341071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dirty="0"/>
              <a:t>Campaign spending by corporations is a form of expressive speech that is protected under the First Amendment</a:t>
            </a:r>
            <a:endParaRPr dirty="0"/>
          </a:p>
          <a:p>
            <a:pPr marL="228600" lvl="0" indent="-88900" algn="l" rtl="0">
              <a:lnSpc>
                <a:spcPct val="90000"/>
              </a:lnSpc>
              <a:spcBef>
                <a:spcPts val="1000"/>
              </a:spcBef>
              <a:spcAft>
                <a:spcPts val="0"/>
              </a:spcAft>
              <a:buClr>
                <a:schemeClr val="dk1"/>
              </a:buClr>
              <a:buSzPts val="2200"/>
              <a:buNone/>
            </a:pPr>
            <a:endParaRPr sz="2200" dirty="0"/>
          </a:p>
          <a:p>
            <a:pPr marL="0" lvl="0" indent="0" algn="l" rtl="0">
              <a:lnSpc>
                <a:spcPct val="90000"/>
              </a:lnSpc>
              <a:spcBef>
                <a:spcPts val="1000"/>
              </a:spcBef>
              <a:spcAft>
                <a:spcPts val="0"/>
              </a:spcAft>
              <a:buClr>
                <a:schemeClr val="dk1"/>
              </a:buClr>
              <a:buSzPts val="2200"/>
              <a:buNone/>
            </a:pPr>
            <a:endParaRPr sz="2200" dirty="0"/>
          </a:p>
        </p:txBody>
      </p:sp>
      <p:sp>
        <p:nvSpPr>
          <p:cNvPr id="1063" name="Google Shape;1063;p61"/>
          <p:cNvSpPr txBox="1">
            <a:spLocks noGrp="1"/>
          </p:cNvSpPr>
          <p:nvPr>
            <p:ph type="title"/>
          </p:nvPr>
        </p:nvSpPr>
        <p:spPr>
          <a:xfrm>
            <a:off x="630936" y="639520"/>
            <a:ext cx="3429000" cy="171907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000"/>
              <a:buFont typeface="Calibri"/>
              <a:buNone/>
            </a:pPr>
            <a:r>
              <a:rPr lang="en-US" sz="3000" dirty="0">
                <a:hlinkClick r:id="rId4"/>
              </a:rPr>
              <a:t>Citizens US v. Federal Election Commission (2010)</a:t>
            </a:r>
            <a:endParaRPr dirty="0"/>
          </a:p>
        </p:txBody>
      </p:sp>
      <p:sp>
        <p:nvSpPr>
          <p:cNvPr id="1064" name="Google Shape;1064;p61"/>
          <p:cNvSpPr/>
          <p:nvPr/>
        </p:nvSpPr>
        <p:spPr>
          <a:xfrm>
            <a:off x="643278" y="2573756"/>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D84093D-B42B-A455-96DB-A45F93F8E743}"/>
              </a:ext>
            </a:extLst>
          </p:cNvPr>
          <p:cNvPicPr>
            <a:picLocks noChangeAspect="1"/>
          </p:cNvPicPr>
          <p:nvPr/>
        </p:nvPicPr>
        <p:blipFill>
          <a:blip r:embed="rId5"/>
          <a:stretch>
            <a:fillRect/>
          </a:stretch>
        </p:blipFill>
        <p:spPr>
          <a:xfrm>
            <a:off x="6611007" y="1255427"/>
            <a:ext cx="3675993" cy="3694373"/>
          </a:xfrm>
          <a:prstGeom prst="rect">
            <a:avLst/>
          </a:prstGeom>
        </p:spPr>
      </p:pic>
      <p:pic>
        <p:nvPicPr>
          <p:cNvPr id="3" name="Picture 2">
            <a:extLst>
              <a:ext uri="{FF2B5EF4-FFF2-40B4-BE49-F238E27FC236}">
                <a16:creationId xmlns:a16="http://schemas.microsoft.com/office/drawing/2014/main" id="{8F80FB8C-4CDA-5C7E-578D-3B00C0F0C8C8}"/>
              </a:ext>
            </a:extLst>
          </p:cNvPr>
          <p:cNvPicPr>
            <a:picLocks noChangeAspect="1"/>
          </p:cNvPicPr>
          <p:nvPr/>
        </p:nvPicPr>
        <p:blipFill>
          <a:blip r:embed="rId6"/>
          <a:stretch>
            <a:fillRect/>
          </a:stretch>
        </p:blipFill>
        <p:spPr>
          <a:xfrm>
            <a:off x="0" y="6492240"/>
            <a:ext cx="12192000" cy="365760"/>
          </a:xfrm>
          <a:prstGeom prst="rect">
            <a:avLst/>
          </a:prstGeom>
        </p:spPr>
      </p:pic>
      <p:pic>
        <p:nvPicPr>
          <p:cNvPr id="4" name="Picture 3">
            <a:extLst>
              <a:ext uri="{FF2B5EF4-FFF2-40B4-BE49-F238E27FC236}">
                <a16:creationId xmlns:a16="http://schemas.microsoft.com/office/drawing/2014/main" id="{B59C2A95-0BC7-29BC-3963-1A046109254F}"/>
              </a:ext>
            </a:extLst>
          </p:cNvPr>
          <p:cNvPicPr>
            <a:picLocks noChangeAspect="1"/>
          </p:cNvPicPr>
          <p:nvPr/>
        </p:nvPicPr>
        <p:blipFill>
          <a:blip r:embed="rId7"/>
          <a:stretch>
            <a:fillRect/>
          </a:stretch>
        </p:blipFill>
        <p:spPr>
          <a:xfrm>
            <a:off x="11618926" y="6089837"/>
            <a:ext cx="573074" cy="768163"/>
          </a:xfrm>
          <a:prstGeom prst="rect">
            <a:avLst/>
          </a:prstGeom>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0E0BBF-7271-E4D8-3EA0-6E5D8E889603}"/>
              </a:ext>
            </a:extLst>
          </p:cNvPr>
          <p:cNvSpPr>
            <a:spLocks noGrp="1"/>
          </p:cNvSpPr>
          <p:nvPr>
            <p:ph type="title"/>
          </p:nvPr>
        </p:nvSpPr>
        <p:spPr>
          <a:xfrm>
            <a:off x="838200" y="451381"/>
            <a:ext cx="10512552" cy="4066540"/>
          </a:xfrm>
        </p:spPr>
        <p:txBody>
          <a:bodyPr vert="horz" lIns="91440" tIns="45720" rIns="91440" bIns="45720" rtlCol="0" anchor="b">
            <a:normAutofit/>
          </a:bodyPr>
          <a:lstStyle/>
          <a:p>
            <a:pPr>
              <a:spcBef>
                <a:spcPct val="0"/>
              </a:spcBef>
            </a:pPr>
            <a:r>
              <a:rPr lang="en-US" sz="6600" kern="1200">
                <a:solidFill>
                  <a:schemeClr val="tx1"/>
                </a:solidFill>
                <a:latin typeface="+mj-lt"/>
                <a:ea typeface="+mj-ea"/>
                <a:cs typeface="+mj-cs"/>
              </a:rPr>
              <a:t>First Amendment and Religion</a:t>
            </a:r>
          </a:p>
        </p:txBody>
      </p:sp>
      <p:pic>
        <p:nvPicPr>
          <p:cNvPr id="2" name="Picture 1">
            <a:extLst>
              <a:ext uri="{FF2B5EF4-FFF2-40B4-BE49-F238E27FC236}">
                <a16:creationId xmlns:a16="http://schemas.microsoft.com/office/drawing/2014/main" id="{0243EC58-A98C-8B3C-EEB1-03EEBC7CC671}"/>
              </a:ext>
            </a:extLst>
          </p:cNvPr>
          <p:cNvPicPr>
            <a:picLocks noChangeAspect="1"/>
          </p:cNvPicPr>
          <p:nvPr/>
        </p:nvPicPr>
        <p:blipFill>
          <a:blip r:embed="rId4"/>
          <a:stretch>
            <a:fillRect/>
          </a:stretch>
        </p:blipFill>
        <p:spPr>
          <a:xfrm>
            <a:off x="0" y="6492240"/>
            <a:ext cx="12192000" cy="365760"/>
          </a:xfrm>
          <a:prstGeom prst="rect">
            <a:avLst/>
          </a:prstGeom>
        </p:spPr>
      </p:pic>
      <p:pic>
        <p:nvPicPr>
          <p:cNvPr id="3" name="Picture 2">
            <a:extLst>
              <a:ext uri="{FF2B5EF4-FFF2-40B4-BE49-F238E27FC236}">
                <a16:creationId xmlns:a16="http://schemas.microsoft.com/office/drawing/2014/main" id="{BCF56AB4-21AD-8E3B-9E6F-5B9D7DC9809E}"/>
              </a:ext>
            </a:extLst>
          </p:cNvPr>
          <p:cNvPicPr>
            <a:picLocks noChangeAspect="1"/>
          </p:cNvPicPr>
          <p:nvPr/>
        </p:nvPicPr>
        <p:blipFill>
          <a:blip r:embed="rId5"/>
          <a:stretch>
            <a:fillRect/>
          </a:stretch>
        </p:blipFill>
        <p:spPr>
          <a:xfrm>
            <a:off x="11618926" y="6089837"/>
            <a:ext cx="573074" cy="768163"/>
          </a:xfrm>
          <a:prstGeom prst="rect">
            <a:avLst/>
          </a:prstGeom>
        </p:spPr>
      </p:pic>
    </p:spTree>
    <p:custDataLst>
      <p:tags r:id="rId1"/>
    </p:custDataLst>
    <p:extLst>
      <p:ext uri="{BB962C8B-B14F-4D97-AF65-F5344CB8AC3E}">
        <p14:creationId xmlns:p14="http://schemas.microsoft.com/office/powerpoint/2010/main" val="268583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3"/>
        <p:cNvGrpSpPr/>
        <p:nvPr/>
      </p:nvGrpSpPr>
      <p:grpSpPr>
        <a:xfrm>
          <a:off x="0" y="0"/>
          <a:ext cx="0" cy="0"/>
          <a:chOff x="0" y="0"/>
          <a:chExt cx="0" cy="0"/>
        </a:xfrm>
      </p:grpSpPr>
      <p:sp>
        <p:nvSpPr>
          <p:cNvPr id="1084" name="Google Shape;1084;p6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7" name="Google Shape;1087;p63"/>
          <p:cNvSpPr txBox="1">
            <a:spLocks noGrp="1"/>
          </p:cNvSpPr>
          <p:nvPr>
            <p:ph idx="1"/>
          </p:nvPr>
        </p:nvSpPr>
        <p:spPr>
          <a:xfrm>
            <a:off x="630936" y="2807208"/>
            <a:ext cx="3429000" cy="341071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b="0" i="0" u="none" strike="noStrike" dirty="0">
                <a:latin typeface="Times New Roman"/>
                <a:ea typeface="Times New Roman"/>
                <a:cs typeface="Times New Roman"/>
                <a:sym typeface="Times New Roman"/>
              </a:rPr>
              <a:t>State officials may not encourage students to recite or otherwise participate in prayers developed by government officials.</a:t>
            </a:r>
            <a:endParaRPr dirty="0"/>
          </a:p>
          <a:p>
            <a:pPr marL="685800" lvl="1" indent="-228600" algn="l" rtl="0">
              <a:lnSpc>
                <a:spcPct val="90000"/>
              </a:lnSpc>
              <a:spcBef>
                <a:spcPts val="500"/>
              </a:spcBef>
              <a:spcAft>
                <a:spcPts val="0"/>
              </a:spcAft>
              <a:buClr>
                <a:schemeClr val="dk1"/>
              </a:buClr>
              <a:buSzPts val="1800"/>
              <a:buChar char="•"/>
            </a:pPr>
            <a:r>
              <a:rPr lang="en-US" sz="1800" b="1" dirty="0">
                <a:solidFill>
                  <a:srgbClr val="FF0000"/>
                </a:solidFill>
                <a:latin typeface="Times New Roman"/>
                <a:ea typeface="Times New Roman"/>
                <a:cs typeface="Times New Roman"/>
                <a:sym typeface="Times New Roman"/>
              </a:rPr>
              <a:t>Violates Establishment Clause</a:t>
            </a:r>
            <a:endParaRPr sz="1800" b="1" dirty="0">
              <a:solidFill>
                <a:srgbClr val="FF0000"/>
              </a:solidFill>
            </a:endParaRPr>
          </a:p>
        </p:txBody>
      </p:sp>
      <p:sp>
        <p:nvSpPr>
          <p:cNvPr id="1085" name="Google Shape;1085;p63"/>
          <p:cNvSpPr txBox="1">
            <a:spLocks noGrp="1"/>
          </p:cNvSpPr>
          <p:nvPr>
            <p:ph type="title"/>
          </p:nvPr>
        </p:nvSpPr>
        <p:spPr>
          <a:xfrm>
            <a:off x="630936" y="639520"/>
            <a:ext cx="3429000" cy="171907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600"/>
              <a:buFont typeface="Calibri"/>
              <a:buNone/>
            </a:pPr>
            <a:r>
              <a:rPr lang="en-US" sz="4600" dirty="0">
                <a:hlinkClick r:id="rId4"/>
              </a:rPr>
              <a:t>Engel v. Vitale (1962)</a:t>
            </a:r>
            <a:endParaRPr dirty="0"/>
          </a:p>
        </p:txBody>
      </p:sp>
      <p:sp>
        <p:nvSpPr>
          <p:cNvPr id="1086" name="Google Shape;1086;p63"/>
          <p:cNvSpPr/>
          <p:nvPr/>
        </p:nvSpPr>
        <p:spPr>
          <a:xfrm>
            <a:off x="643278" y="2573756"/>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88" name="Google Shape;1088;p63" descr="Engel v Vitale 1962 | Politics | tutor2u"/>
          <p:cNvPicPr preferRelativeResize="0"/>
          <p:nvPr/>
        </p:nvPicPr>
        <p:blipFill rotWithShape="1">
          <a:blip r:embed="rId5">
            <a:alphaModFix/>
          </a:blip>
          <a:srcRect/>
          <a:stretch/>
        </p:blipFill>
        <p:spPr>
          <a:xfrm>
            <a:off x="4654296" y="667512"/>
            <a:ext cx="6903720" cy="5522976"/>
          </a:xfrm>
          <a:prstGeom prst="rect">
            <a:avLst/>
          </a:prstGeom>
          <a:noFill/>
          <a:ln>
            <a:noFill/>
          </a:ln>
        </p:spPr>
      </p:pic>
      <p:pic>
        <p:nvPicPr>
          <p:cNvPr id="2" name="Picture 1">
            <a:extLst>
              <a:ext uri="{FF2B5EF4-FFF2-40B4-BE49-F238E27FC236}">
                <a16:creationId xmlns:a16="http://schemas.microsoft.com/office/drawing/2014/main" id="{E4B16FBC-E372-1F84-1C20-3BC333A5C00D}"/>
              </a:ext>
            </a:extLst>
          </p:cNvPr>
          <p:cNvPicPr>
            <a:picLocks noChangeAspect="1"/>
          </p:cNvPicPr>
          <p:nvPr/>
        </p:nvPicPr>
        <p:blipFill>
          <a:blip r:embed="rId6"/>
          <a:stretch>
            <a:fillRect/>
          </a:stretch>
        </p:blipFill>
        <p:spPr>
          <a:xfrm>
            <a:off x="0" y="6492240"/>
            <a:ext cx="12192000" cy="365760"/>
          </a:xfrm>
          <a:prstGeom prst="rect">
            <a:avLst/>
          </a:prstGeom>
        </p:spPr>
      </p:pic>
      <p:pic>
        <p:nvPicPr>
          <p:cNvPr id="3" name="Picture 2">
            <a:extLst>
              <a:ext uri="{FF2B5EF4-FFF2-40B4-BE49-F238E27FC236}">
                <a16:creationId xmlns:a16="http://schemas.microsoft.com/office/drawing/2014/main" id="{E9002AF6-3B90-E0B8-E2BD-D2DE65FEEABE}"/>
              </a:ext>
            </a:extLst>
          </p:cNvPr>
          <p:cNvPicPr>
            <a:picLocks noChangeAspect="1"/>
          </p:cNvPicPr>
          <p:nvPr/>
        </p:nvPicPr>
        <p:blipFill>
          <a:blip r:embed="rId7"/>
          <a:stretch>
            <a:fillRect/>
          </a:stretch>
        </p:blipFill>
        <p:spPr>
          <a:xfrm>
            <a:off x="11621343" y="6089837"/>
            <a:ext cx="573074" cy="768163"/>
          </a:xfrm>
          <a:prstGeom prst="rect">
            <a:avLst/>
          </a:prstGeom>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3"/>
        <p:cNvGrpSpPr/>
        <p:nvPr/>
      </p:nvGrpSpPr>
      <p:grpSpPr>
        <a:xfrm>
          <a:off x="0" y="0"/>
          <a:ext cx="0" cy="0"/>
          <a:chOff x="0" y="0"/>
          <a:chExt cx="0" cy="0"/>
        </a:xfrm>
      </p:grpSpPr>
      <p:sp>
        <p:nvSpPr>
          <p:cNvPr id="1094" name="Google Shape;1094;p6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7" name="Google Shape;1097;p64"/>
          <p:cNvSpPr txBox="1">
            <a:spLocks noGrp="1"/>
          </p:cNvSpPr>
          <p:nvPr>
            <p:ph idx="1"/>
          </p:nvPr>
        </p:nvSpPr>
        <p:spPr>
          <a:xfrm>
            <a:off x="630936" y="2807208"/>
            <a:ext cx="3429000" cy="341071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dirty="0"/>
              <a:t>Requiring Amish children to attend public school past the 8</a:t>
            </a:r>
            <a:r>
              <a:rPr lang="en-US" sz="2200" baseline="30000" dirty="0"/>
              <a:t>th</a:t>
            </a:r>
            <a:r>
              <a:rPr lang="en-US" sz="2200" dirty="0"/>
              <a:t> grade </a:t>
            </a:r>
            <a:r>
              <a:rPr lang="en-US" sz="2200" b="1" dirty="0">
                <a:solidFill>
                  <a:srgbClr val="FF0000"/>
                </a:solidFill>
              </a:rPr>
              <a:t>violates the Free Exercise Clause</a:t>
            </a:r>
            <a:endParaRPr b="1" dirty="0">
              <a:solidFill>
                <a:srgbClr val="FF0000"/>
              </a:solidFill>
            </a:endParaRPr>
          </a:p>
        </p:txBody>
      </p:sp>
      <p:sp>
        <p:nvSpPr>
          <p:cNvPr id="1095" name="Google Shape;1095;p64"/>
          <p:cNvSpPr txBox="1">
            <a:spLocks noGrp="1"/>
          </p:cNvSpPr>
          <p:nvPr>
            <p:ph type="title"/>
          </p:nvPr>
        </p:nvSpPr>
        <p:spPr>
          <a:xfrm>
            <a:off x="630936" y="639520"/>
            <a:ext cx="3429000" cy="171907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600"/>
              <a:buFont typeface="Calibri"/>
              <a:buNone/>
            </a:pPr>
            <a:r>
              <a:rPr lang="en-US" sz="4600" dirty="0">
                <a:hlinkClick r:id="rId4"/>
              </a:rPr>
              <a:t>Wisconsin v. Yoder (1972)</a:t>
            </a:r>
            <a:endParaRPr dirty="0"/>
          </a:p>
        </p:txBody>
      </p:sp>
      <p:sp>
        <p:nvSpPr>
          <p:cNvPr id="1096" name="Google Shape;1096;p64"/>
          <p:cNvSpPr/>
          <p:nvPr/>
        </p:nvSpPr>
        <p:spPr>
          <a:xfrm>
            <a:off x="643278" y="2573756"/>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98" name="Google Shape;1098;p64"/>
          <p:cNvPicPr preferRelativeResize="0"/>
          <p:nvPr/>
        </p:nvPicPr>
        <p:blipFill rotWithShape="1">
          <a:blip r:embed="rId5">
            <a:alphaModFix/>
          </a:blip>
          <a:srcRect/>
          <a:stretch/>
        </p:blipFill>
        <p:spPr>
          <a:xfrm>
            <a:off x="4654296" y="814216"/>
            <a:ext cx="6903720" cy="5229567"/>
          </a:xfrm>
          <a:prstGeom prst="rect">
            <a:avLst/>
          </a:prstGeom>
          <a:noFill/>
          <a:ln>
            <a:noFill/>
          </a:ln>
        </p:spPr>
      </p:pic>
      <p:pic>
        <p:nvPicPr>
          <p:cNvPr id="2" name="Picture 1">
            <a:extLst>
              <a:ext uri="{FF2B5EF4-FFF2-40B4-BE49-F238E27FC236}">
                <a16:creationId xmlns:a16="http://schemas.microsoft.com/office/drawing/2014/main" id="{89DFF6C8-89B4-D6AE-D5A2-F28E58FC229A}"/>
              </a:ext>
            </a:extLst>
          </p:cNvPr>
          <p:cNvPicPr>
            <a:picLocks noChangeAspect="1"/>
          </p:cNvPicPr>
          <p:nvPr/>
        </p:nvPicPr>
        <p:blipFill>
          <a:blip r:embed="rId6"/>
          <a:stretch>
            <a:fillRect/>
          </a:stretch>
        </p:blipFill>
        <p:spPr>
          <a:xfrm>
            <a:off x="0" y="6492399"/>
            <a:ext cx="12192000" cy="365760"/>
          </a:xfrm>
          <a:prstGeom prst="rect">
            <a:avLst/>
          </a:prstGeom>
        </p:spPr>
      </p:pic>
      <p:pic>
        <p:nvPicPr>
          <p:cNvPr id="3" name="Picture 2">
            <a:extLst>
              <a:ext uri="{FF2B5EF4-FFF2-40B4-BE49-F238E27FC236}">
                <a16:creationId xmlns:a16="http://schemas.microsoft.com/office/drawing/2014/main" id="{7F2854C1-A3DD-CC9C-4BC6-58D3D9412FFC}"/>
              </a:ext>
            </a:extLst>
          </p:cNvPr>
          <p:cNvPicPr>
            <a:picLocks noChangeAspect="1"/>
          </p:cNvPicPr>
          <p:nvPr/>
        </p:nvPicPr>
        <p:blipFill>
          <a:blip r:embed="rId7"/>
          <a:stretch>
            <a:fillRect/>
          </a:stretch>
        </p:blipFill>
        <p:spPr>
          <a:xfrm>
            <a:off x="11618926" y="6089837"/>
            <a:ext cx="573074" cy="768163"/>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7" name="Google Shape;517;p17"/>
          <p:cNvSpPr/>
          <p:nvPr/>
        </p:nvSpPr>
        <p:spPr>
          <a:xfrm>
            <a:off x="0" y="4526280"/>
            <a:ext cx="4449464" cy="23317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8" name="Google Shape;518;p17"/>
          <p:cNvSpPr/>
          <p:nvPr/>
        </p:nvSpPr>
        <p:spPr>
          <a:xfrm>
            <a:off x="283374" y="702944"/>
            <a:ext cx="5369325" cy="558698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9" name="Google Shape;519;p17"/>
          <p:cNvSpPr txBox="1">
            <a:spLocks noGrp="1"/>
          </p:cNvSpPr>
          <p:nvPr>
            <p:ph type="title"/>
          </p:nvPr>
        </p:nvSpPr>
        <p:spPr>
          <a:xfrm>
            <a:off x="1016805" y="1345958"/>
            <a:ext cx="4193196" cy="41660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Four ‘Competencies’ on the Civics Literacy Examination</a:t>
            </a:r>
            <a:endParaRPr dirty="0"/>
          </a:p>
        </p:txBody>
      </p:sp>
      <p:grpSp>
        <p:nvGrpSpPr>
          <p:cNvPr id="520" name="Google Shape;520;p17"/>
          <p:cNvGrpSpPr/>
          <p:nvPr/>
        </p:nvGrpSpPr>
        <p:grpSpPr>
          <a:xfrm>
            <a:off x="54864" y="3048506"/>
            <a:ext cx="630289" cy="765242"/>
            <a:chOff x="45711" y="3048506"/>
            <a:chExt cx="630289" cy="765242"/>
          </a:xfrm>
        </p:grpSpPr>
        <p:sp>
          <p:nvSpPr>
            <p:cNvPr id="521" name="Google Shape;521;p17"/>
            <p:cNvSpPr/>
            <p:nvPr/>
          </p:nvSpPr>
          <p:spPr>
            <a:xfrm>
              <a:off x="614166" y="3048506"/>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2" name="Google Shape;522;p17"/>
            <p:cNvSpPr/>
            <p:nvPr/>
          </p:nvSpPr>
          <p:spPr>
            <a:xfrm>
              <a:off x="614166" y="3225010"/>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3" name="Google Shape;523;p17"/>
            <p:cNvSpPr/>
            <p:nvPr/>
          </p:nvSpPr>
          <p:spPr>
            <a:xfrm>
              <a:off x="614166" y="3401514"/>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4" name="Google Shape;524;p17"/>
            <p:cNvSpPr/>
            <p:nvPr/>
          </p:nvSpPr>
          <p:spPr>
            <a:xfrm>
              <a:off x="614166" y="3578017"/>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5" name="Google Shape;525;p17"/>
            <p:cNvSpPr/>
            <p:nvPr/>
          </p:nvSpPr>
          <p:spPr>
            <a:xfrm>
              <a:off x="614166" y="3754521"/>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17"/>
            <p:cNvSpPr/>
            <p:nvPr/>
          </p:nvSpPr>
          <p:spPr>
            <a:xfrm>
              <a:off x="472053" y="3048506"/>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7" name="Google Shape;527;p17"/>
            <p:cNvSpPr/>
            <p:nvPr/>
          </p:nvSpPr>
          <p:spPr>
            <a:xfrm>
              <a:off x="472053" y="3225010"/>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8" name="Google Shape;528;p17"/>
            <p:cNvSpPr/>
            <p:nvPr/>
          </p:nvSpPr>
          <p:spPr>
            <a:xfrm>
              <a:off x="472053" y="3401514"/>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9" name="Google Shape;529;p17"/>
            <p:cNvSpPr/>
            <p:nvPr/>
          </p:nvSpPr>
          <p:spPr>
            <a:xfrm>
              <a:off x="472053" y="3578017"/>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0" name="Google Shape;530;p17"/>
            <p:cNvSpPr/>
            <p:nvPr/>
          </p:nvSpPr>
          <p:spPr>
            <a:xfrm>
              <a:off x="472053" y="3754521"/>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1" name="Google Shape;531;p17"/>
            <p:cNvSpPr/>
            <p:nvPr/>
          </p:nvSpPr>
          <p:spPr>
            <a:xfrm>
              <a:off x="329939" y="3048506"/>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2" name="Google Shape;532;p17"/>
            <p:cNvSpPr/>
            <p:nvPr/>
          </p:nvSpPr>
          <p:spPr>
            <a:xfrm>
              <a:off x="329939" y="3225010"/>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3" name="Google Shape;533;p17"/>
            <p:cNvSpPr/>
            <p:nvPr/>
          </p:nvSpPr>
          <p:spPr>
            <a:xfrm>
              <a:off x="329939" y="3401514"/>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4" name="Google Shape;534;p17"/>
            <p:cNvSpPr/>
            <p:nvPr/>
          </p:nvSpPr>
          <p:spPr>
            <a:xfrm>
              <a:off x="329939" y="3578017"/>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5" name="Google Shape;535;p17"/>
            <p:cNvSpPr/>
            <p:nvPr/>
          </p:nvSpPr>
          <p:spPr>
            <a:xfrm>
              <a:off x="329939" y="3754521"/>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17"/>
            <p:cNvSpPr/>
            <p:nvPr/>
          </p:nvSpPr>
          <p:spPr>
            <a:xfrm>
              <a:off x="187825" y="3048506"/>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7" name="Google Shape;537;p17"/>
            <p:cNvSpPr/>
            <p:nvPr/>
          </p:nvSpPr>
          <p:spPr>
            <a:xfrm>
              <a:off x="187825" y="3225010"/>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8" name="Google Shape;538;p17"/>
            <p:cNvSpPr/>
            <p:nvPr/>
          </p:nvSpPr>
          <p:spPr>
            <a:xfrm>
              <a:off x="187825" y="3401514"/>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9" name="Google Shape;539;p17"/>
            <p:cNvSpPr/>
            <p:nvPr/>
          </p:nvSpPr>
          <p:spPr>
            <a:xfrm>
              <a:off x="187825" y="3578017"/>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0" name="Google Shape;540;p17"/>
            <p:cNvSpPr/>
            <p:nvPr/>
          </p:nvSpPr>
          <p:spPr>
            <a:xfrm>
              <a:off x="187825" y="3754521"/>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1" name="Google Shape;541;p17"/>
            <p:cNvSpPr/>
            <p:nvPr/>
          </p:nvSpPr>
          <p:spPr>
            <a:xfrm>
              <a:off x="45711" y="3048506"/>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2" name="Google Shape;542;p17"/>
            <p:cNvSpPr/>
            <p:nvPr/>
          </p:nvSpPr>
          <p:spPr>
            <a:xfrm>
              <a:off x="45711" y="3225010"/>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3" name="Google Shape;543;p17"/>
            <p:cNvSpPr/>
            <p:nvPr/>
          </p:nvSpPr>
          <p:spPr>
            <a:xfrm>
              <a:off x="45711" y="3401514"/>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4" name="Google Shape;544;p17"/>
            <p:cNvSpPr/>
            <p:nvPr/>
          </p:nvSpPr>
          <p:spPr>
            <a:xfrm>
              <a:off x="45711" y="3578017"/>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17"/>
            <p:cNvSpPr/>
            <p:nvPr/>
          </p:nvSpPr>
          <p:spPr>
            <a:xfrm>
              <a:off x="45711" y="3754521"/>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46" name="Google Shape;546;p17"/>
          <p:cNvGrpSpPr/>
          <p:nvPr/>
        </p:nvGrpSpPr>
        <p:grpSpPr>
          <a:xfrm>
            <a:off x="6227064" y="1257300"/>
            <a:ext cx="5367528" cy="4343399"/>
            <a:chOff x="0" y="507492"/>
            <a:chExt cx="5367528" cy="4343399"/>
          </a:xfrm>
        </p:grpSpPr>
        <p:sp>
          <p:nvSpPr>
            <p:cNvPr id="547" name="Google Shape;547;p17"/>
            <p:cNvSpPr/>
            <p:nvPr/>
          </p:nvSpPr>
          <p:spPr>
            <a:xfrm>
              <a:off x="0" y="507492"/>
              <a:ext cx="5367528" cy="1044809"/>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7"/>
            <p:cNvSpPr txBox="1"/>
            <p:nvPr/>
          </p:nvSpPr>
          <p:spPr>
            <a:xfrm>
              <a:off x="51003" y="558495"/>
              <a:ext cx="5265522" cy="942803"/>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900" b="0" i="0" dirty="0">
                  <a:latin typeface="Calibri"/>
                  <a:ea typeface="Calibri"/>
                  <a:cs typeface="Calibri"/>
                  <a:sym typeface="Calibri"/>
                </a:rPr>
                <a:t>An understanding of the basic principles of American democracy and how they are applied in our republican form of government.</a:t>
              </a:r>
              <a:endParaRPr sz="1900" dirty="0">
                <a:latin typeface="Calibri"/>
                <a:ea typeface="Calibri"/>
                <a:cs typeface="Calibri"/>
                <a:sym typeface="Calibri"/>
              </a:endParaRPr>
            </a:p>
          </p:txBody>
        </p:sp>
        <p:sp>
          <p:nvSpPr>
            <p:cNvPr id="549" name="Google Shape;549;p17"/>
            <p:cNvSpPr/>
            <p:nvPr/>
          </p:nvSpPr>
          <p:spPr>
            <a:xfrm>
              <a:off x="0" y="1607022"/>
              <a:ext cx="5367528" cy="1044809"/>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7"/>
            <p:cNvSpPr txBox="1"/>
            <p:nvPr/>
          </p:nvSpPr>
          <p:spPr>
            <a:xfrm>
              <a:off x="51003" y="1658025"/>
              <a:ext cx="5265522" cy="942803"/>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900" b="0" i="0" dirty="0">
                  <a:latin typeface="Calibri"/>
                  <a:ea typeface="Calibri"/>
                  <a:cs typeface="Calibri"/>
                  <a:sym typeface="Calibri"/>
                </a:rPr>
                <a:t>An understanding of the United States Constitution and its application.</a:t>
              </a:r>
              <a:endParaRPr sz="1900" dirty="0">
                <a:latin typeface="Calibri"/>
                <a:ea typeface="Calibri"/>
                <a:cs typeface="Calibri"/>
                <a:sym typeface="Calibri"/>
              </a:endParaRPr>
            </a:p>
          </p:txBody>
        </p:sp>
        <p:sp>
          <p:nvSpPr>
            <p:cNvPr id="551" name="Google Shape;551;p17"/>
            <p:cNvSpPr/>
            <p:nvPr/>
          </p:nvSpPr>
          <p:spPr>
            <a:xfrm>
              <a:off x="0" y="2706552"/>
              <a:ext cx="5367528" cy="1044809"/>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7"/>
            <p:cNvSpPr txBox="1"/>
            <p:nvPr/>
          </p:nvSpPr>
          <p:spPr>
            <a:xfrm>
              <a:off x="51003" y="2757555"/>
              <a:ext cx="5265522" cy="942803"/>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900" b="0" i="0">
                  <a:solidFill>
                    <a:schemeClr val="lt1"/>
                  </a:solidFill>
                  <a:latin typeface="Calibri"/>
                  <a:ea typeface="Calibri"/>
                  <a:cs typeface="Calibri"/>
                  <a:sym typeface="Calibri"/>
                </a:rPr>
                <a:t>Knowledge of the founding documents and how they have shaped the nature and functions of our institutions of self-governance.</a:t>
              </a:r>
              <a:endParaRPr sz="1900">
                <a:solidFill>
                  <a:schemeClr val="lt1"/>
                </a:solidFill>
                <a:latin typeface="Calibri"/>
                <a:ea typeface="Calibri"/>
                <a:cs typeface="Calibri"/>
                <a:sym typeface="Calibri"/>
              </a:endParaRPr>
            </a:p>
          </p:txBody>
        </p:sp>
        <p:sp>
          <p:nvSpPr>
            <p:cNvPr id="553" name="Google Shape;553;p17"/>
            <p:cNvSpPr/>
            <p:nvPr/>
          </p:nvSpPr>
          <p:spPr>
            <a:xfrm>
              <a:off x="0" y="3806082"/>
              <a:ext cx="5367528" cy="1044809"/>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7"/>
            <p:cNvSpPr txBox="1"/>
            <p:nvPr/>
          </p:nvSpPr>
          <p:spPr>
            <a:xfrm>
              <a:off x="51003" y="3857085"/>
              <a:ext cx="5265522" cy="942803"/>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900" b="0" i="0" dirty="0">
                  <a:solidFill>
                    <a:schemeClr val="lt1"/>
                  </a:solidFill>
                  <a:latin typeface="Calibri"/>
                  <a:ea typeface="Calibri"/>
                  <a:cs typeface="Calibri"/>
                  <a:sym typeface="Calibri"/>
                </a:rPr>
                <a:t>An understanding of landmark Supreme Court cases, landmark legislation, and landmark executive actions, and their impact on law and society.</a:t>
              </a:r>
              <a:endParaRPr sz="1900" dirty="0">
                <a:solidFill>
                  <a:schemeClr val="lt1"/>
                </a:solidFill>
                <a:latin typeface="Calibri"/>
                <a:ea typeface="Calibri"/>
                <a:cs typeface="Calibri"/>
                <a:sym typeface="Calibri"/>
              </a:endParaRPr>
            </a:p>
          </p:txBody>
        </p:sp>
      </p:grpSp>
      <p:sp>
        <p:nvSpPr>
          <p:cNvPr id="2" name="Oval 1">
            <a:extLst>
              <a:ext uri="{FF2B5EF4-FFF2-40B4-BE49-F238E27FC236}">
                <a16:creationId xmlns:a16="http://schemas.microsoft.com/office/drawing/2014/main" id="{9CE8BBAA-5C0A-B254-38B3-95A459264713}"/>
              </a:ext>
            </a:extLst>
          </p:cNvPr>
          <p:cNvSpPr/>
          <p:nvPr/>
        </p:nvSpPr>
        <p:spPr>
          <a:xfrm>
            <a:off x="5287134" y="4450166"/>
            <a:ext cx="6621491" cy="17299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68F154D-9380-E5F3-92F0-E2E5A27D04F4}"/>
              </a:ext>
            </a:extLst>
          </p:cNvPr>
          <p:cNvPicPr>
            <a:picLocks noChangeAspect="1"/>
          </p:cNvPicPr>
          <p:nvPr/>
        </p:nvPicPr>
        <p:blipFill>
          <a:blip r:embed="rId4"/>
          <a:stretch>
            <a:fillRect/>
          </a:stretch>
        </p:blipFill>
        <p:spPr>
          <a:xfrm>
            <a:off x="-3048" y="6505849"/>
            <a:ext cx="12192000" cy="365760"/>
          </a:xfrm>
          <a:prstGeom prst="rect">
            <a:avLst/>
          </a:prstGeom>
        </p:spPr>
      </p:pic>
      <p:pic>
        <p:nvPicPr>
          <p:cNvPr id="4" name="Picture 3">
            <a:extLst>
              <a:ext uri="{FF2B5EF4-FFF2-40B4-BE49-F238E27FC236}">
                <a16:creationId xmlns:a16="http://schemas.microsoft.com/office/drawing/2014/main" id="{3FE7D3C3-4529-68D3-7603-A527EFF2525F}"/>
              </a:ext>
            </a:extLst>
          </p:cNvPr>
          <p:cNvPicPr>
            <a:picLocks noChangeAspect="1"/>
          </p:cNvPicPr>
          <p:nvPr/>
        </p:nvPicPr>
        <p:blipFill>
          <a:blip r:embed="rId5"/>
          <a:stretch>
            <a:fillRect/>
          </a:stretch>
        </p:blipFill>
        <p:spPr>
          <a:xfrm>
            <a:off x="11652084" y="6089837"/>
            <a:ext cx="573074" cy="768163"/>
          </a:xfrm>
          <a:prstGeom prst="rect">
            <a:avLst/>
          </a:prstGeom>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DD207-1006-1EED-CE43-4575EB3599E9}"/>
              </a:ext>
            </a:extLst>
          </p:cNvPr>
          <p:cNvSpPr>
            <a:spLocks noGrp="1"/>
          </p:cNvSpPr>
          <p:nvPr>
            <p:ph type="title"/>
          </p:nvPr>
        </p:nvSpPr>
        <p:spPr>
          <a:xfrm>
            <a:off x="838200" y="451381"/>
            <a:ext cx="10512552" cy="4066540"/>
          </a:xfrm>
        </p:spPr>
        <p:txBody>
          <a:bodyPr vert="horz" lIns="91440" tIns="45720" rIns="91440" bIns="45720" rtlCol="0" anchor="b">
            <a:normAutofit/>
          </a:bodyPr>
          <a:lstStyle/>
          <a:p>
            <a:pPr>
              <a:spcBef>
                <a:spcPct val="0"/>
              </a:spcBef>
            </a:pPr>
            <a:r>
              <a:rPr lang="en-US" sz="6600" kern="1200">
                <a:solidFill>
                  <a:schemeClr val="tx1"/>
                </a:solidFill>
                <a:latin typeface="+mj-lt"/>
                <a:ea typeface="+mj-ea"/>
                <a:cs typeface="+mj-cs"/>
              </a:rPr>
              <a:t>First Amendment and Freedom of the Press</a:t>
            </a:r>
          </a:p>
        </p:txBody>
      </p:sp>
      <p:pic>
        <p:nvPicPr>
          <p:cNvPr id="3" name="Picture 2">
            <a:extLst>
              <a:ext uri="{FF2B5EF4-FFF2-40B4-BE49-F238E27FC236}">
                <a16:creationId xmlns:a16="http://schemas.microsoft.com/office/drawing/2014/main" id="{D1889897-514E-94DC-CA92-246F67603DA0}"/>
              </a:ext>
            </a:extLst>
          </p:cNvPr>
          <p:cNvPicPr>
            <a:picLocks noChangeAspect="1"/>
          </p:cNvPicPr>
          <p:nvPr/>
        </p:nvPicPr>
        <p:blipFill>
          <a:blip r:embed="rId4"/>
          <a:stretch>
            <a:fillRect/>
          </a:stretch>
        </p:blipFill>
        <p:spPr>
          <a:xfrm>
            <a:off x="0" y="6492240"/>
            <a:ext cx="12192000" cy="365760"/>
          </a:xfrm>
          <a:prstGeom prst="rect">
            <a:avLst/>
          </a:prstGeom>
        </p:spPr>
      </p:pic>
      <p:pic>
        <p:nvPicPr>
          <p:cNvPr id="4" name="Picture 3">
            <a:extLst>
              <a:ext uri="{FF2B5EF4-FFF2-40B4-BE49-F238E27FC236}">
                <a16:creationId xmlns:a16="http://schemas.microsoft.com/office/drawing/2014/main" id="{E254CE76-39A9-4415-9C43-45161DF1AFDE}"/>
              </a:ext>
            </a:extLst>
          </p:cNvPr>
          <p:cNvPicPr>
            <a:picLocks noChangeAspect="1"/>
          </p:cNvPicPr>
          <p:nvPr/>
        </p:nvPicPr>
        <p:blipFill>
          <a:blip r:embed="rId5"/>
          <a:stretch>
            <a:fillRect/>
          </a:stretch>
        </p:blipFill>
        <p:spPr>
          <a:xfrm>
            <a:off x="11618926" y="6089837"/>
            <a:ext cx="573074" cy="768163"/>
          </a:xfrm>
          <a:prstGeom prst="rect">
            <a:avLst/>
          </a:prstGeom>
        </p:spPr>
      </p:pic>
    </p:spTree>
    <p:custDataLst>
      <p:tags r:id="rId1"/>
    </p:custDataLst>
    <p:extLst>
      <p:ext uri="{BB962C8B-B14F-4D97-AF65-F5344CB8AC3E}">
        <p14:creationId xmlns:p14="http://schemas.microsoft.com/office/powerpoint/2010/main" val="21191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5"/>
        <p:cNvGrpSpPr/>
        <p:nvPr/>
      </p:nvGrpSpPr>
      <p:grpSpPr>
        <a:xfrm>
          <a:off x="0" y="0"/>
          <a:ext cx="0" cy="0"/>
          <a:chOff x="0" y="0"/>
          <a:chExt cx="0" cy="0"/>
        </a:xfrm>
      </p:grpSpPr>
      <p:sp>
        <p:nvSpPr>
          <p:cNvPr id="1116" name="Google Shape;1116;p6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9" name="Google Shape;1119;p66"/>
          <p:cNvSpPr txBox="1">
            <a:spLocks noGrp="1"/>
          </p:cNvSpPr>
          <p:nvPr>
            <p:ph idx="1"/>
          </p:nvPr>
        </p:nvSpPr>
        <p:spPr>
          <a:xfrm>
            <a:off x="4654295" y="502920"/>
            <a:ext cx="6894576" cy="146304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200"/>
              <a:buChar char="•"/>
            </a:pPr>
            <a:r>
              <a:rPr lang="en-US" sz="2200" dirty="0"/>
              <a:t>The U.S. Supreme Court decided that the federal government exercising  </a:t>
            </a:r>
            <a:r>
              <a:rPr lang="en-US" sz="2200" dirty="0">
                <a:solidFill>
                  <a:srgbClr val="FF0000"/>
                </a:solidFill>
              </a:rPr>
              <a:t>“prior restraint”</a:t>
            </a:r>
            <a:r>
              <a:rPr lang="en-US" sz="2200" dirty="0"/>
              <a:t> by prohibiting the New York Times from publishing the classified material </a:t>
            </a:r>
            <a:r>
              <a:rPr lang="en-US" sz="2200" b="1" dirty="0">
                <a:solidFill>
                  <a:srgbClr val="FF0000"/>
                </a:solidFill>
              </a:rPr>
              <a:t>violated the right to freedom of the press. </a:t>
            </a:r>
            <a:endParaRPr b="1" dirty="0">
              <a:solidFill>
                <a:srgbClr val="FF0000"/>
              </a:solidFill>
            </a:endParaRPr>
          </a:p>
        </p:txBody>
      </p:sp>
      <p:sp>
        <p:nvSpPr>
          <p:cNvPr id="1117" name="Google Shape;1117;p66"/>
          <p:cNvSpPr txBox="1">
            <a:spLocks noGrp="1"/>
          </p:cNvSpPr>
          <p:nvPr>
            <p:ph type="title"/>
          </p:nvPr>
        </p:nvSpPr>
        <p:spPr>
          <a:xfrm>
            <a:off x="630936" y="502920"/>
            <a:ext cx="3419856" cy="14630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000"/>
              <a:buFont typeface="Calibri"/>
              <a:buNone/>
            </a:pPr>
            <a:r>
              <a:rPr lang="en-US" sz="3000" dirty="0">
                <a:hlinkClick r:id="rId4"/>
              </a:rPr>
              <a:t>New York Times v. US (1971)</a:t>
            </a:r>
            <a:br>
              <a:rPr lang="en-US" sz="3000" dirty="0"/>
            </a:br>
            <a:endParaRPr sz="3000" dirty="0"/>
          </a:p>
        </p:txBody>
      </p:sp>
      <p:sp>
        <p:nvSpPr>
          <p:cNvPr id="1118" name="Google Shape;1118;p66"/>
          <p:cNvSpPr/>
          <p:nvPr/>
        </p:nvSpPr>
        <p:spPr>
          <a:xfrm rot="5400000">
            <a:off x="3566159" y="1225296"/>
            <a:ext cx="1554480" cy="18288"/>
          </a:xfrm>
          <a:custGeom>
            <a:avLst/>
            <a:gdLst/>
            <a:ahLst/>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20" name="Google Shape;1120;p66"/>
          <p:cNvPicPr preferRelativeResize="0"/>
          <p:nvPr/>
        </p:nvPicPr>
        <p:blipFill rotWithShape="1">
          <a:blip r:embed="rId5">
            <a:alphaModFix/>
          </a:blip>
          <a:srcRect/>
          <a:stretch/>
        </p:blipFill>
        <p:spPr>
          <a:xfrm>
            <a:off x="1278191" y="2290936"/>
            <a:ext cx="9623425" cy="3959352"/>
          </a:xfrm>
          <a:prstGeom prst="rect">
            <a:avLst/>
          </a:prstGeom>
          <a:noFill/>
          <a:ln>
            <a:noFill/>
          </a:ln>
        </p:spPr>
      </p:pic>
      <p:pic>
        <p:nvPicPr>
          <p:cNvPr id="2" name="Picture 1">
            <a:extLst>
              <a:ext uri="{FF2B5EF4-FFF2-40B4-BE49-F238E27FC236}">
                <a16:creationId xmlns:a16="http://schemas.microsoft.com/office/drawing/2014/main" id="{090AA2C5-67AD-5E4F-E358-C35161AD195A}"/>
              </a:ext>
            </a:extLst>
          </p:cNvPr>
          <p:cNvPicPr>
            <a:picLocks noChangeAspect="1"/>
          </p:cNvPicPr>
          <p:nvPr/>
        </p:nvPicPr>
        <p:blipFill>
          <a:blip r:embed="rId6"/>
          <a:stretch>
            <a:fillRect/>
          </a:stretch>
        </p:blipFill>
        <p:spPr>
          <a:xfrm>
            <a:off x="-6097" y="6532172"/>
            <a:ext cx="12192000" cy="365760"/>
          </a:xfrm>
          <a:prstGeom prst="rect">
            <a:avLst/>
          </a:prstGeom>
        </p:spPr>
      </p:pic>
      <p:pic>
        <p:nvPicPr>
          <p:cNvPr id="3" name="Picture 2">
            <a:extLst>
              <a:ext uri="{FF2B5EF4-FFF2-40B4-BE49-F238E27FC236}">
                <a16:creationId xmlns:a16="http://schemas.microsoft.com/office/drawing/2014/main" id="{ACAA4257-7B1C-3724-5D25-322146B8A6F1}"/>
              </a:ext>
            </a:extLst>
          </p:cNvPr>
          <p:cNvPicPr>
            <a:picLocks noChangeAspect="1"/>
          </p:cNvPicPr>
          <p:nvPr/>
        </p:nvPicPr>
        <p:blipFill>
          <a:blip r:embed="rId7"/>
          <a:stretch>
            <a:fillRect/>
          </a:stretch>
        </p:blipFill>
        <p:spPr>
          <a:xfrm>
            <a:off x="11618926" y="6109803"/>
            <a:ext cx="573074" cy="768163"/>
          </a:xfrm>
          <a:prstGeom prst="rect">
            <a:avLst/>
          </a:prstGeom>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6591BB-4E50-EFD6-C1EF-1080025C01EE}"/>
              </a:ext>
            </a:extLst>
          </p:cNvPr>
          <p:cNvSpPr>
            <a:spLocks noGrp="1"/>
          </p:cNvSpPr>
          <p:nvPr>
            <p:ph idx="1"/>
          </p:nvPr>
        </p:nvSpPr>
        <p:spPr>
          <a:xfrm>
            <a:off x="630936" y="2807208"/>
            <a:ext cx="3429000" cy="3410712"/>
          </a:xfrm>
        </p:spPr>
        <p:txBody>
          <a:bodyPr anchor="t">
            <a:normAutofit/>
          </a:bodyPr>
          <a:lstStyle/>
          <a:p>
            <a:r>
              <a:rPr lang="en-US" sz="2200" dirty="0"/>
              <a:t>Supreme Court ruled that limits of student free speech and press are permissible as long as the limitation is "</a:t>
            </a:r>
            <a:r>
              <a:rPr lang="en-US" sz="2200" dirty="0">
                <a:solidFill>
                  <a:srgbClr val="FF0000"/>
                </a:solidFill>
              </a:rPr>
              <a:t>reasonably related to legitimate pedagogical concerns</a:t>
            </a:r>
            <a:r>
              <a:rPr lang="en-US" sz="2200" dirty="0"/>
              <a:t>." </a:t>
            </a:r>
          </a:p>
        </p:txBody>
      </p:sp>
      <p:sp>
        <p:nvSpPr>
          <p:cNvPr id="2" name="Title 1">
            <a:extLst>
              <a:ext uri="{FF2B5EF4-FFF2-40B4-BE49-F238E27FC236}">
                <a16:creationId xmlns:a16="http://schemas.microsoft.com/office/drawing/2014/main" id="{F426E1AC-EEAD-023B-0BDB-46E3B3814A49}"/>
              </a:ext>
            </a:extLst>
          </p:cNvPr>
          <p:cNvSpPr>
            <a:spLocks noGrp="1"/>
          </p:cNvSpPr>
          <p:nvPr>
            <p:ph type="title"/>
          </p:nvPr>
        </p:nvSpPr>
        <p:spPr>
          <a:xfrm>
            <a:off x="630936" y="639520"/>
            <a:ext cx="3429000" cy="1719072"/>
          </a:xfrm>
        </p:spPr>
        <p:txBody>
          <a:bodyPr anchor="b">
            <a:normAutofit/>
          </a:bodyPr>
          <a:lstStyle/>
          <a:p>
            <a:r>
              <a:rPr lang="en-US" sz="3800" dirty="0">
                <a:hlinkClick r:id="rId4"/>
              </a:rPr>
              <a:t>Hazelwood v. Kuhlmeier (1988)</a:t>
            </a:r>
            <a:endParaRPr lang="en-US" sz="3800" dirty="0"/>
          </a:p>
        </p:txBody>
      </p:sp>
      <p:pic>
        <p:nvPicPr>
          <p:cNvPr id="4" name="Picture 3" descr="A person wearing glasses&#10;&#10;Description automatically generated with low confidence">
            <a:extLst>
              <a:ext uri="{FF2B5EF4-FFF2-40B4-BE49-F238E27FC236}">
                <a16:creationId xmlns:a16="http://schemas.microsoft.com/office/drawing/2014/main" id="{CC996575-8B1D-AA3A-08E8-2A528AA04B7C}"/>
              </a:ext>
            </a:extLst>
          </p:cNvPr>
          <p:cNvPicPr>
            <a:picLocks noChangeAspect="1"/>
          </p:cNvPicPr>
          <p:nvPr/>
        </p:nvPicPr>
        <p:blipFill>
          <a:blip r:embed="rId5"/>
          <a:stretch>
            <a:fillRect/>
          </a:stretch>
        </p:blipFill>
        <p:spPr>
          <a:xfrm>
            <a:off x="4654296" y="1487329"/>
            <a:ext cx="6903720" cy="3883342"/>
          </a:xfrm>
          <a:prstGeom prst="rect">
            <a:avLst/>
          </a:prstGeom>
        </p:spPr>
      </p:pic>
      <p:pic>
        <p:nvPicPr>
          <p:cNvPr id="5" name="Picture 4">
            <a:extLst>
              <a:ext uri="{FF2B5EF4-FFF2-40B4-BE49-F238E27FC236}">
                <a16:creationId xmlns:a16="http://schemas.microsoft.com/office/drawing/2014/main" id="{62BFD141-7548-D2C1-E97B-51988E42020B}"/>
              </a:ext>
            </a:extLst>
          </p:cNvPr>
          <p:cNvPicPr>
            <a:picLocks noChangeAspect="1"/>
          </p:cNvPicPr>
          <p:nvPr/>
        </p:nvPicPr>
        <p:blipFill>
          <a:blip r:embed="rId6"/>
          <a:stretch>
            <a:fillRect/>
          </a:stretch>
        </p:blipFill>
        <p:spPr>
          <a:xfrm>
            <a:off x="0" y="6492240"/>
            <a:ext cx="12192000" cy="365760"/>
          </a:xfrm>
          <a:prstGeom prst="rect">
            <a:avLst/>
          </a:prstGeom>
        </p:spPr>
      </p:pic>
      <p:pic>
        <p:nvPicPr>
          <p:cNvPr id="6" name="Picture 5">
            <a:extLst>
              <a:ext uri="{FF2B5EF4-FFF2-40B4-BE49-F238E27FC236}">
                <a16:creationId xmlns:a16="http://schemas.microsoft.com/office/drawing/2014/main" id="{CA66B713-4229-B458-1CCB-45BEF93A5B1C}"/>
              </a:ext>
            </a:extLst>
          </p:cNvPr>
          <p:cNvPicPr>
            <a:picLocks noChangeAspect="1"/>
          </p:cNvPicPr>
          <p:nvPr/>
        </p:nvPicPr>
        <p:blipFill>
          <a:blip r:embed="rId7"/>
          <a:stretch>
            <a:fillRect/>
          </a:stretch>
        </p:blipFill>
        <p:spPr>
          <a:xfrm>
            <a:off x="11629569" y="6089837"/>
            <a:ext cx="573074" cy="768163"/>
          </a:xfrm>
          <a:prstGeom prst="rect">
            <a:avLst/>
          </a:prstGeom>
        </p:spPr>
      </p:pic>
    </p:spTree>
    <p:custDataLst>
      <p:tags r:id="rId1"/>
    </p:custDataLst>
    <p:extLst>
      <p:ext uri="{BB962C8B-B14F-4D97-AF65-F5344CB8AC3E}">
        <p14:creationId xmlns:p14="http://schemas.microsoft.com/office/powerpoint/2010/main" val="3502302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346DA-25D5-48CC-777E-97D4FE514955}"/>
              </a:ext>
            </a:extLst>
          </p:cNvPr>
          <p:cNvSpPr>
            <a:spLocks noGrp="1"/>
          </p:cNvSpPr>
          <p:nvPr>
            <p:ph type="title"/>
          </p:nvPr>
        </p:nvSpPr>
        <p:spPr>
          <a:xfrm>
            <a:off x="838200" y="451381"/>
            <a:ext cx="10512552" cy="4066540"/>
          </a:xfrm>
        </p:spPr>
        <p:txBody>
          <a:bodyPr vert="horz" lIns="91440" tIns="45720" rIns="91440" bIns="45720" rtlCol="0" anchor="b">
            <a:normAutofit/>
          </a:bodyPr>
          <a:lstStyle/>
          <a:p>
            <a:pPr>
              <a:spcBef>
                <a:spcPct val="0"/>
              </a:spcBef>
            </a:pPr>
            <a:r>
              <a:rPr lang="en-US" sz="6600" kern="1200">
                <a:solidFill>
                  <a:schemeClr val="tx1"/>
                </a:solidFill>
                <a:latin typeface="+mj-lt"/>
                <a:ea typeface="+mj-ea"/>
                <a:cs typeface="+mj-cs"/>
              </a:rPr>
              <a:t>Second Amendment Cases</a:t>
            </a:r>
          </a:p>
        </p:txBody>
      </p:sp>
      <p:pic>
        <p:nvPicPr>
          <p:cNvPr id="3" name="Picture 2">
            <a:extLst>
              <a:ext uri="{FF2B5EF4-FFF2-40B4-BE49-F238E27FC236}">
                <a16:creationId xmlns:a16="http://schemas.microsoft.com/office/drawing/2014/main" id="{14DF44F6-D7BF-C2AB-51A2-1F2E7B2FB281}"/>
              </a:ext>
            </a:extLst>
          </p:cNvPr>
          <p:cNvPicPr>
            <a:picLocks noChangeAspect="1"/>
          </p:cNvPicPr>
          <p:nvPr/>
        </p:nvPicPr>
        <p:blipFill>
          <a:blip r:embed="rId4"/>
          <a:stretch>
            <a:fillRect/>
          </a:stretch>
        </p:blipFill>
        <p:spPr>
          <a:xfrm>
            <a:off x="0" y="6492240"/>
            <a:ext cx="12192000" cy="365760"/>
          </a:xfrm>
          <a:prstGeom prst="rect">
            <a:avLst/>
          </a:prstGeom>
        </p:spPr>
      </p:pic>
      <p:pic>
        <p:nvPicPr>
          <p:cNvPr id="4" name="Picture 3">
            <a:extLst>
              <a:ext uri="{FF2B5EF4-FFF2-40B4-BE49-F238E27FC236}">
                <a16:creationId xmlns:a16="http://schemas.microsoft.com/office/drawing/2014/main" id="{F7483E19-1659-78C5-D4C9-C692B5F8D6B4}"/>
              </a:ext>
            </a:extLst>
          </p:cNvPr>
          <p:cNvPicPr>
            <a:picLocks noChangeAspect="1"/>
          </p:cNvPicPr>
          <p:nvPr/>
        </p:nvPicPr>
        <p:blipFill>
          <a:blip r:embed="rId5"/>
          <a:stretch>
            <a:fillRect/>
          </a:stretch>
        </p:blipFill>
        <p:spPr>
          <a:xfrm>
            <a:off x="11618926" y="6108158"/>
            <a:ext cx="573074" cy="768163"/>
          </a:xfrm>
          <a:prstGeom prst="rect">
            <a:avLst/>
          </a:prstGeom>
        </p:spPr>
      </p:pic>
    </p:spTree>
    <p:custDataLst>
      <p:tags r:id="rId1"/>
    </p:custDataLst>
    <p:extLst>
      <p:ext uri="{BB962C8B-B14F-4D97-AF65-F5344CB8AC3E}">
        <p14:creationId xmlns:p14="http://schemas.microsoft.com/office/powerpoint/2010/main" val="344414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2"/>
        <p:cNvGrpSpPr/>
        <p:nvPr/>
      </p:nvGrpSpPr>
      <p:grpSpPr>
        <a:xfrm>
          <a:off x="0" y="0"/>
          <a:ext cx="0" cy="0"/>
          <a:chOff x="0" y="0"/>
          <a:chExt cx="0" cy="0"/>
        </a:xfrm>
      </p:grpSpPr>
      <p:sp>
        <p:nvSpPr>
          <p:cNvPr id="1143" name="Google Shape;1143;p6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6" name="Google Shape;1146;p68"/>
          <p:cNvSpPr txBox="1">
            <a:spLocks noGrp="1"/>
          </p:cNvSpPr>
          <p:nvPr>
            <p:ph idx="1"/>
          </p:nvPr>
        </p:nvSpPr>
        <p:spPr>
          <a:xfrm>
            <a:off x="630936" y="2660904"/>
            <a:ext cx="4818888" cy="354787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b="0" i="0" u="none" strike="noStrike" dirty="0">
                <a:latin typeface="Arial"/>
                <a:ea typeface="Arial"/>
                <a:cs typeface="Arial"/>
                <a:sym typeface="Arial"/>
              </a:rPr>
              <a:t>The </a:t>
            </a:r>
            <a:r>
              <a:rPr lang="en-US" sz="2200" b="1" i="0" u="none" strike="noStrike" dirty="0">
                <a:solidFill>
                  <a:srgbClr val="FF0000"/>
                </a:solidFill>
                <a:latin typeface="Arial"/>
                <a:ea typeface="Arial"/>
                <a:cs typeface="Arial"/>
                <a:sym typeface="Arial"/>
              </a:rPr>
              <a:t>Second Amendment protects an individual’s right to possess a firearm unconnected with service in a militia</a:t>
            </a:r>
            <a:r>
              <a:rPr lang="en-US" sz="2200" b="0" i="0" u="none" strike="noStrike" dirty="0">
                <a:latin typeface="Arial"/>
                <a:ea typeface="Arial"/>
                <a:cs typeface="Arial"/>
                <a:sym typeface="Arial"/>
              </a:rPr>
              <a:t>, and to use that firearm for traditionally lawful purposes, such as self-defense within the home.  </a:t>
            </a:r>
            <a:endParaRPr sz="2200" dirty="0"/>
          </a:p>
        </p:txBody>
      </p:sp>
      <p:sp>
        <p:nvSpPr>
          <p:cNvPr id="1144" name="Google Shape;1144;p68"/>
          <p:cNvSpPr txBox="1">
            <a:spLocks noGrp="1"/>
          </p:cNvSpPr>
          <p:nvPr>
            <p:ph type="title"/>
          </p:nvPr>
        </p:nvSpPr>
        <p:spPr>
          <a:xfrm>
            <a:off x="630936" y="640080"/>
            <a:ext cx="4818888" cy="14813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000"/>
              <a:buFont typeface="Calibri"/>
              <a:buNone/>
            </a:pPr>
            <a:r>
              <a:rPr lang="en-US" sz="5000" dirty="0">
                <a:hlinkClick r:id="rId4"/>
              </a:rPr>
              <a:t>DC v. Heller (2008)</a:t>
            </a:r>
            <a:endParaRPr dirty="0"/>
          </a:p>
        </p:txBody>
      </p:sp>
      <p:sp>
        <p:nvSpPr>
          <p:cNvPr id="1145" name="Google Shape;1145;p68"/>
          <p:cNvSpPr/>
          <p:nvPr/>
        </p:nvSpPr>
        <p:spPr>
          <a:xfrm>
            <a:off x="643278" y="2372868"/>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Picture 4" descr="A picture containing weapon, indoor, purple&#10;&#10;Description automatically generated">
            <a:extLst>
              <a:ext uri="{FF2B5EF4-FFF2-40B4-BE49-F238E27FC236}">
                <a16:creationId xmlns:a16="http://schemas.microsoft.com/office/drawing/2014/main" id="{5DAA304D-24EE-3DCD-B6AB-3C11D061565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006698" y="1087084"/>
            <a:ext cx="5628428" cy="4215384"/>
          </a:xfrm>
          <a:prstGeom prst="rect">
            <a:avLst/>
          </a:prstGeom>
        </p:spPr>
      </p:pic>
      <p:sp>
        <p:nvSpPr>
          <p:cNvPr id="6" name="TextBox 5">
            <a:extLst>
              <a:ext uri="{FF2B5EF4-FFF2-40B4-BE49-F238E27FC236}">
                <a16:creationId xmlns:a16="http://schemas.microsoft.com/office/drawing/2014/main" id="{22F20316-1F5C-27B7-651D-DE256D35BE60}"/>
              </a:ext>
            </a:extLst>
          </p:cNvPr>
          <p:cNvSpPr txBox="1"/>
          <p:nvPr/>
        </p:nvSpPr>
        <p:spPr>
          <a:xfrm>
            <a:off x="1517561" y="6946946"/>
            <a:ext cx="5377226" cy="230832"/>
          </a:xfrm>
          <a:prstGeom prst="rect">
            <a:avLst/>
          </a:prstGeom>
          <a:noFill/>
        </p:spPr>
        <p:txBody>
          <a:bodyPr wrap="square" rtlCol="0">
            <a:spAutoFit/>
          </a:bodyPr>
          <a:lstStyle/>
          <a:p>
            <a:r>
              <a:rPr lang="en-US" sz="900">
                <a:hlinkClick r:id="rId6" tooltip="https://dearpersonreadingthis.blogspot.com/2015/09/meat-seller.html"/>
              </a:rPr>
              <a:t>This Photo</a:t>
            </a:r>
            <a:r>
              <a:rPr lang="en-US" sz="900"/>
              <a:t> by Unknown Author is licensed under </a:t>
            </a:r>
            <a:r>
              <a:rPr lang="en-US" sz="900">
                <a:hlinkClick r:id="rId7" tooltip="https://creativecommons.org/licenses/by/3.0/"/>
              </a:rPr>
              <a:t>CC BY</a:t>
            </a:r>
            <a:endParaRPr lang="en-US" sz="900"/>
          </a:p>
        </p:txBody>
      </p:sp>
      <p:pic>
        <p:nvPicPr>
          <p:cNvPr id="7" name="Picture 6">
            <a:extLst>
              <a:ext uri="{FF2B5EF4-FFF2-40B4-BE49-F238E27FC236}">
                <a16:creationId xmlns:a16="http://schemas.microsoft.com/office/drawing/2014/main" id="{200D0CCF-458F-DFC6-6561-2ABF763D92C7}"/>
              </a:ext>
            </a:extLst>
          </p:cNvPr>
          <p:cNvPicPr>
            <a:picLocks noChangeAspect="1"/>
          </p:cNvPicPr>
          <p:nvPr/>
        </p:nvPicPr>
        <p:blipFill>
          <a:blip r:embed="rId8"/>
          <a:stretch>
            <a:fillRect/>
          </a:stretch>
        </p:blipFill>
        <p:spPr>
          <a:xfrm>
            <a:off x="0" y="6492240"/>
            <a:ext cx="12192000" cy="365760"/>
          </a:xfrm>
          <a:prstGeom prst="rect">
            <a:avLst/>
          </a:prstGeom>
        </p:spPr>
      </p:pic>
      <p:pic>
        <p:nvPicPr>
          <p:cNvPr id="8" name="Picture 7">
            <a:extLst>
              <a:ext uri="{FF2B5EF4-FFF2-40B4-BE49-F238E27FC236}">
                <a16:creationId xmlns:a16="http://schemas.microsoft.com/office/drawing/2014/main" id="{625E8B5F-3281-B269-3E42-6FDBF0736FAD}"/>
              </a:ext>
            </a:extLst>
          </p:cNvPr>
          <p:cNvPicPr>
            <a:picLocks noChangeAspect="1"/>
          </p:cNvPicPr>
          <p:nvPr/>
        </p:nvPicPr>
        <p:blipFill>
          <a:blip r:embed="rId9"/>
          <a:stretch>
            <a:fillRect/>
          </a:stretch>
        </p:blipFill>
        <p:spPr>
          <a:xfrm>
            <a:off x="11635126" y="6089837"/>
            <a:ext cx="573074" cy="768163"/>
          </a:xfrm>
          <a:prstGeom prst="rect">
            <a:avLst/>
          </a:prstGeom>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2"/>
        <p:cNvGrpSpPr/>
        <p:nvPr/>
      </p:nvGrpSpPr>
      <p:grpSpPr>
        <a:xfrm>
          <a:off x="0" y="0"/>
          <a:ext cx="0" cy="0"/>
          <a:chOff x="0" y="0"/>
          <a:chExt cx="0" cy="0"/>
        </a:xfrm>
      </p:grpSpPr>
      <p:sp>
        <p:nvSpPr>
          <p:cNvPr id="1153" name="Google Shape;1153;p6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6" name="Google Shape;1156;p69"/>
          <p:cNvSpPr txBox="1">
            <a:spLocks noGrp="1"/>
          </p:cNvSpPr>
          <p:nvPr>
            <p:ph idx="1"/>
          </p:nvPr>
        </p:nvSpPr>
        <p:spPr>
          <a:xfrm>
            <a:off x="630936" y="2660904"/>
            <a:ext cx="4818888" cy="354787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2000" b="0" i="0" u="none" strike="noStrike" dirty="0">
                <a:latin typeface="Times New Roman"/>
                <a:ea typeface="Times New Roman"/>
                <a:cs typeface="Times New Roman"/>
                <a:sym typeface="Times New Roman"/>
              </a:rPr>
              <a:t>The Fourteenth Amendment makes the Second Amendment right to keep and bear arms fully applicable to the states.</a:t>
            </a:r>
            <a:endParaRPr dirty="0"/>
          </a:p>
          <a:p>
            <a:pPr marL="228600" lvl="0" indent="-228600" algn="l" rtl="0">
              <a:lnSpc>
                <a:spcPct val="90000"/>
              </a:lnSpc>
              <a:spcBef>
                <a:spcPts val="0"/>
              </a:spcBef>
              <a:spcAft>
                <a:spcPts val="0"/>
              </a:spcAft>
              <a:buClr>
                <a:schemeClr val="dk1"/>
              </a:buClr>
              <a:buSzPts val="2000"/>
              <a:buChar char="•"/>
            </a:pPr>
            <a:r>
              <a:rPr lang="en-US" sz="2000" b="0" i="0" u="none" strike="noStrike" dirty="0">
                <a:latin typeface="Times New Roman"/>
                <a:ea typeface="Times New Roman"/>
                <a:cs typeface="Times New Roman"/>
                <a:sym typeface="Times New Roman"/>
              </a:rPr>
              <a:t>“It is clear that the Framers and ratifiers of the Fourteenth Amendment counted the right to keep and bear arms among those fundamental rights necessary to our system of ordered liberty” –Justice Samuel Alito</a:t>
            </a:r>
            <a:br>
              <a:rPr lang="en-US" sz="2000" dirty="0"/>
            </a:br>
            <a:endParaRPr sz="2000" dirty="0"/>
          </a:p>
        </p:txBody>
      </p:sp>
      <p:sp>
        <p:nvSpPr>
          <p:cNvPr id="1154" name="Google Shape;1154;p69"/>
          <p:cNvSpPr txBox="1">
            <a:spLocks noGrp="1"/>
          </p:cNvSpPr>
          <p:nvPr>
            <p:ph type="title"/>
          </p:nvPr>
        </p:nvSpPr>
        <p:spPr>
          <a:xfrm>
            <a:off x="630936" y="640080"/>
            <a:ext cx="4818888" cy="14813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000"/>
              <a:buFont typeface="Calibri"/>
              <a:buNone/>
            </a:pPr>
            <a:r>
              <a:rPr lang="en-US" sz="5000" dirty="0">
                <a:hlinkClick r:id="rId4"/>
              </a:rPr>
              <a:t>McDonald v. Chicago (2010)</a:t>
            </a:r>
            <a:endParaRPr dirty="0"/>
          </a:p>
        </p:txBody>
      </p:sp>
      <p:sp>
        <p:nvSpPr>
          <p:cNvPr id="1155" name="Google Shape;1155;p69"/>
          <p:cNvSpPr/>
          <p:nvPr/>
        </p:nvSpPr>
        <p:spPr>
          <a:xfrm>
            <a:off x="643278" y="2372868"/>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57" name="Google Shape;1157;p69"/>
          <p:cNvPicPr preferRelativeResize="0"/>
          <p:nvPr/>
        </p:nvPicPr>
        <p:blipFill rotWithShape="1">
          <a:blip r:embed="rId5">
            <a:alphaModFix/>
          </a:blip>
          <a:srcRect/>
          <a:stretch/>
        </p:blipFill>
        <p:spPr>
          <a:xfrm>
            <a:off x="6099048" y="1327297"/>
            <a:ext cx="5458968" cy="4203405"/>
          </a:xfrm>
          <a:prstGeom prst="rect">
            <a:avLst/>
          </a:prstGeom>
          <a:noFill/>
          <a:ln>
            <a:noFill/>
          </a:ln>
        </p:spPr>
      </p:pic>
      <p:pic>
        <p:nvPicPr>
          <p:cNvPr id="2" name="Picture 1">
            <a:extLst>
              <a:ext uri="{FF2B5EF4-FFF2-40B4-BE49-F238E27FC236}">
                <a16:creationId xmlns:a16="http://schemas.microsoft.com/office/drawing/2014/main" id="{C469897D-EA10-3A68-35AC-3DBE0288C5B9}"/>
              </a:ext>
            </a:extLst>
          </p:cNvPr>
          <p:cNvPicPr>
            <a:picLocks noChangeAspect="1"/>
          </p:cNvPicPr>
          <p:nvPr/>
        </p:nvPicPr>
        <p:blipFill>
          <a:blip r:embed="rId6"/>
          <a:stretch>
            <a:fillRect/>
          </a:stretch>
        </p:blipFill>
        <p:spPr>
          <a:xfrm>
            <a:off x="0" y="6492240"/>
            <a:ext cx="12192000" cy="365760"/>
          </a:xfrm>
          <a:prstGeom prst="rect">
            <a:avLst/>
          </a:prstGeom>
        </p:spPr>
      </p:pic>
      <p:pic>
        <p:nvPicPr>
          <p:cNvPr id="3" name="Picture 2">
            <a:extLst>
              <a:ext uri="{FF2B5EF4-FFF2-40B4-BE49-F238E27FC236}">
                <a16:creationId xmlns:a16="http://schemas.microsoft.com/office/drawing/2014/main" id="{834247A4-1C49-6646-0E32-07630188C5D3}"/>
              </a:ext>
            </a:extLst>
          </p:cNvPr>
          <p:cNvPicPr>
            <a:picLocks noChangeAspect="1"/>
          </p:cNvPicPr>
          <p:nvPr/>
        </p:nvPicPr>
        <p:blipFill>
          <a:blip r:embed="rId7"/>
          <a:stretch>
            <a:fillRect/>
          </a:stretch>
        </p:blipFill>
        <p:spPr>
          <a:xfrm>
            <a:off x="11657001" y="6089837"/>
            <a:ext cx="573074" cy="768163"/>
          </a:xfrm>
          <a:prstGeom prst="rect">
            <a:avLst/>
          </a:prstGeom>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CB2A-1A3F-DEAC-D000-17C71B1B3EF3}"/>
              </a:ext>
            </a:extLst>
          </p:cNvPr>
          <p:cNvSpPr>
            <a:spLocks noGrp="1"/>
          </p:cNvSpPr>
          <p:nvPr>
            <p:ph type="title"/>
          </p:nvPr>
        </p:nvSpPr>
        <p:spPr>
          <a:xfrm>
            <a:off x="838200" y="451381"/>
            <a:ext cx="10512552" cy="4066540"/>
          </a:xfrm>
        </p:spPr>
        <p:txBody>
          <a:bodyPr vert="horz" lIns="91440" tIns="45720" rIns="91440" bIns="45720" rtlCol="0" anchor="b">
            <a:normAutofit/>
          </a:bodyPr>
          <a:lstStyle/>
          <a:p>
            <a:pPr>
              <a:spcBef>
                <a:spcPct val="0"/>
              </a:spcBef>
            </a:pPr>
            <a:r>
              <a:rPr lang="en-US" sz="6600" kern="1200" dirty="0">
                <a:solidFill>
                  <a:schemeClr val="tx1"/>
                </a:solidFill>
                <a:latin typeface="+mj-lt"/>
                <a:ea typeface="+mj-ea"/>
                <a:cs typeface="+mj-cs"/>
              </a:rPr>
              <a:t>Civil Rights and Liberties (4</a:t>
            </a:r>
            <a:r>
              <a:rPr lang="en-US" sz="6600" kern="1200" baseline="30000" dirty="0">
                <a:solidFill>
                  <a:schemeClr val="tx1"/>
                </a:solidFill>
                <a:latin typeface="+mj-lt"/>
                <a:ea typeface="+mj-ea"/>
                <a:cs typeface="+mj-cs"/>
              </a:rPr>
              <a:t>th</a:t>
            </a:r>
            <a:r>
              <a:rPr lang="en-US" sz="6600" kern="1200" dirty="0">
                <a:solidFill>
                  <a:schemeClr val="tx1"/>
                </a:solidFill>
                <a:latin typeface="+mj-lt"/>
                <a:ea typeface="+mj-ea"/>
                <a:cs typeface="+mj-cs"/>
              </a:rPr>
              <a:t>, 5</a:t>
            </a:r>
            <a:r>
              <a:rPr lang="en-US" sz="6600" kern="1200" baseline="30000" dirty="0">
                <a:solidFill>
                  <a:schemeClr val="tx1"/>
                </a:solidFill>
                <a:latin typeface="+mj-lt"/>
                <a:ea typeface="+mj-ea"/>
                <a:cs typeface="+mj-cs"/>
              </a:rPr>
              <a:t>th</a:t>
            </a:r>
            <a:r>
              <a:rPr lang="en-US" sz="6600" kern="1200" dirty="0">
                <a:solidFill>
                  <a:schemeClr val="tx1"/>
                </a:solidFill>
                <a:latin typeface="+mj-lt"/>
                <a:ea typeface="+mj-ea"/>
                <a:cs typeface="+mj-cs"/>
              </a:rPr>
              <a:t>, 6</a:t>
            </a:r>
            <a:r>
              <a:rPr lang="en-US" sz="6600" kern="1200" baseline="30000" dirty="0">
                <a:solidFill>
                  <a:schemeClr val="tx1"/>
                </a:solidFill>
                <a:latin typeface="+mj-lt"/>
                <a:ea typeface="+mj-ea"/>
                <a:cs typeface="+mj-cs"/>
              </a:rPr>
              <a:t>th</a:t>
            </a:r>
            <a:r>
              <a:rPr lang="en-US" sz="6600" kern="1200" dirty="0">
                <a:solidFill>
                  <a:schemeClr val="tx1"/>
                </a:solidFill>
                <a:latin typeface="+mj-lt"/>
                <a:ea typeface="+mj-ea"/>
                <a:cs typeface="+mj-cs"/>
              </a:rPr>
              <a:t> Amendments)</a:t>
            </a:r>
          </a:p>
        </p:txBody>
      </p:sp>
      <p:pic>
        <p:nvPicPr>
          <p:cNvPr id="3" name="Picture 2">
            <a:extLst>
              <a:ext uri="{FF2B5EF4-FFF2-40B4-BE49-F238E27FC236}">
                <a16:creationId xmlns:a16="http://schemas.microsoft.com/office/drawing/2014/main" id="{7A70565A-5A85-BEF1-F422-95500D95F084}"/>
              </a:ext>
            </a:extLst>
          </p:cNvPr>
          <p:cNvPicPr>
            <a:picLocks noChangeAspect="1"/>
          </p:cNvPicPr>
          <p:nvPr/>
        </p:nvPicPr>
        <p:blipFill>
          <a:blip r:embed="rId4"/>
          <a:stretch>
            <a:fillRect/>
          </a:stretch>
        </p:blipFill>
        <p:spPr>
          <a:xfrm>
            <a:off x="0" y="6492240"/>
            <a:ext cx="12192000" cy="365760"/>
          </a:xfrm>
          <a:prstGeom prst="rect">
            <a:avLst/>
          </a:prstGeom>
        </p:spPr>
      </p:pic>
      <p:pic>
        <p:nvPicPr>
          <p:cNvPr id="4" name="Picture 3">
            <a:extLst>
              <a:ext uri="{FF2B5EF4-FFF2-40B4-BE49-F238E27FC236}">
                <a16:creationId xmlns:a16="http://schemas.microsoft.com/office/drawing/2014/main" id="{F67315BC-6AB5-4723-6D11-F203AA16AB5E}"/>
              </a:ext>
            </a:extLst>
          </p:cNvPr>
          <p:cNvPicPr>
            <a:picLocks noChangeAspect="1"/>
          </p:cNvPicPr>
          <p:nvPr/>
        </p:nvPicPr>
        <p:blipFill>
          <a:blip r:embed="rId5"/>
          <a:stretch>
            <a:fillRect/>
          </a:stretch>
        </p:blipFill>
        <p:spPr>
          <a:xfrm>
            <a:off x="11618926" y="6089837"/>
            <a:ext cx="573074" cy="768163"/>
          </a:xfrm>
          <a:prstGeom prst="rect">
            <a:avLst/>
          </a:prstGeom>
        </p:spPr>
      </p:pic>
    </p:spTree>
    <p:custDataLst>
      <p:tags r:id="rId1"/>
    </p:custDataLst>
    <p:extLst>
      <p:ext uri="{BB962C8B-B14F-4D97-AF65-F5344CB8AC3E}">
        <p14:creationId xmlns:p14="http://schemas.microsoft.com/office/powerpoint/2010/main" val="243761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2"/>
        <p:cNvGrpSpPr/>
        <p:nvPr/>
      </p:nvGrpSpPr>
      <p:grpSpPr>
        <a:xfrm>
          <a:off x="0" y="0"/>
          <a:ext cx="0" cy="0"/>
          <a:chOff x="0" y="0"/>
          <a:chExt cx="0" cy="0"/>
        </a:xfrm>
      </p:grpSpPr>
      <p:sp>
        <p:nvSpPr>
          <p:cNvPr id="1193" name="Google Shape;1193;p7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6" name="Google Shape;1196;p72"/>
          <p:cNvSpPr txBox="1">
            <a:spLocks noGrp="1"/>
          </p:cNvSpPr>
          <p:nvPr>
            <p:ph idx="1"/>
          </p:nvPr>
        </p:nvSpPr>
        <p:spPr>
          <a:xfrm>
            <a:off x="630936" y="2660904"/>
            <a:ext cx="4818888" cy="3547872"/>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90000"/>
              </a:lnSpc>
              <a:spcBef>
                <a:spcPts val="0"/>
              </a:spcBef>
              <a:spcAft>
                <a:spcPts val="0"/>
              </a:spcAft>
              <a:buClr>
                <a:schemeClr val="dk1"/>
              </a:buClr>
              <a:buSzPts val="1700"/>
              <a:buChar char="•"/>
            </a:pPr>
            <a:r>
              <a:rPr lang="en-US" sz="1700" dirty="0">
                <a:solidFill>
                  <a:schemeClr val="tx1"/>
                </a:solidFill>
              </a:rPr>
              <a:t>Challenge to Executive Order 9066, which relocated Japanese-Americans away from the West Coast and into internment camps</a:t>
            </a:r>
          </a:p>
          <a:p>
            <a:pPr marL="228600" lvl="0" indent="-228600" algn="l" rtl="0">
              <a:lnSpc>
                <a:spcPct val="90000"/>
              </a:lnSpc>
              <a:spcBef>
                <a:spcPts val="0"/>
              </a:spcBef>
              <a:spcAft>
                <a:spcPts val="0"/>
              </a:spcAft>
              <a:buClr>
                <a:schemeClr val="dk1"/>
              </a:buClr>
              <a:buSzPts val="1700"/>
              <a:buChar char="•"/>
            </a:pPr>
            <a:r>
              <a:rPr lang="en-US" sz="1700" dirty="0">
                <a:solidFill>
                  <a:schemeClr val="tx1"/>
                </a:solidFill>
              </a:rPr>
              <a:t>Fred Korematsu, a native born U.S. citizen of Japanese descent, challenged this order as a </a:t>
            </a:r>
            <a:r>
              <a:rPr lang="en-US" sz="1700" b="1" dirty="0">
                <a:solidFill>
                  <a:srgbClr val="FF0000"/>
                </a:solidFill>
              </a:rPr>
              <a:t>violation of the 5</a:t>
            </a:r>
            <a:r>
              <a:rPr lang="en-US" sz="1700" b="1" baseline="30000" dirty="0">
                <a:solidFill>
                  <a:srgbClr val="FF0000"/>
                </a:solidFill>
              </a:rPr>
              <a:t>th</a:t>
            </a:r>
            <a:r>
              <a:rPr lang="en-US" sz="1700" b="1" dirty="0">
                <a:solidFill>
                  <a:srgbClr val="FF0000"/>
                </a:solidFill>
              </a:rPr>
              <a:t> Amendment’s federal due process clause simply because he was Japanese</a:t>
            </a:r>
          </a:p>
          <a:p>
            <a:pPr marL="228600" lvl="0" indent="-228600" algn="l" rtl="0">
              <a:lnSpc>
                <a:spcPct val="90000"/>
              </a:lnSpc>
              <a:spcBef>
                <a:spcPts val="0"/>
              </a:spcBef>
              <a:spcAft>
                <a:spcPts val="0"/>
              </a:spcAft>
              <a:buClr>
                <a:schemeClr val="dk1"/>
              </a:buClr>
              <a:buSzPts val="1700"/>
              <a:buChar char="•"/>
            </a:pPr>
            <a:r>
              <a:rPr lang="en-US" sz="1700" b="1" dirty="0">
                <a:solidFill>
                  <a:schemeClr val="tx1"/>
                </a:solidFill>
              </a:rPr>
              <a:t>Supreme Court ruled that this was a constitutional order because the US was at war with Japan</a:t>
            </a:r>
          </a:p>
          <a:p>
            <a:pPr marL="0" lvl="0" indent="0" algn="l" rtl="0">
              <a:lnSpc>
                <a:spcPct val="90000"/>
              </a:lnSpc>
              <a:spcBef>
                <a:spcPts val="0"/>
              </a:spcBef>
              <a:spcAft>
                <a:spcPts val="0"/>
              </a:spcAft>
              <a:buClr>
                <a:schemeClr val="dk1"/>
              </a:buClr>
              <a:buSzPts val="1700"/>
              <a:buNone/>
            </a:pPr>
            <a:endParaRPr lang="en-US" sz="1700" b="1" dirty="0">
              <a:solidFill>
                <a:schemeClr val="tx1"/>
              </a:solidFill>
            </a:endParaRPr>
          </a:p>
          <a:p>
            <a:pPr marL="228600" lvl="0" indent="-228600" algn="l" rtl="0">
              <a:lnSpc>
                <a:spcPct val="90000"/>
              </a:lnSpc>
              <a:spcBef>
                <a:spcPts val="0"/>
              </a:spcBef>
              <a:spcAft>
                <a:spcPts val="0"/>
              </a:spcAft>
              <a:buClr>
                <a:schemeClr val="dk1"/>
              </a:buClr>
              <a:buSzPts val="1700"/>
              <a:buChar char="•"/>
            </a:pPr>
            <a:r>
              <a:rPr lang="en-US" sz="1700" b="1" dirty="0">
                <a:solidFill>
                  <a:schemeClr val="tx1"/>
                </a:solidFill>
              </a:rPr>
              <a:t>Justice Robert Jackson’s dissent</a:t>
            </a:r>
            <a:r>
              <a:rPr lang="en-US" sz="1700" dirty="0">
                <a:solidFill>
                  <a:schemeClr val="tx1"/>
                </a:solidFill>
              </a:rPr>
              <a:t>:  “But once a judicial opinion rationalizes such an order to show that it conforms to the Constitution, or rather rationalizes the Constitution to show that the Constitution sanctions such an order, the Court for all time has validated the principle of racial discrimination in criminal procedure and of transplanting American citizens. The principle then lies about like a loaded weapon, ready for the hand of any authority that can bring forward a plausible claim of an urgent need.”</a:t>
            </a:r>
            <a:endParaRPr sz="1700" dirty="0">
              <a:solidFill>
                <a:schemeClr val="tx1"/>
              </a:solidFill>
            </a:endParaRPr>
          </a:p>
        </p:txBody>
      </p:sp>
      <p:sp>
        <p:nvSpPr>
          <p:cNvPr id="1194" name="Google Shape;1194;p72"/>
          <p:cNvSpPr txBox="1">
            <a:spLocks noGrp="1"/>
          </p:cNvSpPr>
          <p:nvPr>
            <p:ph type="title"/>
          </p:nvPr>
        </p:nvSpPr>
        <p:spPr>
          <a:xfrm>
            <a:off x="630936" y="640080"/>
            <a:ext cx="4818888" cy="148132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4600" dirty="0">
                <a:hlinkClick r:id="rId4"/>
              </a:rPr>
              <a:t>Korematsu v. United States (1944)</a:t>
            </a:r>
            <a:r>
              <a:rPr lang="en-US" sz="4600" dirty="0"/>
              <a:t> (5</a:t>
            </a:r>
            <a:r>
              <a:rPr lang="en-US" sz="4600" baseline="30000" dirty="0"/>
              <a:t>th</a:t>
            </a:r>
            <a:r>
              <a:rPr lang="en-US" sz="4600" dirty="0"/>
              <a:t> Amendment)</a:t>
            </a:r>
            <a:endParaRPr dirty="0"/>
          </a:p>
        </p:txBody>
      </p:sp>
      <p:sp>
        <p:nvSpPr>
          <p:cNvPr id="1195" name="Google Shape;1195;p72"/>
          <p:cNvSpPr/>
          <p:nvPr/>
        </p:nvSpPr>
        <p:spPr>
          <a:xfrm>
            <a:off x="643278" y="2372868"/>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0823BC1-92AF-2039-ACBD-CED75B8AB63E}"/>
              </a:ext>
            </a:extLst>
          </p:cNvPr>
          <p:cNvPicPr>
            <a:picLocks noChangeAspect="1"/>
          </p:cNvPicPr>
          <p:nvPr/>
        </p:nvPicPr>
        <p:blipFill>
          <a:blip r:embed="rId5"/>
          <a:stretch>
            <a:fillRect/>
          </a:stretch>
        </p:blipFill>
        <p:spPr>
          <a:xfrm>
            <a:off x="6080760" y="1380744"/>
            <a:ext cx="5715000" cy="4238625"/>
          </a:xfrm>
          <a:prstGeom prst="rect">
            <a:avLst/>
          </a:prstGeom>
        </p:spPr>
      </p:pic>
      <p:pic>
        <p:nvPicPr>
          <p:cNvPr id="3" name="Picture 2">
            <a:extLst>
              <a:ext uri="{FF2B5EF4-FFF2-40B4-BE49-F238E27FC236}">
                <a16:creationId xmlns:a16="http://schemas.microsoft.com/office/drawing/2014/main" id="{3D3FA140-54F5-EF1A-4C13-DE8DB6EA91F6}"/>
              </a:ext>
            </a:extLst>
          </p:cNvPr>
          <p:cNvPicPr>
            <a:picLocks noChangeAspect="1"/>
          </p:cNvPicPr>
          <p:nvPr/>
        </p:nvPicPr>
        <p:blipFill>
          <a:blip r:embed="rId6"/>
          <a:stretch>
            <a:fillRect/>
          </a:stretch>
        </p:blipFill>
        <p:spPr>
          <a:xfrm>
            <a:off x="0" y="6492240"/>
            <a:ext cx="12192000" cy="365760"/>
          </a:xfrm>
          <a:prstGeom prst="rect">
            <a:avLst/>
          </a:prstGeom>
        </p:spPr>
      </p:pic>
      <p:pic>
        <p:nvPicPr>
          <p:cNvPr id="4" name="Picture 3">
            <a:extLst>
              <a:ext uri="{FF2B5EF4-FFF2-40B4-BE49-F238E27FC236}">
                <a16:creationId xmlns:a16="http://schemas.microsoft.com/office/drawing/2014/main" id="{CAB699DB-3C3A-B1C7-FE42-DACFBDFCBF69}"/>
              </a:ext>
            </a:extLst>
          </p:cNvPr>
          <p:cNvPicPr>
            <a:picLocks noChangeAspect="1"/>
          </p:cNvPicPr>
          <p:nvPr/>
        </p:nvPicPr>
        <p:blipFill>
          <a:blip r:embed="rId7"/>
          <a:stretch>
            <a:fillRect/>
          </a:stretch>
        </p:blipFill>
        <p:spPr>
          <a:xfrm>
            <a:off x="11635217" y="6102777"/>
            <a:ext cx="573074" cy="768163"/>
          </a:xfrm>
          <a:prstGeom prst="rect">
            <a:avLst/>
          </a:prstGeom>
        </p:spPr>
      </p:pic>
    </p:spTree>
    <p:custDataLst>
      <p:tags r:id="rId1"/>
    </p:custDataLst>
    <p:extLst>
      <p:ext uri="{BB962C8B-B14F-4D97-AF65-F5344CB8AC3E}">
        <p14:creationId xmlns:p14="http://schemas.microsoft.com/office/powerpoint/2010/main" val="2845927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2"/>
        <p:cNvGrpSpPr/>
        <p:nvPr/>
      </p:nvGrpSpPr>
      <p:grpSpPr>
        <a:xfrm>
          <a:off x="0" y="0"/>
          <a:ext cx="0" cy="0"/>
          <a:chOff x="0" y="0"/>
          <a:chExt cx="0" cy="0"/>
        </a:xfrm>
      </p:grpSpPr>
      <p:sp>
        <p:nvSpPr>
          <p:cNvPr id="1186" name="Google Shape;1186;p71"/>
          <p:cNvSpPr txBox="1">
            <a:spLocks noGrp="1"/>
          </p:cNvSpPr>
          <p:nvPr>
            <p:ph idx="1"/>
          </p:nvPr>
        </p:nvSpPr>
        <p:spPr>
          <a:xfrm>
            <a:off x="630936" y="2660904"/>
            <a:ext cx="4818888" cy="4178808"/>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ct val="100000"/>
              <a:buChar char="•"/>
            </a:pPr>
            <a:r>
              <a:rPr lang="en-US" sz="1600" b="0" i="0" u="none" strike="noStrike" dirty="0">
                <a:latin typeface="Times New Roman"/>
                <a:ea typeface="Times New Roman"/>
                <a:cs typeface="Times New Roman"/>
                <a:sym typeface="Times New Roman"/>
              </a:rPr>
              <a:t>Since the Fourth Amendment's right of privacy has been declared enforceable against the States through the Due Process Clause of the Fourteenth, it is enforceable against them by the same sanction of exclusion as is used against the Federal Government…</a:t>
            </a:r>
            <a:endParaRPr dirty="0"/>
          </a:p>
          <a:p>
            <a:pPr marL="228600" lvl="0" indent="-228600" algn="l" rtl="0">
              <a:lnSpc>
                <a:spcPct val="90000"/>
              </a:lnSpc>
              <a:spcBef>
                <a:spcPts val="0"/>
              </a:spcBef>
              <a:spcAft>
                <a:spcPts val="0"/>
              </a:spcAft>
              <a:buClr>
                <a:schemeClr val="dk1"/>
              </a:buClr>
              <a:buSzPct val="100000"/>
              <a:buChar char="•"/>
            </a:pPr>
            <a:r>
              <a:rPr lang="en-US" sz="1600" b="0" i="0" u="none" strike="noStrike" dirty="0">
                <a:latin typeface="Times New Roman"/>
                <a:ea typeface="Times New Roman"/>
                <a:cs typeface="Times New Roman"/>
                <a:sym typeface="Times New Roman"/>
              </a:rPr>
              <a:t>"The right to privacy, no less important than any other right carefully and particularly reserved to the people, would stand in marked contrast to all other rights declared as "basic to a free society." ….And nothing could be more certain than that, when a coerced confession is involved, "the relevant rules of evidence" are overridden without regard to "the incidence of such conduct by the police," slight or frequent. Why should not the same rule apply to what is tantamount to coerced testimony by way of unconstitutional seizure of goods, papers, effects, documents, etc.? …”--Justice Tom Clark</a:t>
            </a:r>
            <a:endParaRPr dirty="0"/>
          </a:p>
          <a:p>
            <a:pPr marL="228600" lvl="0" indent="-228600" algn="l" rtl="0">
              <a:lnSpc>
                <a:spcPct val="90000"/>
              </a:lnSpc>
              <a:spcBef>
                <a:spcPts val="0"/>
              </a:spcBef>
              <a:spcAft>
                <a:spcPts val="0"/>
              </a:spcAft>
              <a:buClr>
                <a:srgbClr val="FF0000"/>
              </a:buClr>
              <a:buSzPct val="100000"/>
              <a:buChar char="•"/>
            </a:pPr>
            <a:r>
              <a:rPr lang="en-US" sz="1600" b="1" dirty="0">
                <a:solidFill>
                  <a:srgbClr val="FF0000"/>
                </a:solidFill>
              </a:rPr>
              <a:t>EXCLUSIONARY RULE</a:t>
            </a:r>
            <a:endParaRPr dirty="0"/>
          </a:p>
          <a:p>
            <a:pPr marL="0" lvl="0" indent="0" algn="l" rtl="0">
              <a:lnSpc>
                <a:spcPct val="90000"/>
              </a:lnSpc>
              <a:spcBef>
                <a:spcPts val="1000"/>
              </a:spcBef>
              <a:spcAft>
                <a:spcPts val="0"/>
              </a:spcAft>
              <a:buClr>
                <a:schemeClr val="dk1"/>
              </a:buClr>
              <a:buSzPct val="100000"/>
              <a:buNone/>
            </a:pPr>
            <a:br>
              <a:rPr lang="en-US" sz="1200" dirty="0"/>
            </a:br>
            <a:endParaRPr sz="1200" dirty="0"/>
          </a:p>
        </p:txBody>
      </p:sp>
      <p:sp>
        <p:nvSpPr>
          <p:cNvPr id="1184" name="Google Shape;1184;p71"/>
          <p:cNvSpPr txBox="1">
            <a:spLocks noGrp="1"/>
          </p:cNvSpPr>
          <p:nvPr>
            <p:ph type="title"/>
          </p:nvPr>
        </p:nvSpPr>
        <p:spPr>
          <a:xfrm>
            <a:off x="630936" y="640080"/>
            <a:ext cx="4818888" cy="148132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5000" dirty="0">
                <a:hlinkClick r:id="rId4"/>
              </a:rPr>
              <a:t>Mapp v Ohio (1961) </a:t>
            </a:r>
            <a:r>
              <a:rPr lang="en-US" sz="5000" dirty="0"/>
              <a:t>(4</a:t>
            </a:r>
            <a:r>
              <a:rPr lang="en-US" sz="5000" baseline="30000" dirty="0"/>
              <a:t>th</a:t>
            </a:r>
            <a:r>
              <a:rPr lang="en-US" sz="5000" dirty="0"/>
              <a:t> Amendment)</a:t>
            </a:r>
            <a:endParaRPr dirty="0"/>
          </a:p>
        </p:txBody>
      </p:sp>
      <p:sp>
        <p:nvSpPr>
          <p:cNvPr id="1185" name="Google Shape;1185;p71"/>
          <p:cNvSpPr/>
          <p:nvPr/>
        </p:nvSpPr>
        <p:spPr>
          <a:xfrm>
            <a:off x="643278" y="2372868"/>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87" name="Google Shape;1187;p71"/>
          <p:cNvPicPr preferRelativeResize="0"/>
          <p:nvPr/>
        </p:nvPicPr>
        <p:blipFill rotWithShape="1">
          <a:blip r:embed="rId5">
            <a:alphaModFix/>
          </a:blip>
          <a:srcRect/>
          <a:stretch/>
        </p:blipFill>
        <p:spPr>
          <a:xfrm>
            <a:off x="6099048" y="1300002"/>
            <a:ext cx="5458968" cy="4257995"/>
          </a:xfrm>
          <a:prstGeom prst="rect">
            <a:avLst/>
          </a:prstGeom>
          <a:noFill/>
          <a:ln>
            <a:noFill/>
          </a:ln>
        </p:spPr>
      </p:pic>
      <p:sp>
        <p:nvSpPr>
          <p:cNvPr id="2" name="TextBox 1">
            <a:extLst>
              <a:ext uri="{FF2B5EF4-FFF2-40B4-BE49-F238E27FC236}">
                <a16:creationId xmlns:a16="http://schemas.microsoft.com/office/drawing/2014/main" id="{C95E92A7-BF5C-1A43-4928-EAF59D3F908A}"/>
              </a:ext>
            </a:extLst>
          </p:cNvPr>
          <p:cNvSpPr txBox="1"/>
          <p:nvPr/>
        </p:nvSpPr>
        <p:spPr>
          <a:xfrm>
            <a:off x="8082456" y="5557997"/>
            <a:ext cx="1691489" cy="230832"/>
          </a:xfrm>
          <a:prstGeom prst="rect">
            <a:avLst/>
          </a:prstGeom>
          <a:noFill/>
        </p:spPr>
        <p:txBody>
          <a:bodyPr wrap="none" rtlCol="0">
            <a:spAutoFit/>
          </a:bodyPr>
          <a:lstStyle/>
          <a:p>
            <a:r>
              <a:rPr lang="en-US" sz="900" dirty="0"/>
              <a:t>From Public Safety Magazine</a:t>
            </a:r>
          </a:p>
        </p:txBody>
      </p:sp>
      <p:pic>
        <p:nvPicPr>
          <p:cNvPr id="3" name="Picture 2">
            <a:extLst>
              <a:ext uri="{FF2B5EF4-FFF2-40B4-BE49-F238E27FC236}">
                <a16:creationId xmlns:a16="http://schemas.microsoft.com/office/drawing/2014/main" id="{92A27504-70FD-7320-E0A6-DBAF2325FBA0}"/>
              </a:ext>
            </a:extLst>
          </p:cNvPr>
          <p:cNvPicPr>
            <a:picLocks noChangeAspect="1"/>
          </p:cNvPicPr>
          <p:nvPr/>
        </p:nvPicPr>
        <p:blipFill>
          <a:blip r:embed="rId6"/>
          <a:stretch>
            <a:fillRect/>
          </a:stretch>
        </p:blipFill>
        <p:spPr>
          <a:xfrm>
            <a:off x="0" y="6492240"/>
            <a:ext cx="12192000" cy="365760"/>
          </a:xfrm>
          <a:prstGeom prst="rect">
            <a:avLst/>
          </a:prstGeom>
        </p:spPr>
      </p:pic>
      <p:pic>
        <p:nvPicPr>
          <p:cNvPr id="4" name="Picture 3">
            <a:extLst>
              <a:ext uri="{FF2B5EF4-FFF2-40B4-BE49-F238E27FC236}">
                <a16:creationId xmlns:a16="http://schemas.microsoft.com/office/drawing/2014/main" id="{543923E8-725D-90F1-9ED2-695CE0AAA506}"/>
              </a:ext>
            </a:extLst>
          </p:cNvPr>
          <p:cNvPicPr>
            <a:picLocks noChangeAspect="1"/>
          </p:cNvPicPr>
          <p:nvPr/>
        </p:nvPicPr>
        <p:blipFill>
          <a:blip r:embed="rId7"/>
          <a:stretch>
            <a:fillRect/>
          </a:stretch>
        </p:blipFill>
        <p:spPr>
          <a:xfrm>
            <a:off x="11657001" y="6089837"/>
            <a:ext cx="573074" cy="768163"/>
          </a:xfrm>
          <a:prstGeom prst="rect">
            <a:avLst/>
          </a:prstGeom>
        </p:spPr>
      </p:pic>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2"/>
        <p:cNvGrpSpPr/>
        <p:nvPr/>
      </p:nvGrpSpPr>
      <p:grpSpPr>
        <a:xfrm>
          <a:off x="0" y="0"/>
          <a:ext cx="0" cy="0"/>
          <a:chOff x="0" y="0"/>
          <a:chExt cx="0" cy="0"/>
        </a:xfrm>
      </p:grpSpPr>
      <p:sp>
        <p:nvSpPr>
          <p:cNvPr id="1193" name="Google Shape;1193;p7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6" name="Google Shape;1196;p72"/>
          <p:cNvSpPr txBox="1">
            <a:spLocks noGrp="1"/>
          </p:cNvSpPr>
          <p:nvPr>
            <p:ph idx="1"/>
          </p:nvPr>
        </p:nvSpPr>
        <p:spPr>
          <a:xfrm>
            <a:off x="630936" y="2660904"/>
            <a:ext cx="4818888" cy="354787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700"/>
              <a:buChar char="•"/>
            </a:pPr>
            <a:r>
              <a:rPr lang="en-US" sz="1700" b="0" i="0" u="none" strike="noStrike" dirty="0">
                <a:latin typeface="Times New Roman"/>
                <a:ea typeface="Times New Roman"/>
                <a:cs typeface="Times New Roman"/>
                <a:sym typeface="Times New Roman"/>
              </a:rPr>
              <a:t>“Without a lawyer, the defendant cannot properly evaluate the legality of his arrest, he cannot determine the validity of the indictment, whether a search and seizure has been lawful, or whether a confession is admissible. He cannot determine whether he is responsible for the crime charged or for a lesser offense. At the trial, the defendant is not qualified to make objections to evidence or to cross-examine witnesses. He is unable to act as a lawyer would in the sentencing process. In short, the assistance of a lawyer is essential to a fair trial and, accordingly, is required by due process of law.” </a:t>
            </a:r>
            <a:r>
              <a:rPr lang="en-US" sz="1700" b="0" i="1" u="none" strike="noStrike" dirty="0">
                <a:latin typeface="Times New Roman"/>
                <a:ea typeface="Times New Roman"/>
                <a:cs typeface="Times New Roman"/>
                <a:sym typeface="Times New Roman"/>
              </a:rPr>
              <a:t>Abe </a:t>
            </a:r>
            <a:r>
              <a:rPr lang="en-US" sz="1700" b="0" i="1" u="none" strike="noStrike" dirty="0" err="1">
                <a:latin typeface="Times New Roman"/>
                <a:ea typeface="Times New Roman"/>
                <a:cs typeface="Times New Roman"/>
                <a:sym typeface="Times New Roman"/>
              </a:rPr>
              <a:t>Krash</a:t>
            </a:r>
            <a:r>
              <a:rPr lang="en-US" sz="1700" b="0" i="1" u="none" strike="noStrike" dirty="0">
                <a:latin typeface="Times New Roman"/>
                <a:ea typeface="Times New Roman"/>
                <a:cs typeface="Times New Roman"/>
                <a:sym typeface="Times New Roman"/>
              </a:rPr>
              <a:t>, assistant to Abe Fortas</a:t>
            </a:r>
            <a:endParaRPr dirty="0"/>
          </a:p>
          <a:p>
            <a:pPr marL="228600" lvl="0" indent="-228600" algn="l" rtl="0">
              <a:lnSpc>
                <a:spcPct val="90000"/>
              </a:lnSpc>
              <a:spcBef>
                <a:spcPts val="1000"/>
              </a:spcBef>
              <a:spcAft>
                <a:spcPts val="0"/>
              </a:spcAft>
              <a:buClr>
                <a:srgbClr val="FF0000"/>
              </a:buClr>
              <a:buSzPts val="1700"/>
              <a:buChar char="•"/>
            </a:pPr>
            <a:r>
              <a:rPr lang="en-US" sz="1700" b="1" dirty="0">
                <a:solidFill>
                  <a:srgbClr val="FF0000"/>
                </a:solidFill>
                <a:latin typeface="Times New Roman"/>
                <a:ea typeface="Times New Roman"/>
                <a:cs typeface="Times New Roman"/>
                <a:sym typeface="Times New Roman"/>
              </a:rPr>
              <a:t>Right to representation at all phases of a trial</a:t>
            </a:r>
            <a:endParaRPr sz="1700" b="1" dirty="0">
              <a:solidFill>
                <a:srgbClr val="FF0000"/>
              </a:solidFill>
            </a:endParaRPr>
          </a:p>
        </p:txBody>
      </p:sp>
      <p:sp>
        <p:nvSpPr>
          <p:cNvPr id="1194" name="Google Shape;1194;p72"/>
          <p:cNvSpPr txBox="1">
            <a:spLocks noGrp="1"/>
          </p:cNvSpPr>
          <p:nvPr>
            <p:ph type="title"/>
          </p:nvPr>
        </p:nvSpPr>
        <p:spPr>
          <a:xfrm>
            <a:off x="630936" y="640080"/>
            <a:ext cx="4818888" cy="148132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4600" dirty="0">
                <a:hlinkClick r:id="rId4"/>
              </a:rPr>
              <a:t>Gideon v. Wainwright (1963) </a:t>
            </a:r>
            <a:r>
              <a:rPr lang="en-US" sz="4600" dirty="0"/>
              <a:t>(6</a:t>
            </a:r>
            <a:r>
              <a:rPr lang="en-US" sz="4600" baseline="30000" dirty="0"/>
              <a:t>th</a:t>
            </a:r>
            <a:r>
              <a:rPr lang="en-US" sz="4600" dirty="0"/>
              <a:t> Amendment)</a:t>
            </a:r>
            <a:endParaRPr dirty="0"/>
          </a:p>
        </p:txBody>
      </p:sp>
      <p:sp>
        <p:nvSpPr>
          <p:cNvPr id="1195" name="Google Shape;1195;p72"/>
          <p:cNvSpPr/>
          <p:nvPr/>
        </p:nvSpPr>
        <p:spPr>
          <a:xfrm>
            <a:off x="643278" y="2372868"/>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97" name="Google Shape;1197;p72"/>
          <p:cNvPicPr preferRelativeResize="0"/>
          <p:nvPr/>
        </p:nvPicPr>
        <p:blipFill rotWithShape="1">
          <a:blip r:embed="rId5">
            <a:alphaModFix/>
          </a:blip>
          <a:srcRect/>
          <a:stretch/>
        </p:blipFill>
        <p:spPr>
          <a:xfrm>
            <a:off x="6099048" y="1934608"/>
            <a:ext cx="5458968" cy="2988784"/>
          </a:xfrm>
          <a:prstGeom prst="rect">
            <a:avLst/>
          </a:prstGeom>
          <a:noFill/>
          <a:ln>
            <a:noFill/>
          </a:ln>
        </p:spPr>
      </p:pic>
      <p:pic>
        <p:nvPicPr>
          <p:cNvPr id="2" name="Picture 1">
            <a:extLst>
              <a:ext uri="{FF2B5EF4-FFF2-40B4-BE49-F238E27FC236}">
                <a16:creationId xmlns:a16="http://schemas.microsoft.com/office/drawing/2014/main" id="{A0473EE2-66C8-F300-A661-40596E74128B}"/>
              </a:ext>
            </a:extLst>
          </p:cNvPr>
          <p:cNvPicPr>
            <a:picLocks noChangeAspect="1"/>
          </p:cNvPicPr>
          <p:nvPr/>
        </p:nvPicPr>
        <p:blipFill>
          <a:blip r:embed="rId6"/>
          <a:stretch>
            <a:fillRect/>
          </a:stretch>
        </p:blipFill>
        <p:spPr>
          <a:xfrm>
            <a:off x="0" y="6492240"/>
            <a:ext cx="12192000" cy="365760"/>
          </a:xfrm>
          <a:prstGeom prst="rect">
            <a:avLst/>
          </a:prstGeom>
        </p:spPr>
      </p:pic>
      <p:pic>
        <p:nvPicPr>
          <p:cNvPr id="3" name="Picture 2">
            <a:extLst>
              <a:ext uri="{FF2B5EF4-FFF2-40B4-BE49-F238E27FC236}">
                <a16:creationId xmlns:a16="http://schemas.microsoft.com/office/drawing/2014/main" id="{6344A230-B3C9-1E3A-064F-3F15DD769D01}"/>
              </a:ext>
            </a:extLst>
          </p:cNvPr>
          <p:cNvPicPr>
            <a:picLocks noChangeAspect="1"/>
          </p:cNvPicPr>
          <p:nvPr/>
        </p:nvPicPr>
        <p:blipFill>
          <a:blip r:embed="rId7"/>
          <a:stretch>
            <a:fillRect/>
          </a:stretch>
        </p:blipFill>
        <p:spPr>
          <a:xfrm>
            <a:off x="11618926" y="6089837"/>
            <a:ext cx="573074" cy="768163"/>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67"/>
        <p:cNvGrpSpPr/>
        <p:nvPr/>
      </p:nvGrpSpPr>
      <p:grpSpPr>
        <a:xfrm>
          <a:off x="0" y="0"/>
          <a:ext cx="0" cy="0"/>
          <a:chOff x="0" y="0"/>
          <a:chExt cx="0" cy="0"/>
        </a:xfrm>
      </p:grpSpPr>
      <p:sp>
        <p:nvSpPr>
          <p:cNvPr id="869" name="Google Shape;869;p44"/>
          <p:cNvSpPr txBox="1">
            <a:spLocks noGrp="1"/>
          </p:cNvSpPr>
          <p:nvPr>
            <p:ph idx="1"/>
          </p:nvPr>
        </p:nvSpPr>
        <p:spPr>
          <a:xfrm>
            <a:off x="4976032" y="894027"/>
            <a:ext cx="6377768" cy="4782873"/>
          </a:xfrm>
          <a:prstGeom prst="rect">
            <a:avLst/>
          </a:prstGeom>
        </p:spPr>
        <p:txBody>
          <a:bodyPr spcFirstLastPara="1" lIns="91425" tIns="45700" rIns="91425" bIns="45700" anchor="ctr" anchorCtr="0">
            <a:normAutofit/>
          </a:bodyPr>
          <a:lstStyle/>
          <a:p>
            <a:pPr marL="228600" lvl="0" indent="-50800" rtl="0">
              <a:spcBef>
                <a:spcPts val="1000"/>
              </a:spcBef>
              <a:spcAft>
                <a:spcPts val="0"/>
              </a:spcAft>
              <a:buClr>
                <a:schemeClr val="dk1"/>
              </a:buClr>
              <a:buSzPts val="2800"/>
              <a:buNone/>
            </a:pPr>
            <a:r>
              <a:rPr lang="en-US" sz="1900" dirty="0">
                <a:effectLst/>
                <a:latin typeface="Arial" panose="020B0604020202020204" pitchFamily="34" charset="0"/>
                <a:ea typeface="Arial" panose="020B0604020202020204" pitchFamily="34" charset="0"/>
              </a:rPr>
              <a:t>Landmark legislation that students should be familiar with, as identified primarily in the Florida K-12 civics, U.S. government, or U.S. history benchmarks, involves </a:t>
            </a:r>
            <a:r>
              <a:rPr lang="en-US" sz="1900" b="1" dirty="0">
                <a:solidFill>
                  <a:srgbClr val="FF0000"/>
                </a:solidFill>
                <a:effectLst/>
                <a:latin typeface="Arial" panose="020B0604020202020204" pitchFamily="34" charset="0"/>
                <a:ea typeface="Arial" panose="020B0604020202020204" pitchFamily="34" charset="0"/>
              </a:rPr>
              <a:t>conflicts and compromises </a:t>
            </a:r>
            <a:r>
              <a:rPr lang="en-US" sz="1900" dirty="0">
                <a:effectLst/>
                <a:latin typeface="Arial" panose="020B0604020202020204" pitchFamily="34" charset="0"/>
                <a:ea typeface="Arial" panose="020B0604020202020204" pitchFamily="34" charset="0"/>
              </a:rPr>
              <a:t>(e.g., the </a:t>
            </a:r>
            <a:r>
              <a:rPr lang="en-US" sz="1900" u="sng" dirty="0">
                <a:effectLst/>
                <a:latin typeface="Arial" panose="020B0604020202020204" pitchFamily="34" charset="0"/>
                <a:ea typeface="Arial" panose="020B0604020202020204" pitchFamily="34" charset="0"/>
                <a:hlinkClick r:id="rId4"/>
              </a:rPr>
              <a:t>Compromise of 1850</a:t>
            </a:r>
            <a:r>
              <a:rPr lang="en-US" sz="1900" dirty="0">
                <a:effectLst/>
                <a:latin typeface="Arial" panose="020B0604020202020204" pitchFamily="34" charset="0"/>
                <a:ea typeface="Arial" panose="020B0604020202020204" pitchFamily="34" charset="0"/>
              </a:rPr>
              <a:t> or the </a:t>
            </a:r>
            <a:r>
              <a:rPr lang="en-US" sz="1900" u="sng" dirty="0">
                <a:effectLst/>
                <a:latin typeface="Arial" panose="020B0604020202020204" pitchFamily="34" charset="0"/>
                <a:ea typeface="Arial" panose="020B0604020202020204" pitchFamily="34" charset="0"/>
                <a:hlinkClick r:id="rId5"/>
              </a:rPr>
              <a:t>Kansas-Nebraska Act of 1854</a:t>
            </a:r>
            <a:r>
              <a:rPr lang="en-US" sz="1900" dirty="0">
                <a:effectLst/>
                <a:latin typeface="Arial" panose="020B0604020202020204" pitchFamily="34" charset="0"/>
                <a:ea typeface="Arial" panose="020B0604020202020204" pitchFamily="34" charset="0"/>
              </a:rPr>
              <a:t>); </a:t>
            </a:r>
            <a:r>
              <a:rPr lang="en-US" sz="1900" b="1" dirty="0">
                <a:solidFill>
                  <a:srgbClr val="FF0000"/>
                </a:solidFill>
                <a:effectLst/>
                <a:latin typeface="Arial" panose="020B0604020202020204" pitchFamily="34" charset="0"/>
                <a:ea typeface="Arial" panose="020B0604020202020204" pitchFamily="34" charset="0"/>
              </a:rPr>
              <a:t>territorial expansion and the structure and function of government </a:t>
            </a:r>
            <a:r>
              <a:rPr lang="en-US" sz="1900" dirty="0">
                <a:effectLst/>
                <a:latin typeface="Arial" panose="020B0604020202020204" pitchFamily="34" charset="0"/>
                <a:ea typeface="Arial" panose="020B0604020202020204" pitchFamily="34" charset="0"/>
              </a:rPr>
              <a:t>(e.g., </a:t>
            </a:r>
            <a:r>
              <a:rPr lang="en-US" sz="1900" u="sng" dirty="0">
                <a:effectLst/>
                <a:latin typeface="Arial" panose="020B0604020202020204" pitchFamily="34" charset="0"/>
                <a:ea typeface="Arial" panose="020B0604020202020204" pitchFamily="34" charset="0"/>
                <a:hlinkClick r:id="rId6"/>
              </a:rPr>
              <a:t>Homestead Act of 1862</a:t>
            </a:r>
            <a:r>
              <a:rPr lang="en-US" sz="1900" dirty="0">
                <a:effectLst/>
                <a:latin typeface="Arial" panose="020B0604020202020204" pitchFamily="34" charset="0"/>
                <a:ea typeface="Arial" panose="020B0604020202020204" pitchFamily="34" charset="0"/>
              </a:rPr>
              <a:t>, </a:t>
            </a:r>
            <a:r>
              <a:rPr lang="en-US" sz="1900" u="sng" dirty="0">
                <a:effectLst/>
                <a:latin typeface="Arial" panose="020B0604020202020204" pitchFamily="34" charset="0"/>
                <a:ea typeface="Arial" panose="020B0604020202020204" pitchFamily="34" charset="0"/>
                <a:hlinkClick r:id="rId7"/>
              </a:rPr>
              <a:t>Pendleton Act of 1883</a:t>
            </a:r>
            <a:r>
              <a:rPr lang="en-US" sz="1900" dirty="0">
                <a:effectLst/>
                <a:latin typeface="Arial" panose="020B0604020202020204" pitchFamily="34" charset="0"/>
                <a:ea typeface="Arial" panose="020B0604020202020204" pitchFamily="34" charset="0"/>
              </a:rPr>
              <a:t>); </a:t>
            </a:r>
            <a:r>
              <a:rPr lang="en-US" sz="1900" b="1" dirty="0">
                <a:solidFill>
                  <a:srgbClr val="FF0000"/>
                </a:solidFill>
                <a:effectLst/>
                <a:latin typeface="Arial" panose="020B0604020202020204" pitchFamily="34" charset="0"/>
                <a:ea typeface="Arial" panose="020B0604020202020204" pitchFamily="34" charset="0"/>
              </a:rPr>
              <a:t>expansion or restrictions of civil rights and liberties </a:t>
            </a:r>
            <a:r>
              <a:rPr lang="en-US" sz="1900" dirty="0">
                <a:effectLst/>
                <a:latin typeface="Arial" panose="020B0604020202020204" pitchFamily="34" charset="0"/>
                <a:ea typeface="Arial" panose="020B0604020202020204" pitchFamily="34" charset="0"/>
              </a:rPr>
              <a:t>(e.g., various civil rights acts between the </a:t>
            </a:r>
            <a:r>
              <a:rPr lang="en-US" sz="1900" u="sng" dirty="0">
                <a:effectLst/>
                <a:latin typeface="Arial" panose="020B0604020202020204" pitchFamily="34" charset="0"/>
                <a:ea typeface="Arial" panose="020B0604020202020204" pitchFamily="34" charset="0"/>
                <a:hlinkClick r:id="rId8"/>
              </a:rPr>
              <a:t>19th</a:t>
            </a:r>
            <a:r>
              <a:rPr lang="en-US" sz="1900" dirty="0">
                <a:effectLst/>
                <a:latin typeface="Arial" panose="020B0604020202020204" pitchFamily="34" charset="0"/>
                <a:ea typeface="Arial" panose="020B0604020202020204" pitchFamily="34" charset="0"/>
              </a:rPr>
              <a:t> and </a:t>
            </a:r>
            <a:r>
              <a:rPr lang="en-US" sz="1900" u="sng" dirty="0">
                <a:effectLst/>
                <a:latin typeface="Arial" panose="020B0604020202020204" pitchFamily="34" charset="0"/>
                <a:ea typeface="Arial" panose="020B0604020202020204" pitchFamily="34" charset="0"/>
                <a:hlinkClick r:id="rId9"/>
              </a:rPr>
              <a:t>21st centuries</a:t>
            </a:r>
            <a:r>
              <a:rPr lang="en-US" sz="1900" dirty="0">
                <a:effectLst/>
                <a:latin typeface="Arial" panose="020B0604020202020204" pitchFamily="34" charset="0"/>
                <a:ea typeface="Arial" panose="020B0604020202020204" pitchFamily="34" charset="0"/>
              </a:rPr>
              <a:t>; </a:t>
            </a:r>
            <a:r>
              <a:rPr lang="en-US" sz="1900" u="sng" dirty="0">
                <a:effectLst/>
                <a:latin typeface="Arial" panose="020B0604020202020204" pitchFamily="34" charset="0"/>
                <a:ea typeface="Arial" panose="020B0604020202020204" pitchFamily="34" charset="0"/>
                <a:hlinkClick r:id="rId10"/>
              </a:rPr>
              <a:t>Alien and Sedition Acts of 1798</a:t>
            </a:r>
            <a:r>
              <a:rPr lang="en-US" sz="1900" dirty="0">
                <a:effectLst/>
                <a:latin typeface="Arial" panose="020B0604020202020204" pitchFamily="34" charset="0"/>
                <a:ea typeface="Arial" panose="020B0604020202020204" pitchFamily="34" charset="0"/>
              </a:rPr>
              <a:t>; </a:t>
            </a:r>
            <a:r>
              <a:rPr lang="en-US" sz="1900" u="sng" dirty="0">
                <a:effectLst/>
                <a:latin typeface="Arial" panose="020B0604020202020204" pitchFamily="34" charset="0"/>
                <a:ea typeface="Arial" panose="020B0604020202020204" pitchFamily="34" charset="0"/>
                <a:hlinkClick r:id="rId11"/>
              </a:rPr>
              <a:t>USA PATRIOT ACT of 2001</a:t>
            </a:r>
            <a:r>
              <a:rPr lang="en-US" sz="1900" dirty="0">
                <a:effectLst/>
                <a:latin typeface="Arial" panose="020B0604020202020204" pitchFamily="34" charset="0"/>
                <a:ea typeface="Arial" panose="020B0604020202020204" pitchFamily="34" charset="0"/>
              </a:rPr>
              <a:t>); </a:t>
            </a:r>
            <a:r>
              <a:rPr lang="en-US" sz="1900" b="1" dirty="0">
                <a:solidFill>
                  <a:srgbClr val="FF0000"/>
                </a:solidFill>
                <a:effectLst/>
                <a:latin typeface="Arial" panose="020B0604020202020204" pitchFamily="34" charset="0"/>
                <a:ea typeface="Arial" panose="020B0604020202020204" pitchFamily="34" charset="0"/>
              </a:rPr>
              <a:t>expansions or restrictions in social programs</a:t>
            </a:r>
            <a:r>
              <a:rPr lang="en-US" sz="1900" dirty="0">
                <a:effectLst/>
                <a:latin typeface="Arial" panose="020B0604020202020204" pitchFamily="34" charset="0"/>
                <a:ea typeface="Arial" panose="020B0604020202020204" pitchFamily="34" charset="0"/>
              </a:rPr>
              <a:t> (e.g., various </a:t>
            </a:r>
            <a:r>
              <a:rPr lang="en-US" sz="1900" u="sng" dirty="0">
                <a:effectLst/>
                <a:latin typeface="Arial" panose="020B0604020202020204" pitchFamily="34" charset="0"/>
                <a:ea typeface="Arial" panose="020B0604020202020204" pitchFamily="34" charset="0"/>
                <a:hlinkClick r:id="rId12"/>
              </a:rPr>
              <a:t>Great Society-related acts</a:t>
            </a:r>
            <a:r>
              <a:rPr lang="en-US" sz="1900" dirty="0">
                <a:effectLst/>
                <a:latin typeface="Arial" panose="020B0604020202020204" pitchFamily="34" charset="0"/>
                <a:ea typeface="Arial" panose="020B0604020202020204" pitchFamily="34" charset="0"/>
              </a:rPr>
              <a:t>; </a:t>
            </a:r>
            <a:r>
              <a:rPr lang="en-US" sz="1900" u="sng" dirty="0">
                <a:effectLst/>
                <a:latin typeface="Arial" panose="020B0604020202020204" pitchFamily="34" charset="0"/>
                <a:ea typeface="Arial" panose="020B0604020202020204" pitchFamily="34" charset="0"/>
                <a:hlinkClick r:id="rId13"/>
              </a:rPr>
              <a:t>New Deal-related acts</a:t>
            </a:r>
            <a:r>
              <a:rPr lang="en-US" sz="1900" dirty="0">
                <a:effectLst/>
                <a:latin typeface="Arial" panose="020B0604020202020204" pitchFamily="34" charset="0"/>
                <a:ea typeface="Arial" panose="020B0604020202020204" pitchFamily="34" charset="0"/>
              </a:rPr>
              <a:t>; </a:t>
            </a:r>
            <a:r>
              <a:rPr lang="en-US" sz="1900" u="sng" dirty="0">
                <a:effectLst/>
                <a:latin typeface="Arial" panose="020B0604020202020204" pitchFamily="34" charset="0"/>
                <a:ea typeface="Arial" panose="020B0604020202020204" pitchFamily="34" charset="0"/>
                <a:hlinkClick r:id="rId14"/>
              </a:rPr>
              <a:t>Patient Protection and Affordable Care Act of 2010</a:t>
            </a:r>
            <a:r>
              <a:rPr lang="en-US" sz="1900" dirty="0">
                <a:effectLst/>
                <a:latin typeface="Arial" panose="020B0604020202020204" pitchFamily="34" charset="0"/>
                <a:ea typeface="Arial" panose="020B0604020202020204" pitchFamily="34" charset="0"/>
              </a:rPr>
              <a:t>); </a:t>
            </a:r>
            <a:r>
              <a:rPr lang="en-US" sz="1900" b="1" dirty="0">
                <a:solidFill>
                  <a:srgbClr val="FF0000"/>
                </a:solidFill>
                <a:effectLst/>
                <a:latin typeface="Arial" panose="020B0604020202020204" pitchFamily="34" charset="0"/>
                <a:ea typeface="Arial" panose="020B0604020202020204" pitchFamily="34" charset="0"/>
              </a:rPr>
              <a:t>environmental protections </a:t>
            </a:r>
            <a:r>
              <a:rPr lang="en-US" sz="1900" dirty="0">
                <a:effectLst/>
                <a:latin typeface="Arial" panose="020B0604020202020204" pitchFamily="34" charset="0"/>
                <a:ea typeface="Arial" panose="020B0604020202020204" pitchFamily="34" charset="0"/>
              </a:rPr>
              <a:t>(e.g., </a:t>
            </a:r>
            <a:r>
              <a:rPr lang="en-US" sz="1900" u="sng" dirty="0">
                <a:effectLst/>
                <a:latin typeface="Arial" panose="020B0604020202020204" pitchFamily="34" charset="0"/>
                <a:ea typeface="Arial" panose="020B0604020202020204" pitchFamily="34" charset="0"/>
                <a:hlinkClick r:id="rId15"/>
              </a:rPr>
              <a:t>Clean Air Act of 1970</a:t>
            </a:r>
            <a:r>
              <a:rPr lang="en-US" sz="1900" dirty="0">
                <a:effectLst/>
                <a:latin typeface="Arial" panose="020B0604020202020204" pitchFamily="34" charset="0"/>
                <a:ea typeface="Arial" panose="020B0604020202020204" pitchFamily="34" charset="0"/>
              </a:rPr>
              <a:t>); </a:t>
            </a:r>
            <a:r>
              <a:rPr lang="en-US" sz="1900" b="1" dirty="0">
                <a:solidFill>
                  <a:srgbClr val="FF0000"/>
                </a:solidFill>
                <a:effectLst/>
                <a:latin typeface="Arial" panose="020B0604020202020204" pitchFamily="34" charset="0"/>
                <a:ea typeface="Arial" panose="020B0604020202020204" pitchFamily="34" charset="0"/>
              </a:rPr>
              <a:t>expansions of presidential and war powers</a:t>
            </a:r>
            <a:r>
              <a:rPr lang="en-US" sz="1900" dirty="0">
                <a:effectLst/>
                <a:latin typeface="Arial" panose="020B0604020202020204" pitchFamily="34" charset="0"/>
                <a:ea typeface="Arial" panose="020B0604020202020204" pitchFamily="34" charset="0"/>
              </a:rPr>
              <a:t> (e.g., </a:t>
            </a:r>
            <a:r>
              <a:rPr lang="en-US" sz="1900" u="sng" dirty="0">
                <a:effectLst/>
                <a:latin typeface="Arial" panose="020B0604020202020204" pitchFamily="34" charset="0"/>
                <a:ea typeface="Arial" panose="020B0604020202020204" pitchFamily="34" charset="0"/>
                <a:hlinkClick r:id="rId16"/>
              </a:rPr>
              <a:t>Tonkin Gulf Resolution of 1964</a:t>
            </a:r>
            <a:r>
              <a:rPr lang="en-US" sz="1900" dirty="0">
                <a:effectLst/>
                <a:latin typeface="Arial" panose="020B0604020202020204" pitchFamily="34" charset="0"/>
                <a:ea typeface="Arial" panose="020B0604020202020204" pitchFamily="34" charset="0"/>
              </a:rPr>
              <a:t>). </a:t>
            </a:r>
            <a:endParaRPr lang="en-US" sz="1900" dirty="0"/>
          </a:p>
          <a:p>
            <a:pPr marL="228600" lvl="0" indent="-50800" rtl="0">
              <a:spcBef>
                <a:spcPts val="1000"/>
              </a:spcBef>
              <a:spcAft>
                <a:spcPts val="0"/>
              </a:spcAft>
              <a:buClr>
                <a:schemeClr val="dk1"/>
              </a:buClr>
              <a:buSzPts val="2800"/>
              <a:buNone/>
            </a:pPr>
            <a:endParaRPr lang="en-US" sz="1900" dirty="0"/>
          </a:p>
        </p:txBody>
      </p:sp>
      <p:sp>
        <p:nvSpPr>
          <p:cNvPr id="868" name="Google Shape;868;p44"/>
          <p:cNvSpPr txBox="1">
            <a:spLocks noGrp="1"/>
          </p:cNvSpPr>
          <p:nvPr>
            <p:ph type="title"/>
          </p:nvPr>
        </p:nvSpPr>
        <p:spPr>
          <a:xfrm>
            <a:off x="838200" y="894027"/>
            <a:ext cx="3494362" cy="4782873"/>
          </a:xfrm>
          <a:prstGeom prst="rect">
            <a:avLst/>
          </a:prstGeom>
        </p:spPr>
        <p:txBody>
          <a:bodyPr spcFirstLastPara="1" lIns="91425" tIns="45700" rIns="91425" bIns="45700" anchorCtr="0">
            <a:normAutofit/>
          </a:bodyPr>
          <a:lstStyle/>
          <a:p>
            <a:pPr marL="0" lvl="0" indent="0" algn="r" rtl="0">
              <a:spcBef>
                <a:spcPts val="0"/>
              </a:spcBef>
              <a:spcAft>
                <a:spcPts val="0"/>
              </a:spcAft>
              <a:buClr>
                <a:schemeClr val="dk1"/>
              </a:buClr>
              <a:buSzPts val="4400"/>
              <a:buFont typeface="Calibri"/>
              <a:buNone/>
            </a:pPr>
            <a:r>
              <a:rPr lang="en-US" dirty="0"/>
              <a:t>Landmark Legislative Actions</a:t>
            </a:r>
            <a:endParaRPr lang="en-US"/>
          </a:p>
        </p:txBody>
      </p:sp>
      <p:pic>
        <p:nvPicPr>
          <p:cNvPr id="2" name="Picture 1">
            <a:extLst>
              <a:ext uri="{FF2B5EF4-FFF2-40B4-BE49-F238E27FC236}">
                <a16:creationId xmlns:a16="http://schemas.microsoft.com/office/drawing/2014/main" id="{374EE862-DCA9-A3B5-4C4D-6F4DB2C9F3EE}"/>
              </a:ext>
            </a:extLst>
          </p:cNvPr>
          <p:cNvPicPr>
            <a:picLocks noChangeAspect="1"/>
          </p:cNvPicPr>
          <p:nvPr/>
        </p:nvPicPr>
        <p:blipFill>
          <a:blip r:embed="rId17"/>
          <a:stretch>
            <a:fillRect/>
          </a:stretch>
        </p:blipFill>
        <p:spPr>
          <a:xfrm>
            <a:off x="0" y="6492240"/>
            <a:ext cx="12192000" cy="365760"/>
          </a:xfrm>
          <a:prstGeom prst="rect">
            <a:avLst/>
          </a:prstGeom>
        </p:spPr>
      </p:pic>
      <p:pic>
        <p:nvPicPr>
          <p:cNvPr id="3" name="Picture 2">
            <a:extLst>
              <a:ext uri="{FF2B5EF4-FFF2-40B4-BE49-F238E27FC236}">
                <a16:creationId xmlns:a16="http://schemas.microsoft.com/office/drawing/2014/main" id="{45CD020C-3A2A-00EA-52D5-A4B9FAD35F9C}"/>
              </a:ext>
            </a:extLst>
          </p:cNvPr>
          <p:cNvPicPr>
            <a:picLocks noChangeAspect="1"/>
          </p:cNvPicPr>
          <p:nvPr/>
        </p:nvPicPr>
        <p:blipFill>
          <a:blip r:embed="rId18"/>
          <a:stretch>
            <a:fillRect/>
          </a:stretch>
        </p:blipFill>
        <p:spPr>
          <a:xfrm>
            <a:off x="11618926" y="6089837"/>
            <a:ext cx="573074" cy="768163"/>
          </a:xfrm>
          <a:prstGeom prst="rect">
            <a:avLst/>
          </a:prstGeom>
        </p:spPr>
      </p:pic>
    </p:spTree>
    <p:custDataLst>
      <p:tags r:id="rId1"/>
    </p:custData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2"/>
        <p:cNvGrpSpPr/>
        <p:nvPr/>
      </p:nvGrpSpPr>
      <p:grpSpPr>
        <a:xfrm>
          <a:off x="0" y="0"/>
          <a:ext cx="0" cy="0"/>
          <a:chOff x="0" y="0"/>
          <a:chExt cx="0" cy="0"/>
        </a:xfrm>
      </p:grpSpPr>
      <p:sp>
        <p:nvSpPr>
          <p:cNvPr id="1203" name="Google Shape;1203;p7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6" name="Google Shape;1206;p73"/>
          <p:cNvSpPr txBox="1">
            <a:spLocks noGrp="1"/>
          </p:cNvSpPr>
          <p:nvPr>
            <p:ph idx="1"/>
          </p:nvPr>
        </p:nvSpPr>
        <p:spPr>
          <a:xfrm>
            <a:off x="630936" y="2807208"/>
            <a:ext cx="3429000" cy="341071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b="0" i="0" u="none" strike="noStrike" dirty="0">
                <a:latin typeface="Times New Roman"/>
                <a:ea typeface="Times New Roman"/>
                <a:cs typeface="Times New Roman"/>
                <a:sym typeface="Times New Roman"/>
              </a:rPr>
              <a:t> Individuals being questioned as part of a criminal prosecution must be notified of their Fifth Amendment protection from self-incrimination.  </a:t>
            </a:r>
            <a:endParaRPr sz="2200" dirty="0"/>
          </a:p>
        </p:txBody>
      </p:sp>
      <p:sp>
        <p:nvSpPr>
          <p:cNvPr id="1204" name="Google Shape;1204;p73"/>
          <p:cNvSpPr txBox="1">
            <a:spLocks noGrp="1"/>
          </p:cNvSpPr>
          <p:nvPr>
            <p:ph type="title"/>
          </p:nvPr>
        </p:nvSpPr>
        <p:spPr>
          <a:xfrm>
            <a:off x="630936" y="639520"/>
            <a:ext cx="3429000" cy="171907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400"/>
              <a:buFont typeface="Calibri"/>
              <a:buNone/>
            </a:pPr>
            <a:r>
              <a:rPr lang="en-US" sz="3400" dirty="0">
                <a:hlinkClick r:id="rId4"/>
              </a:rPr>
              <a:t>Miranda v. Arizona (1966) </a:t>
            </a:r>
            <a:r>
              <a:rPr lang="en-US" sz="3400" dirty="0"/>
              <a:t>(5</a:t>
            </a:r>
            <a:r>
              <a:rPr lang="en-US" sz="3400" baseline="30000" dirty="0"/>
              <a:t>th</a:t>
            </a:r>
            <a:r>
              <a:rPr lang="en-US" sz="3400" dirty="0"/>
              <a:t> Amendment)</a:t>
            </a:r>
            <a:endParaRPr dirty="0"/>
          </a:p>
        </p:txBody>
      </p:sp>
      <p:sp>
        <p:nvSpPr>
          <p:cNvPr id="1205" name="Google Shape;1205;p73"/>
          <p:cNvSpPr/>
          <p:nvPr/>
        </p:nvSpPr>
        <p:spPr>
          <a:xfrm>
            <a:off x="643278" y="2573756"/>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38DF59B-539B-4063-8AB6-C3E16E0329E0}"/>
              </a:ext>
            </a:extLst>
          </p:cNvPr>
          <p:cNvPicPr>
            <a:picLocks noChangeAspect="1"/>
          </p:cNvPicPr>
          <p:nvPr/>
        </p:nvPicPr>
        <p:blipFill>
          <a:blip r:embed="rId5"/>
          <a:stretch>
            <a:fillRect/>
          </a:stretch>
        </p:blipFill>
        <p:spPr>
          <a:xfrm>
            <a:off x="5452722" y="1243012"/>
            <a:ext cx="6096000" cy="4371975"/>
          </a:xfrm>
          <a:prstGeom prst="rect">
            <a:avLst/>
          </a:prstGeom>
        </p:spPr>
      </p:pic>
      <p:pic>
        <p:nvPicPr>
          <p:cNvPr id="3" name="Picture 2">
            <a:extLst>
              <a:ext uri="{FF2B5EF4-FFF2-40B4-BE49-F238E27FC236}">
                <a16:creationId xmlns:a16="http://schemas.microsoft.com/office/drawing/2014/main" id="{3B054A42-AE53-4FCE-5A94-131BCDEFD864}"/>
              </a:ext>
            </a:extLst>
          </p:cNvPr>
          <p:cNvPicPr>
            <a:picLocks noChangeAspect="1"/>
          </p:cNvPicPr>
          <p:nvPr/>
        </p:nvPicPr>
        <p:blipFill>
          <a:blip r:embed="rId6"/>
          <a:stretch>
            <a:fillRect/>
          </a:stretch>
        </p:blipFill>
        <p:spPr>
          <a:xfrm>
            <a:off x="0" y="6492240"/>
            <a:ext cx="12192000" cy="365760"/>
          </a:xfrm>
          <a:prstGeom prst="rect">
            <a:avLst/>
          </a:prstGeom>
        </p:spPr>
      </p:pic>
      <p:pic>
        <p:nvPicPr>
          <p:cNvPr id="4" name="Picture 3">
            <a:extLst>
              <a:ext uri="{FF2B5EF4-FFF2-40B4-BE49-F238E27FC236}">
                <a16:creationId xmlns:a16="http://schemas.microsoft.com/office/drawing/2014/main" id="{AB895986-6268-667F-FFB8-C22AE945F90F}"/>
              </a:ext>
            </a:extLst>
          </p:cNvPr>
          <p:cNvPicPr>
            <a:picLocks noChangeAspect="1"/>
          </p:cNvPicPr>
          <p:nvPr/>
        </p:nvPicPr>
        <p:blipFill>
          <a:blip r:embed="rId7"/>
          <a:stretch>
            <a:fillRect/>
          </a:stretch>
        </p:blipFill>
        <p:spPr>
          <a:xfrm>
            <a:off x="11618926" y="6108158"/>
            <a:ext cx="573074" cy="768163"/>
          </a:xfrm>
          <a:prstGeom prst="rect">
            <a:avLst/>
          </a:prstGeom>
        </p:spPr>
      </p:pic>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CB266-FD96-6A0B-2F5F-600DDE66C0A2}"/>
              </a:ext>
            </a:extLst>
          </p:cNvPr>
          <p:cNvSpPr>
            <a:spLocks noGrp="1"/>
          </p:cNvSpPr>
          <p:nvPr>
            <p:ph type="title"/>
          </p:nvPr>
        </p:nvSpPr>
        <p:spPr>
          <a:xfrm>
            <a:off x="838200" y="451381"/>
            <a:ext cx="10512552" cy="4066540"/>
          </a:xfrm>
        </p:spPr>
        <p:txBody>
          <a:bodyPr vert="horz" lIns="91440" tIns="45720" rIns="91440" bIns="45720" rtlCol="0" anchor="b">
            <a:normAutofit/>
          </a:bodyPr>
          <a:lstStyle/>
          <a:p>
            <a:pPr>
              <a:spcBef>
                <a:spcPct val="0"/>
              </a:spcBef>
            </a:pPr>
            <a:r>
              <a:rPr lang="en-US" sz="6600" kern="1200">
                <a:solidFill>
                  <a:schemeClr val="tx1"/>
                </a:solidFill>
                <a:latin typeface="+mj-lt"/>
                <a:ea typeface="+mj-ea"/>
                <a:cs typeface="+mj-cs"/>
              </a:rPr>
              <a:t>14</a:t>
            </a:r>
            <a:r>
              <a:rPr lang="en-US" sz="6600" kern="1200" baseline="30000">
                <a:solidFill>
                  <a:schemeClr val="tx1"/>
                </a:solidFill>
                <a:latin typeface="+mj-lt"/>
                <a:ea typeface="+mj-ea"/>
                <a:cs typeface="+mj-cs"/>
              </a:rPr>
              <a:t>th</a:t>
            </a:r>
            <a:r>
              <a:rPr lang="en-US" sz="6600" kern="1200">
                <a:solidFill>
                  <a:schemeClr val="tx1"/>
                </a:solidFill>
                <a:latin typeface="+mj-lt"/>
                <a:ea typeface="+mj-ea"/>
                <a:cs typeface="+mj-cs"/>
              </a:rPr>
              <a:t> Amendment and Right to Privacy</a:t>
            </a:r>
          </a:p>
        </p:txBody>
      </p:sp>
      <p:pic>
        <p:nvPicPr>
          <p:cNvPr id="3" name="Picture 2">
            <a:extLst>
              <a:ext uri="{FF2B5EF4-FFF2-40B4-BE49-F238E27FC236}">
                <a16:creationId xmlns:a16="http://schemas.microsoft.com/office/drawing/2014/main" id="{3CFA7E49-010B-103E-7F79-F0182CBBA02C}"/>
              </a:ext>
            </a:extLst>
          </p:cNvPr>
          <p:cNvPicPr>
            <a:picLocks noChangeAspect="1"/>
          </p:cNvPicPr>
          <p:nvPr/>
        </p:nvPicPr>
        <p:blipFill>
          <a:blip r:embed="rId4"/>
          <a:stretch>
            <a:fillRect/>
          </a:stretch>
        </p:blipFill>
        <p:spPr>
          <a:xfrm>
            <a:off x="-1524" y="6492240"/>
            <a:ext cx="12192000" cy="365760"/>
          </a:xfrm>
          <a:prstGeom prst="rect">
            <a:avLst/>
          </a:prstGeom>
        </p:spPr>
      </p:pic>
      <p:pic>
        <p:nvPicPr>
          <p:cNvPr id="4" name="Picture 3">
            <a:extLst>
              <a:ext uri="{FF2B5EF4-FFF2-40B4-BE49-F238E27FC236}">
                <a16:creationId xmlns:a16="http://schemas.microsoft.com/office/drawing/2014/main" id="{B4C26664-2AA4-1A90-77B0-97D02D4471E3}"/>
              </a:ext>
            </a:extLst>
          </p:cNvPr>
          <p:cNvPicPr>
            <a:picLocks noChangeAspect="1"/>
          </p:cNvPicPr>
          <p:nvPr/>
        </p:nvPicPr>
        <p:blipFill>
          <a:blip r:embed="rId5"/>
          <a:stretch>
            <a:fillRect/>
          </a:stretch>
        </p:blipFill>
        <p:spPr>
          <a:xfrm>
            <a:off x="11648933" y="6089837"/>
            <a:ext cx="573074" cy="768163"/>
          </a:xfrm>
          <a:prstGeom prst="rect">
            <a:avLst/>
          </a:prstGeom>
        </p:spPr>
      </p:pic>
    </p:spTree>
    <p:custDataLst>
      <p:tags r:id="rId1"/>
    </p:custDataLst>
    <p:extLst>
      <p:ext uri="{BB962C8B-B14F-4D97-AF65-F5344CB8AC3E}">
        <p14:creationId xmlns:p14="http://schemas.microsoft.com/office/powerpoint/2010/main" val="380466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1"/>
        <p:cNvGrpSpPr/>
        <p:nvPr/>
      </p:nvGrpSpPr>
      <p:grpSpPr>
        <a:xfrm>
          <a:off x="0" y="0"/>
          <a:ext cx="0" cy="0"/>
          <a:chOff x="0" y="0"/>
          <a:chExt cx="0" cy="0"/>
        </a:xfrm>
      </p:grpSpPr>
      <p:sp>
        <p:nvSpPr>
          <p:cNvPr id="1232" name="Google Shape;1232;p7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5" name="Google Shape;1235;p7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b="0" i="0" dirty="0">
                <a:latin typeface="Roboto"/>
                <a:ea typeface="Roboto"/>
                <a:cs typeface="Roboto"/>
                <a:sym typeface="Roboto"/>
              </a:rPr>
              <a:t>Right to abortion as a component of the right to privacy</a:t>
            </a:r>
          </a:p>
          <a:p>
            <a:pPr marL="228600" lvl="0" indent="-228600" algn="l" rtl="0">
              <a:lnSpc>
                <a:spcPct val="90000"/>
              </a:lnSpc>
              <a:spcBef>
                <a:spcPts val="0"/>
              </a:spcBef>
              <a:spcAft>
                <a:spcPts val="0"/>
              </a:spcAft>
              <a:buClr>
                <a:schemeClr val="dk1"/>
              </a:buClr>
              <a:buSzPts val="2200"/>
              <a:buChar char="•"/>
            </a:pPr>
            <a:r>
              <a:rPr lang="en-US" sz="2200" b="0" i="0" dirty="0">
                <a:latin typeface="Roboto"/>
                <a:ea typeface="Roboto"/>
                <a:cs typeface="Roboto"/>
                <a:sym typeface="Roboto"/>
              </a:rPr>
              <a:t>“The enumeration in the Constitution, of certain rights, shall not be construed to deny or disparage others retained by the people.”---9</a:t>
            </a:r>
            <a:r>
              <a:rPr lang="en-US" sz="2200" b="0" i="0" baseline="30000" dirty="0">
                <a:latin typeface="Roboto"/>
                <a:ea typeface="Roboto"/>
                <a:cs typeface="Roboto"/>
                <a:sym typeface="Roboto"/>
              </a:rPr>
              <a:t>th</a:t>
            </a:r>
            <a:r>
              <a:rPr lang="en-US" sz="2200" b="0" i="0" dirty="0">
                <a:latin typeface="Roboto"/>
                <a:ea typeface="Roboto"/>
                <a:cs typeface="Roboto"/>
                <a:sym typeface="Roboto"/>
              </a:rPr>
              <a:t> Amendment</a:t>
            </a:r>
          </a:p>
          <a:p>
            <a:pPr marL="228600" lvl="0" indent="-228600" algn="l" rtl="0">
              <a:lnSpc>
                <a:spcPct val="90000"/>
              </a:lnSpc>
              <a:spcBef>
                <a:spcPts val="0"/>
              </a:spcBef>
              <a:spcAft>
                <a:spcPts val="0"/>
              </a:spcAft>
              <a:buClr>
                <a:schemeClr val="dk1"/>
              </a:buClr>
              <a:buSzPts val="2200"/>
              <a:buChar char="•"/>
            </a:pPr>
            <a:r>
              <a:rPr lang="en-US" sz="2200" dirty="0">
                <a:latin typeface="Roboto"/>
                <a:ea typeface="Roboto"/>
                <a:cs typeface="Roboto"/>
                <a:sym typeface="Roboto"/>
              </a:rPr>
              <a:t>14</a:t>
            </a:r>
            <a:r>
              <a:rPr lang="en-US" sz="2200" baseline="30000" dirty="0">
                <a:latin typeface="Roboto"/>
                <a:ea typeface="Roboto"/>
                <a:cs typeface="Roboto"/>
                <a:sym typeface="Roboto"/>
              </a:rPr>
              <a:t>th</a:t>
            </a:r>
            <a:r>
              <a:rPr lang="en-US" sz="2200" dirty="0">
                <a:latin typeface="Roboto"/>
                <a:ea typeface="Roboto"/>
                <a:cs typeface="Roboto"/>
                <a:sym typeface="Roboto"/>
              </a:rPr>
              <a:t> Amendment contains a ‘fundamental right to privacy’</a:t>
            </a:r>
            <a:endParaRPr dirty="0"/>
          </a:p>
          <a:p>
            <a:pPr marL="228600" lvl="0" indent="-228600" algn="l" rtl="0">
              <a:lnSpc>
                <a:spcPct val="90000"/>
              </a:lnSpc>
              <a:spcBef>
                <a:spcPts val="1000"/>
              </a:spcBef>
              <a:spcAft>
                <a:spcPts val="0"/>
              </a:spcAft>
              <a:buClr>
                <a:schemeClr val="dk1"/>
              </a:buClr>
              <a:buSzPts val="2200"/>
              <a:buChar char="•"/>
            </a:pPr>
            <a:r>
              <a:rPr lang="en-US" sz="2200" b="1" dirty="0">
                <a:latin typeface="Roboto"/>
                <a:ea typeface="Roboto"/>
                <a:cs typeface="Roboto"/>
                <a:sym typeface="Roboto"/>
              </a:rPr>
              <a:t>Right to Privacy</a:t>
            </a:r>
            <a:endParaRPr dirty="0"/>
          </a:p>
          <a:p>
            <a:pPr marL="685800" lvl="1" indent="-228600" algn="l" rtl="0">
              <a:lnSpc>
                <a:spcPct val="90000"/>
              </a:lnSpc>
              <a:spcBef>
                <a:spcPts val="500"/>
              </a:spcBef>
              <a:spcAft>
                <a:spcPts val="0"/>
              </a:spcAft>
              <a:buClr>
                <a:schemeClr val="dk1"/>
              </a:buClr>
              <a:buSzPts val="2200"/>
              <a:buChar char="•"/>
            </a:pPr>
            <a:r>
              <a:rPr lang="en-US" sz="2200" dirty="0">
                <a:latin typeface="Roboto"/>
                <a:ea typeface="Roboto"/>
                <a:cs typeface="Roboto"/>
                <a:sym typeface="Roboto"/>
              </a:rPr>
              <a:t>14</a:t>
            </a:r>
            <a:r>
              <a:rPr lang="en-US" sz="2200" baseline="30000" dirty="0">
                <a:latin typeface="Roboto"/>
                <a:ea typeface="Roboto"/>
                <a:cs typeface="Roboto"/>
                <a:sym typeface="Roboto"/>
              </a:rPr>
              <a:t>th</a:t>
            </a:r>
            <a:r>
              <a:rPr lang="en-US" sz="2200" dirty="0">
                <a:latin typeface="Roboto"/>
                <a:ea typeface="Roboto"/>
                <a:cs typeface="Roboto"/>
                <a:sym typeface="Roboto"/>
              </a:rPr>
              <a:t> Amendment</a:t>
            </a:r>
          </a:p>
          <a:p>
            <a:pPr marL="228600" indent="-228600">
              <a:spcBef>
                <a:spcPts val="500"/>
              </a:spcBef>
              <a:buSzPts val="2200"/>
            </a:pPr>
            <a:r>
              <a:rPr lang="en-US" b="1" dirty="0">
                <a:solidFill>
                  <a:srgbClr val="FF0000"/>
                </a:solidFill>
              </a:rPr>
              <a:t>NOTE THAT THE ABORTION ELEMENT OF THIS CASE HAS BEEN ESSENTIALLY PRE-EMPTED/OVERTURNED BY </a:t>
            </a:r>
            <a:r>
              <a:rPr lang="en-US" b="1" dirty="0">
                <a:solidFill>
                  <a:srgbClr val="FF0000"/>
                </a:solidFill>
                <a:hlinkClick r:id="rId4"/>
              </a:rPr>
              <a:t>DOBBS (2022)</a:t>
            </a:r>
            <a:endParaRPr lang="en-US" b="1" dirty="0">
              <a:solidFill>
                <a:srgbClr val="FF0000"/>
              </a:solidFill>
            </a:endParaRPr>
          </a:p>
          <a:p>
            <a:pPr marL="685800" lvl="1" indent="-228600" algn="l" rtl="0">
              <a:lnSpc>
                <a:spcPct val="90000"/>
              </a:lnSpc>
              <a:spcBef>
                <a:spcPts val="500"/>
              </a:spcBef>
              <a:spcAft>
                <a:spcPts val="0"/>
              </a:spcAft>
              <a:buClr>
                <a:schemeClr val="dk1"/>
              </a:buClr>
              <a:buSzPts val="2200"/>
              <a:buChar char="•"/>
            </a:pPr>
            <a:endParaRPr dirty="0"/>
          </a:p>
          <a:p>
            <a:pPr marL="228600" lvl="0" indent="-88900" algn="l" rtl="0">
              <a:lnSpc>
                <a:spcPct val="90000"/>
              </a:lnSpc>
              <a:spcBef>
                <a:spcPts val="1000"/>
              </a:spcBef>
              <a:spcAft>
                <a:spcPts val="0"/>
              </a:spcAft>
              <a:buClr>
                <a:schemeClr val="dk1"/>
              </a:buClr>
              <a:buSzPts val="2200"/>
              <a:buNone/>
            </a:pPr>
            <a:endParaRPr sz="2200" dirty="0"/>
          </a:p>
        </p:txBody>
      </p:sp>
      <p:sp>
        <p:nvSpPr>
          <p:cNvPr id="1233" name="Google Shape;1233;p7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dirty="0">
                <a:hlinkClick r:id="rId5"/>
              </a:rPr>
              <a:t>Roe v. Wade (1973)</a:t>
            </a:r>
            <a:endParaRPr dirty="0"/>
          </a:p>
        </p:txBody>
      </p:sp>
      <p:sp>
        <p:nvSpPr>
          <p:cNvPr id="1234" name="Google Shape;1234;p76"/>
          <p:cNvSpPr/>
          <p:nvPr/>
        </p:nvSpPr>
        <p:spPr>
          <a:xfrm>
            <a:off x="969099" y="1690688"/>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25D2319-BAF7-E9D5-E0D3-57B39079F7F3}"/>
              </a:ext>
            </a:extLst>
          </p:cNvPr>
          <p:cNvPicPr>
            <a:picLocks noChangeAspect="1"/>
          </p:cNvPicPr>
          <p:nvPr/>
        </p:nvPicPr>
        <p:blipFill>
          <a:blip r:embed="rId6"/>
          <a:stretch>
            <a:fillRect/>
          </a:stretch>
        </p:blipFill>
        <p:spPr>
          <a:xfrm>
            <a:off x="0" y="6501384"/>
            <a:ext cx="12192000" cy="365760"/>
          </a:xfrm>
          <a:prstGeom prst="rect">
            <a:avLst/>
          </a:prstGeom>
        </p:spPr>
      </p:pic>
      <p:pic>
        <p:nvPicPr>
          <p:cNvPr id="3" name="Picture 2">
            <a:extLst>
              <a:ext uri="{FF2B5EF4-FFF2-40B4-BE49-F238E27FC236}">
                <a16:creationId xmlns:a16="http://schemas.microsoft.com/office/drawing/2014/main" id="{98A1EBC8-35A3-49D8-F017-F7630FFD1535}"/>
              </a:ext>
            </a:extLst>
          </p:cNvPr>
          <p:cNvPicPr>
            <a:picLocks noChangeAspect="1"/>
          </p:cNvPicPr>
          <p:nvPr/>
        </p:nvPicPr>
        <p:blipFill>
          <a:blip r:embed="rId7"/>
          <a:stretch>
            <a:fillRect/>
          </a:stretch>
        </p:blipFill>
        <p:spPr>
          <a:xfrm>
            <a:off x="11618926" y="6094409"/>
            <a:ext cx="573074" cy="768163"/>
          </a:xfrm>
          <a:prstGeom prst="rect">
            <a:avLst/>
          </a:prstGeom>
        </p:spPr>
      </p:pic>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804D8-DEA6-0535-F903-DD21E252349B}"/>
              </a:ext>
            </a:extLst>
          </p:cNvPr>
          <p:cNvSpPr>
            <a:spLocks noGrp="1"/>
          </p:cNvSpPr>
          <p:nvPr>
            <p:ph type="title"/>
          </p:nvPr>
        </p:nvSpPr>
        <p:spPr>
          <a:xfrm>
            <a:off x="838200" y="451381"/>
            <a:ext cx="10512552" cy="4066540"/>
          </a:xfrm>
        </p:spPr>
        <p:txBody>
          <a:bodyPr vert="horz" lIns="91440" tIns="45720" rIns="91440" bIns="45720" rtlCol="0" anchor="b">
            <a:normAutofit/>
          </a:bodyPr>
          <a:lstStyle/>
          <a:p>
            <a:pPr>
              <a:spcBef>
                <a:spcPct val="0"/>
              </a:spcBef>
            </a:pPr>
            <a:r>
              <a:rPr lang="en-US" sz="6600" kern="1200">
                <a:solidFill>
                  <a:schemeClr val="tx1"/>
                </a:solidFill>
                <a:latin typeface="+mj-lt"/>
                <a:ea typeface="+mj-ea"/>
                <a:cs typeface="+mj-cs"/>
              </a:rPr>
              <a:t>14</a:t>
            </a:r>
            <a:r>
              <a:rPr lang="en-US" sz="6600" kern="1200" baseline="30000">
                <a:solidFill>
                  <a:schemeClr val="tx1"/>
                </a:solidFill>
                <a:latin typeface="+mj-lt"/>
                <a:ea typeface="+mj-ea"/>
                <a:cs typeface="+mj-cs"/>
              </a:rPr>
              <a:t>th</a:t>
            </a:r>
            <a:r>
              <a:rPr lang="en-US" sz="6600" kern="1200">
                <a:solidFill>
                  <a:schemeClr val="tx1"/>
                </a:solidFill>
                <a:latin typeface="+mj-lt"/>
                <a:ea typeface="+mj-ea"/>
                <a:cs typeface="+mj-cs"/>
              </a:rPr>
              <a:t> Amendment and Equal Protection</a:t>
            </a:r>
          </a:p>
        </p:txBody>
      </p:sp>
      <p:pic>
        <p:nvPicPr>
          <p:cNvPr id="3" name="Picture 2">
            <a:extLst>
              <a:ext uri="{FF2B5EF4-FFF2-40B4-BE49-F238E27FC236}">
                <a16:creationId xmlns:a16="http://schemas.microsoft.com/office/drawing/2014/main" id="{26393B51-17BB-FE9D-4EBC-0994830F9CFC}"/>
              </a:ext>
            </a:extLst>
          </p:cNvPr>
          <p:cNvPicPr>
            <a:picLocks noChangeAspect="1"/>
          </p:cNvPicPr>
          <p:nvPr/>
        </p:nvPicPr>
        <p:blipFill>
          <a:blip r:embed="rId4"/>
          <a:stretch>
            <a:fillRect/>
          </a:stretch>
        </p:blipFill>
        <p:spPr>
          <a:xfrm>
            <a:off x="0" y="6492240"/>
            <a:ext cx="12192000" cy="365760"/>
          </a:xfrm>
          <a:prstGeom prst="rect">
            <a:avLst/>
          </a:prstGeom>
        </p:spPr>
      </p:pic>
      <p:pic>
        <p:nvPicPr>
          <p:cNvPr id="4" name="Picture 3">
            <a:extLst>
              <a:ext uri="{FF2B5EF4-FFF2-40B4-BE49-F238E27FC236}">
                <a16:creationId xmlns:a16="http://schemas.microsoft.com/office/drawing/2014/main" id="{C876611F-EEE4-498B-5317-7E0B20E44E06}"/>
              </a:ext>
            </a:extLst>
          </p:cNvPr>
          <p:cNvPicPr>
            <a:picLocks noChangeAspect="1"/>
          </p:cNvPicPr>
          <p:nvPr/>
        </p:nvPicPr>
        <p:blipFill>
          <a:blip r:embed="rId5"/>
          <a:stretch>
            <a:fillRect/>
          </a:stretch>
        </p:blipFill>
        <p:spPr>
          <a:xfrm>
            <a:off x="11618926" y="6089837"/>
            <a:ext cx="573074" cy="768163"/>
          </a:xfrm>
          <a:prstGeom prst="rect">
            <a:avLst/>
          </a:prstGeom>
        </p:spPr>
      </p:pic>
    </p:spTree>
    <p:custDataLst>
      <p:tags r:id="rId1"/>
    </p:custDataLst>
    <p:extLst>
      <p:ext uri="{BB962C8B-B14F-4D97-AF65-F5344CB8AC3E}">
        <p14:creationId xmlns:p14="http://schemas.microsoft.com/office/powerpoint/2010/main" val="338918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8"/>
        <p:cNvGrpSpPr/>
        <p:nvPr/>
      </p:nvGrpSpPr>
      <p:grpSpPr>
        <a:xfrm>
          <a:off x="0" y="0"/>
          <a:ext cx="0" cy="0"/>
          <a:chOff x="0" y="0"/>
          <a:chExt cx="0" cy="0"/>
        </a:xfrm>
      </p:grpSpPr>
      <p:sp>
        <p:nvSpPr>
          <p:cNvPr id="1260" name="Google Shape;1260;p7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hlinkClick r:id="rId4"/>
              </a:rPr>
              <a:t>Plessy v. Ferguson (1896)</a:t>
            </a:r>
            <a:endParaRPr dirty="0"/>
          </a:p>
        </p:txBody>
      </p:sp>
      <p:sp>
        <p:nvSpPr>
          <p:cNvPr id="3" name="Text Placeholder 2">
            <a:extLst>
              <a:ext uri="{FF2B5EF4-FFF2-40B4-BE49-F238E27FC236}">
                <a16:creationId xmlns:a16="http://schemas.microsoft.com/office/drawing/2014/main" id="{14F6FB76-D6F6-BD0A-B05C-BE7954D84148}"/>
              </a:ext>
            </a:extLst>
          </p:cNvPr>
          <p:cNvSpPr>
            <a:spLocks noGrp="1"/>
          </p:cNvSpPr>
          <p:nvPr>
            <p:ph type="body" idx="1"/>
          </p:nvPr>
        </p:nvSpPr>
        <p:spPr>
          <a:xfrm>
            <a:off x="839788" y="1681163"/>
            <a:ext cx="5157787" cy="4067996"/>
          </a:xfrm>
        </p:spPr>
        <p:txBody>
          <a:bodyPr>
            <a:normAutofit fontScale="92500" lnSpcReduction="20000"/>
          </a:bodyPr>
          <a:lstStyle/>
          <a:p>
            <a:pPr marL="114300" indent="0">
              <a:buNone/>
            </a:pPr>
            <a:r>
              <a:rPr lang="en-US" b="0" i="0" dirty="0">
                <a:solidFill>
                  <a:srgbClr val="202122"/>
                </a:solidFill>
                <a:effectLst/>
                <a:latin typeface="Arial" panose="020B0604020202020204" pitchFamily="34" charset="0"/>
              </a:rPr>
              <a:t>“The object of the </a:t>
            </a:r>
            <a:r>
              <a:rPr lang="en-US" b="0" i="0" dirty="0">
                <a:solidFill>
                  <a:srgbClr val="FF0000"/>
                </a:solidFill>
                <a:effectLst/>
                <a:latin typeface="Arial" panose="020B0604020202020204" pitchFamily="34" charset="0"/>
              </a:rPr>
              <a:t>[Fourteenth] Amendment </a:t>
            </a:r>
            <a:r>
              <a:rPr lang="en-US" b="0" i="0" dirty="0">
                <a:solidFill>
                  <a:srgbClr val="202122"/>
                </a:solidFill>
                <a:effectLst/>
                <a:latin typeface="Arial" panose="020B0604020202020204" pitchFamily="34" charset="0"/>
              </a:rPr>
              <a:t>was undoubtedly to enforce the absolute equality of the two races before the law, but in the nature of things, it </a:t>
            </a:r>
            <a:r>
              <a:rPr lang="en-US" b="0" i="0" dirty="0">
                <a:solidFill>
                  <a:srgbClr val="FF0000"/>
                </a:solidFill>
                <a:effectLst/>
                <a:latin typeface="Arial" panose="020B0604020202020204" pitchFamily="34" charset="0"/>
              </a:rPr>
              <a:t>could not have been intended to abolish distinctions</a:t>
            </a:r>
            <a:r>
              <a:rPr lang="en-US" b="0" i="0" dirty="0">
                <a:solidFill>
                  <a:srgbClr val="202122"/>
                </a:solidFill>
                <a:effectLst/>
                <a:latin typeface="Arial" panose="020B0604020202020204" pitchFamily="34" charset="0"/>
              </a:rPr>
              <a:t> based upon color, or to enforce social, as distinguished from political equality, or a commingling of the two races upon terms unsatisfactory to either.”-Justice Henry Billings Brown</a:t>
            </a:r>
          </a:p>
          <a:p>
            <a:pPr marL="114300" indent="0">
              <a:buNone/>
            </a:pPr>
            <a:endParaRPr lang="en-US" dirty="0">
              <a:solidFill>
                <a:srgbClr val="202122"/>
              </a:solidFill>
              <a:latin typeface="Arial" panose="020B0604020202020204" pitchFamily="34" charset="0"/>
            </a:endParaRPr>
          </a:p>
          <a:p>
            <a:pPr marL="114300" indent="0">
              <a:buNone/>
            </a:pPr>
            <a:r>
              <a:rPr lang="en-US" b="1" dirty="0">
                <a:solidFill>
                  <a:srgbClr val="FF0000"/>
                </a:solidFill>
                <a:latin typeface="Arial" panose="020B0604020202020204" pitchFamily="34" charset="0"/>
              </a:rPr>
              <a:t>Note that this created the infamous ‘separate but equal’ doctrine</a:t>
            </a:r>
            <a:endParaRPr lang="en-US" b="1" dirty="0">
              <a:solidFill>
                <a:srgbClr val="FF0000"/>
              </a:solidFill>
            </a:endParaRPr>
          </a:p>
        </p:txBody>
      </p:sp>
      <p:pic>
        <p:nvPicPr>
          <p:cNvPr id="6" name="Picture 5">
            <a:extLst>
              <a:ext uri="{FF2B5EF4-FFF2-40B4-BE49-F238E27FC236}">
                <a16:creationId xmlns:a16="http://schemas.microsoft.com/office/drawing/2014/main" id="{11E1D258-D958-DE6E-63EF-0CFFA5F9001E}"/>
              </a:ext>
            </a:extLst>
          </p:cNvPr>
          <p:cNvPicPr>
            <a:picLocks noChangeAspect="1"/>
          </p:cNvPicPr>
          <p:nvPr/>
        </p:nvPicPr>
        <p:blipFill>
          <a:blip r:embed="rId5"/>
          <a:stretch>
            <a:fillRect/>
          </a:stretch>
        </p:blipFill>
        <p:spPr>
          <a:xfrm>
            <a:off x="978475" y="1386311"/>
            <a:ext cx="3298222" cy="91448"/>
          </a:xfrm>
          <a:prstGeom prst="rect">
            <a:avLst/>
          </a:prstGeom>
        </p:spPr>
      </p:pic>
      <p:pic>
        <p:nvPicPr>
          <p:cNvPr id="7" name="Picture 6">
            <a:extLst>
              <a:ext uri="{FF2B5EF4-FFF2-40B4-BE49-F238E27FC236}">
                <a16:creationId xmlns:a16="http://schemas.microsoft.com/office/drawing/2014/main" id="{6E5663FD-7CEF-7776-5CB0-52178A8622E9}"/>
              </a:ext>
            </a:extLst>
          </p:cNvPr>
          <p:cNvPicPr>
            <a:picLocks noChangeAspect="1"/>
          </p:cNvPicPr>
          <p:nvPr/>
        </p:nvPicPr>
        <p:blipFill>
          <a:blip r:embed="rId6"/>
          <a:stretch>
            <a:fillRect/>
          </a:stretch>
        </p:blipFill>
        <p:spPr>
          <a:xfrm>
            <a:off x="6096000" y="1797636"/>
            <a:ext cx="5949813" cy="4566378"/>
          </a:xfrm>
          <a:prstGeom prst="rect">
            <a:avLst/>
          </a:prstGeom>
        </p:spPr>
      </p:pic>
      <p:pic>
        <p:nvPicPr>
          <p:cNvPr id="8" name="Picture 7">
            <a:extLst>
              <a:ext uri="{FF2B5EF4-FFF2-40B4-BE49-F238E27FC236}">
                <a16:creationId xmlns:a16="http://schemas.microsoft.com/office/drawing/2014/main" id="{BE4791D4-F0A7-12A9-BA8D-8957F10CDEC7}"/>
              </a:ext>
            </a:extLst>
          </p:cNvPr>
          <p:cNvPicPr>
            <a:picLocks noChangeAspect="1"/>
          </p:cNvPicPr>
          <p:nvPr/>
        </p:nvPicPr>
        <p:blipFill>
          <a:blip r:embed="rId7"/>
          <a:stretch>
            <a:fillRect/>
          </a:stretch>
        </p:blipFill>
        <p:spPr>
          <a:xfrm>
            <a:off x="0" y="6492875"/>
            <a:ext cx="12192000" cy="365760"/>
          </a:xfrm>
          <a:prstGeom prst="rect">
            <a:avLst/>
          </a:prstGeom>
        </p:spPr>
      </p:pic>
      <p:pic>
        <p:nvPicPr>
          <p:cNvPr id="9" name="Picture 8">
            <a:extLst>
              <a:ext uri="{FF2B5EF4-FFF2-40B4-BE49-F238E27FC236}">
                <a16:creationId xmlns:a16="http://schemas.microsoft.com/office/drawing/2014/main" id="{40849AC5-3D89-DD0C-6A0C-332840688C04}"/>
              </a:ext>
            </a:extLst>
          </p:cNvPr>
          <p:cNvPicPr>
            <a:picLocks noChangeAspect="1"/>
          </p:cNvPicPr>
          <p:nvPr/>
        </p:nvPicPr>
        <p:blipFill>
          <a:blip r:embed="rId8"/>
          <a:stretch>
            <a:fillRect/>
          </a:stretch>
        </p:blipFill>
        <p:spPr>
          <a:xfrm>
            <a:off x="11706841" y="6108793"/>
            <a:ext cx="573074" cy="768163"/>
          </a:xfrm>
          <a:prstGeom prst="rect">
            <a:avLst/>
          </a:prstGeom>
        </p:spPr>
      </p:pic>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8"/>
        <p:cNvGrpSpPr/>
        <p:nvPr/>
      </p:nvGrpSpPr>
      <p:grpSpPr>
        <a:xfrm>
          <a:off x="0" y="0"/>
          <a:ext cx="0" cy="0"/>
          <a:chOff x="0" y="0"/>
          <a:chExt cx="0" cy="0"/>
        </a:xfrm>
      </p:grpSpPr>
      <p:sp>
        <p:nvSpPr>
          <p:cNvPr id="1260" name="Google Shape;1260;p7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hlinkClick r:id="rId4"/>
              </a:rPr>
              <a:t>Brown v. Board (1954)</a:t>
            </a:r>
            <a:endParaRPr dirty="0"/>
          </a:p>
        </p:txBody>
      </p:sp>
      <p:sp>
        <p:nvSpPr>
          <p:cNvPr id="3" name="Text Placeholder 2">
            <a:extLst>
              <a:ext uri="{FF2B5EF4-FFF2-40B4-BE49-F238E27FC236}">
                <a16:creationId xmlns:a16="http://schemas.microsoft.com/office/drawing/2014/main" id="{14F6FB76-D6F6-BD0A-B05C-BE7954D84148}"/>
              </a:ext>
            </a:extLst>
          </p:cNvPr>
          <p:cNvSpPr>
            <a:spLocks noGrp="1"/>
          </p:cNvSpPr>
          <p:nvPr>
            <p:ph type="body" idx="1"/>
          </p:nvPr>
        </p:nvSpPr>
        <p:spPr>
          <a:xfrm>
            <a:off x="839788" y="1681163"/>
            <a:ext cx="5157787" cy="4260326"/>
          </a:xfrm>
        </p:spPr>
        <p:txBody>
          <a:bodyPr>
            <a:normAutofit fontScale="92500"/>
          </a:bodyPr>
          <a:lstStyle/>
          <a:p>
            <a:pPr marL="114300" indent="0">
              <a:buNone/>
            </a:pPr>
            <a:r>
              <a:rPr lang="en-US" b="0" i="0" dirty="0">
                <a:solidFill>
                  <a:srgbClr val="202122"/>
                </a:solidFill>
                <a:effectLst/>
                <a:latin typeface="Arial" panose="020B0604020202020204" pitchFamily="34" charset="0"/>
              </a:rPr>
              <a:t>“We conclude that in the field of public education the doctrine of "separate but equal" has no place. Separate educational facilities are inherently unequal. Therefore, we </a:t>
            </a:r>
            <a:r>
              <a:rPr lang="en-US" b="0" i="0" dirty="0">
                <a:solidFill>
                  <a:srgbClr val="FF0000"/>
                </a:solidFill>
                <a:effectLst/>
                <a:latin typeface="Arial" panose="020B0604020202020204" pitchFamily="34" charset="0"/>
              </a:rPr>
              <a:t>hold that the plaintiffs and others similarly situated for whom the actions have been brought are, by reason of the segregation complained of, deprived of the equal protection of the laws guaranteed by the Fourteenth Amendment</a:t>
            </a:r>
            <a:r>
              <a:rPr lang="en-US" b="0" i="0" dirty="0">
                <a:solidFill>
                  <a:srgbClr val="202122"/>
                </a:solidFill>
                <a:effectLst/>
                <a:latin typeface="Arial" panose="020B0604020202020204" pitchFamily="34" charset="0"/>
              </a:rPr>
              <a:t>.”—Chief Justice Earl Warren</a:t>
            </a:r>
            <a:endParaRPr lang="en-US" dirty="0"/>
          </a:p>
        </p:txBody>
      </p:sp>
      <p:pic>
        <p:nvPicPr>
          <p:cNvPr id="1263" name="Google Shape;1263;p78"/>
          <p:cNvPicPr preferRelativeResize="0"/>
          <p:nvPr/>
        </p:nvPicPr>
        <p:blipFill rotWithShape="1">
          <a:blip r:embed="rId5">
            <a:alphaModFix/>
          </a:blip>
          <a:srcRect/>
          <a:stretch/>
        </p:blipFill>
        <p:spPr>
          <a:xfrm>
            <a:off x="6679099" y="2199132"/>
            <a:ext cx="5255622" cy="3678936"/>
          </a:xfrm>
          <a:prstGeom prst="rect">
            <a:avLst/>
          </a:prstGeom>
          <a:noFill/>
          <a:ln>
            <a:noFill/>
          </a:ln>
        </p:spPr>
      </p:pic>
      <p:pic>
        <p:nvPicPr>
          <p:cNvPr id="6" name="Picture 5">
            <a:extLst>
              <a:ext uri="{FF2B5EF4-FFF2-40B4-BE49-F238E27FC236}">
                <a16:creationId xmlns:a16="http://schemas.microsoft.com/office/drawing/2014/main" id="{11E1D258-D958-DE6E-63EF-0CFFA5F9001E}"/>
              </a:ext>
            </a:extLst>
          </p:cNvPr>
          <p:cNvPicPr>
            <a:picLocks noChangeAspect="1"/>
          </p:cNvPicPr>
          <p:nvPr/>
        </p:nvPicPr>
        <p:blipFill>
          <a:blip r:embed="rId6"/>
          <a:stretch>
            <a:fillRect/>
          </a:stretch>
        </p:blipFill>
        <p:spPr>
          <a:xfrm>
            <a:off x="978475" y="1386311"/>
            <a:ext cx="3298222" cy="91448"/>
          </a:xfrm>
          <a:prstGeom prst="rect">
            <a:avLst/>
          </a:prstGeom>
        </p:spPr>
      </p:pic>
      <p:pic>
        <p:nvPicPr>
          <p:cNvPr id="2" name="Picture 1">
            <a:extLst>
              <a:ext uri="{FF2B5EF4-FFF2-40B4-BE49-F238E27FC236}">
                <a16:creationId xmlns:a16="http://schemas.microsoft.com/office/drawing/2014/main" id="{AA74CD61-1430-4821-1FDA-D01EA2706319}"/>
              </a:ext>
            </a:extLst>
          </p:cNvPr>
          <p:cNvPicPr>
            <a:picLocks noChangeAspect="1"/>
          </p:cNvPicPr>
          <p:nvPr/>
        </p:nvPicPr>
        <p:blipFill>
          <a:blip r:embed="rId7"/>
          <a:stretch>
            <a:fillRect/>
          </a:stretch>
        </p:blipFill>
        <p:spPr>
          <a:xfrm>
            <a:off x="0" y="6492875"/>
            <a:ext cx="12192000" cy="365760"/>
          </a:xfrm>
          <a:prstGeom prst="rect">
            <a:avLst/>
          </a:prstGeom>
        </p:spPr>
      </p:pic>
      <p:pic>
        <p:nvPicPr>
          <p:cNvPr id="4" name="Picture 3">
            <a:extLst>
              <a:ext uri="{FF2B5EF4-FFF2-40B4-BE49-F238E27FC236}">
                <a16:creationId xmlns:a16="http://schemas.microsoft.com/office/drawing/2014/main" id="{210CF004-2EA6-6975-BD6E-3DDE7972F7A5}"/>
              </a:ext>
            </a:extLst>
          </p:cNvPr>
          <p:cNvPicPr>
            <a:picLocks noChangeAspect="1"/>
          </p:cNvPicPr>
          <p:nvPr/>
        </p:nvPicPr>
        <p:blipFill>
          <a:blip r:embed="rId8"/>
          <a:stretch>
            <a:fillRect/>
          </a:stretch>
        </p:blipFill>
        <p:spPr>
          <a:xfrm>
            <a:off x="11618926" y="6089837"/>
            <a:ext cx="573074" cy="768163"/>
          </a:xfrm>
          <a:prstGeom prst="rect">
            <a:avLst/>
          </a:prstGeom>
        </p:spPr>
      </p:pic>
    </p:spTree>
    <p:custDataLst>
      <p:tags r:id="rId1"/>
    </p:custDataLst>
    <p:extLst>
      <p:ext uri="{BB962C8B-B14F-4D97-AF65-F5344CB8AC3E}">
        <p14:creationId xmlns:p14="http://schemas.microsoft.com/office/powerpoint/2010/main" val="3685933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8A4BD6-F953-D962-5DF9-40221F5EB8F7}"/>
              </a:ext>
            </a:extLst>
          </p:cNvPr>
          <p:cNvSpPr>
            <a:spLocks noGrp="1"/>
          </p:cNvSpPr>
          <p:nvPr>
            <p:ph idx="1"/>
          </p:nvPr>
        </p:nvSpPr>
        <p:spPr>
          <a:xfrm>
            <a:off x="640080" y="2872899"/>
            <a:ext cx="4243589" cy="3320668"/>
          </a:xfrm>
        </p:spPr>
        <p:txBody>
          <a:bodyPr>
            <a:normAutofit/>
          </a:bodyPr>
          <a:lstStyle/>
          <a:p>
            <a:r>
              <a:rPr lang="en-US" sz="2000" dirty="0"/>
              <a:t>Challenged the concept of affirmative action and racial quotas in universities as a </a:t>
            </a:r>
            <a:r>
              <a:rPr lang="en-US" sz="2000" b="1" dirty="0">
                <a:solidFill>
                  <a:srgbClr val="FF0000"/>
                </a:solidFill>
              </a:rPr>
              <a:t>violation of the 14</a:t>
            </a:r>
            <a:r>
              <a:rPr lang="en-US" sz="2000" b="1" baseline="30000" dirty="0">
                <a:solidFill>
                  <a:srgbClr val="FF0000"/>
                </a:solidFill>
              </a:rPr>
              <a:t>th</a:t>
            </a:r>
            <a:r>
              <a:rPr lang="en-US" sz="2000" b="1" dirty="0">
                <a:solidFill>
                  <a:srgbClr val="FF0000"/>
                </a:solidFill>
              </a:rPr>
              <a:t> Amendment’s Equal Protection clause</a:t>
            </a:r>
          </a:p>
          <a:p>
            <a:r>
              <a:rPr lang="en-US" sz="2000" dirty="0"/>
              <a:t>Supreme Court </a:t>
            </a:r>
            <a:r>
              <a:rPr lang="en-US" sz="2000" b="1" dirty="0">
                <a:solidFill>
                  <a:srgbClr val="FF0000"/>
                </a:solidFill>
              </a:rPr>
              <a:t>upheld affirmative action but rejected racial quotas </a:t>
            </a:r>
            <a:r>
              <a:rPr lang="en-US" sz="2000" dirty="0"/>
              <a:t>as a violation of the Civil Rights Act of 1964 and the 14</a:t>
            </a:r>
            <a:r>
              <a:rPr lang="en-US" sz="2000" baseline="30000" dirty="0"/>
              <a:t>th</a:t>
            </a:r>
            <a:r>
              <a:rPr lang="en-US" sz="2000" dirty="0"/>
              <a:t> Amendment</a:t>
            </a:r>
          </a:p>
        </p:txBody>
      </p:sp>
      <p:sp>
        <p:nvSpPr>
          <p:cNvPr id="2" name="Title 1">
            <a:extLst>
              <a:ext uri="{FF2B5EF4-FFF2-40B4-BE49-F238E27FC236}">
                <a16:creationId xmlns:a16="http://schemas.microsoft.com/office/drawing/2014/main" id="{445B5834-C36F-91BB-BA26-62C0F81CE7AB}"/>
              </a:ext>
            </a:extLst>
          </p:cNvPr>
          <p:cNvSpPr>
            <a:spLocks noGrp="1"/>
          </p:cNvSpPr>
          <p:nvPr>
            <p:ph type="title"/>
          </p:nvPr>
        </p:nvSpPr>
        <p:spPr>
          <a:xfrm>
            <a:off x="640080" y="325369"/>
            <a:ext cx="4368602" cy="1956841"/>
          </a:xfrm>
        </p:spPr>
        <p:txBody>
          <a:bodyPr anchor="b">
            <a:normAutofit fontScale="90000"/>
          </a:bodyPr>
          <a:lstStyle/>
          <a:p>
            <a:r>
              <a:rPr lang="en-US" sz="3400" dirty="0">
                <a:hlinkClick r:id="rId4"/>
              </a:rPr>
              <a:t>Regents of the University of California v. Bakke (1978)</a:t>
            </a:r>
            <a:endParaRPr lang="en-US" sz="3400" dirty="0"/>
          </a:p>
        </p:txBody>
      </p:sp>
      <p:pic>
        <p:nvPicPr>
          <p:cNvPr id="5" name="Picture 4" descr="A newspaper with a person and person on it&#10;&#10;Description automatically generated with low confidence">
            <a:extLst>
              <a:ext uri="{FF2B5EF4-FFF2-40B4-BE49-F238E27FC236}">
                <a16:creationId xmlns:a16="http://schemas.microsoft.com/office/drawing/2014/main" id="{55A41459-6160-71D7-3232-304802B9A091}"/>
              </a:ext>
            </a:extLst>
          </p:cNvPr>
          <p:cNvPicPr>
            <a:picLocks noChangeAspect="1"/>
          </p:cNvPicPr>
          <p:nvPr/>
        </p:nvPicPr>
        <p:blipFill rotWithShape="1">
          <a:blip r:embed="rId5"/>
          <a:srcRect l="14743" r="501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a:extLst>
              <a:ext uri="{FF2B5EF4-FFF2-40B4-BE49-F238E27FC236}">
                <a16:creationId xmlns:a16="http://schemas.microsoft.com/office/drawing/2014/main" id="{07F7137F-9CD9-F953-6B7F-2BF9F3AE1B2D}"/>
              </a:ext>
            </a:extLst>
          </p:cNvPr>
          <p:cNvPicPr>
            <a:picLocks noChangeAspect="1"/>
          </p:cNvPicPr>
          <p:nvPr/>
        </p:nvPicPr>
        <p:blipFill>
          <a:blip r:embed="rId6"/>
          <a:stretch>
            <a:fillRect/>
          </a:stretch>
        </p:blipFill>
        <p:spPr>
          <a:xfrm>
            <a:off x="-1523" y="6494858"/>
            <a:ext cx="12192000" cy="365760"/>
          </a:xfrm>
          <a:prstGeom prst="rect">
            <a:avLst/>
          </a:prstGeom>
        </p:spPr>
      </p:pic>
      <p:pic>
        <p:nvPicPr>
          <p:cNvPr id="6" name="Picture 5">
            <a:extLst>
              <a:ext uri="{FF2B5EF4-FFF2-40B4-BE49-F238E27FC236}">
                <a16:creationId xmlns:a16="http://schemas.microsoft.com/office/drawing/2014/main" id="{7993950D-1D74-BF62-FB07-FF4EA15E9F32}"/>
              </a:ext>
            </a:extLst>
          </p:cNvPr>
          <p:cNvPicPr>
            <a:picLocks noChangeAspect="1"/>
          </p:cNvPicPr>
          <p:nvPr/>
        </p:nvPicPr>
        <p:blipFill>
          <a:blip r:embed="rId7"/>
          <a:stretch>
            <a:fillRect/>
          </a:stretch>
        </p:blipFill>
        <p:spPr>
          <a:xfrm>
            <a:off x="11618926" y="6089827"/>
            <a:ext cx="573074" cy="768163"/>
          </a:xfrm>
          <a:prstGeom prst="rect">
            <a:avLst/>
          </a:prstGeom>
        </p:spPr>
      </p:pic>
    </p:spTree>
    <p:custDataLst>
      <p:tags r:id="rId1"/>
    </p:custDataLst>
    <p:extLst>
      <p:ext uri="{BB962C8B-B14F-4D97-AF65-F5344CB8AC3E}">
        <p14:creationId xmlns:p14="http://schemas.microsoft.com/office/powerpoint/2010/main" val="4151886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9"/>
        <p:cNvGrpSpPr/>
        <p:nvPr/>
      </p:nvGrpSpPr>
      <p:grpSpPr>
        <a:xfrm>
          <a:off x="0" y="0"/>
          <a:ext cx="0" cy="0"/>
          <a:chOff x="0" y="0"/>
          <a:chExt cx="0" cy="0"/>
        </a:xfrm>
      </p:grpSpPr>
      <p:sp>
        <p:nvSpPr>
          <p:cNvPr id="1270" name="Google Shape;1270;p7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3" name="Google Shape;1273;p79"/>
          <p:cNvSpPr txBox="1">
            <a:spLocks noGrp="1"/>
          </p:cNvSpPr>
          <p:nvPr>
            <p:ph idx="1"/>
          </p:nvPr>
        </p:nvSpPr>
        <p:spPr>
          <a:xfrm>
            <a:off x="630936" y="2660904"/>
            <a:ext cx="4818888" cy="354787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dirty="0">
                <a:latin typeface="Times New Roman"/>
                <a:ea typeface="Times New Roman"/>
                <a:cs typeface="Times New Roman"/>
                <a:sym typeface="Times New Roman"/>
              </a:rPr>
              <a:t>Focused on racial gerrymandering</a:t>
            </a:r>
            <a:endParaRPr dirty="0"/>
          </a:p>
          <a:p>
            <a:pPr marL="228600" lvl="0" indent="-228600" algn="l" rtl="0">
              <a:lnSpc>
                <a:spcPct val="90000"/>
              </a:lnSpc>
              <a:spcBef>
                <a:spcPts val="1000"/>
              </a:spcBef>
              <a:spcAft>
                <a:spcPts val="0"/>
              </a:spcAft>
              <a:buClr>
                <a:schemeClr val="dk1"/>
              </a:buClr>
              <a:buSzPts val="2200"/>
              <a:buChar char="•"/>
            </a:pPr>
            <a:r>
              <a:rPr lang="en-US" sz="2200" b="0" i="0" u="none" strike="noStrike" dirty="0">
                <a:latin typeface="Times New Roman"/>
                <a:ea typeface="Times New Roman"/>
                <a:cs typeface="Times New Roman"/>
                <a:sym typeface="Times New Roman"/>
              </a:rPr>
              <a:t>The U.S. Supreme Court decided 5-4 that the Fourteenth Amendment Equal </a:t>
            </a:r>
            <a:r>
              <a:rPr lang="en-US" sz="2200" dirty="0">
                <a:latin typeface="Times New Roman"/>
                <a:ea typeface="Times New Roman"/>
                <a:cs typeface="Times New Roman"/>
                <a:sym typeface="Times New Roman"/>
              </a:rPr>
              <a:t>P</a:t>
            </a:r>
            <a:r>
              <a:rPr lang="en-US" sz="2200" b="0" i="0" u="none" strike="noStrike" dirty="0">
                <a:latin typeface="Times New Roman"/>
                <a:ea typeface="Times New Roman"/>
                <a:cs typeface="Times New Roman"/>
                <a:sym typeface="Times New Roman"/>
              </a:rPr>
              <a:t>rotection </a:t>
            </a:r>
            <a:r>
              <a:rPr lang="en-US" sz="2200" dirty="0">
                <a:latin typeface="Times New Roman"/>
                <a:ea typeface="Times New Roman"/>
                <a:cs typeface="Times New Roman"/>
                <a:sym typeface="Times New Roman"/>
              </a:rPr>
              <a:t>C</a:t>
            </a:r>
            <a:r>
              <a:rPr lang="en-US" sz="2200" b="0" i="0" u="none" strike="noStrike" dirty="0">
                <a:latin typeface="Times New Roman"/>
                <a:ea typeface="Times New Roman"/>
                <a:cs typeface="Times New Roman"/>
                <a:sym typeface="Times New Roman"/>
              </a:rPr>
              <a:t>lause is violated when race alone serves as the basis for drawing legislative districts. </a:t>
            </a:r>
            <a:endParaRPr sz="2200" dirty="0"/>
          </a:p>
        </p:txBody>
      </p:sp>
      <p:sp>
        <p:nvSpPr>
          <p:cNvPr id="1271" name="Google Shape;1271;p79"/>
          <p:cNvSpPr txBox="1">
            <a:spLocks noGrp="1"/>
          </p:cNvSpPr>
          <p:nvPr>
            <p:ph type="title"/>
          </p:nvPr>
        </p:nvSpPr>
        <p:spPr>
          <a:xfrm>
            <a:off x="630936" y="640080"/>
            <a:ext cx="4818888" cy="14813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000"/>
              <a:buFont typeface="Calibri"/>
              <a:buNone/>
            </a:pPr>
            <a:r>
              <a:rPr lang="en-US" sz="5000" dirty="0">
                <a:hlinkClick r:id="rId4"/>
              </a:rPr>
              <a:t>Shaw v. Reno (1993)</a:t>
            </a:r>
            <a:endParaRPr dirty="0"/>
          </a:p>
        </p:txBody>
      </p:sp>
      <p:sp>
        <p:nvSpPr>
          <p:cNvPr id="1272" name="Google Shape;1272;p79"/>
          <p:cNvSpPr/>
          <p:nvPr/>
        </p:nvSpPr>
        <p:spPr>
          <a:xfrm>
            <a:off x="643278" y="2372868"/>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74" name="Google Shape;1274;p79"/>
          <p:cNvPicPr preferRelativeResize="0"/>
          <p:nvPr/>
        </p:nvPicPr>
        <p:blipFill rotWithShape="1">
          <a:blip r:embed="rId5">
            <a:alphaModFix/>
          </a:blip>
          <a:srcRect/>
          <a:stretch/>
        </p:blipFill>
        <p:spPr>
          <a:xfrm>
            <a:off x="6099048" y="1402358"/>
            <a:ext cx="5458968" cy="4053283"/>
          </a:xfrm>
          <a:prstGeom prst="rect">
            <a:avLst/>
          </a:prstGeom>
          <a:noFill/>
          <a:ln>
            <a:noFill/>
          </a:ln>
        </p:spPr>
      </p:pic>
      <p:pic>
        <p:nvPicPr>
          <p:cNvPr id="2" name="Picture 1">
            <a:extLst>
              <a:ext uri="{FF2B5EF4-FFF2-40B4-BE49-F238E27FC236}">
                <a16:creationId xmlns:a16="http://schemas.microsoft.com/office/drawing/2014/main" id="{D19AAB4C-438E-4F5B-404B-BF8F5D1F3AF4}"/>
              </a:ext>
            </a:extLst>
          </p:cNvPr>
          <p:cNvPicPr>
            <a:picLocks noChangeAspect="1"/>
          </p:cNvPicPr>
          <p:nvPr/>
        </p:nvPicPr>
        <p:blipFill>
          <a:blip r:embed="rId6"/>
          <a:stretch>
            <a:fillRect/>
          </a:stretch>
        </p:blipFill>
        <p:spPr>
          <a:xfrm>
            <a:off x="0" y="6492240"/>
            <a:ext cx="12192000" cy="365760"/>
          </a:xfrm>
          <a:prstGeom prst="rect">
            <a:avLst/>
          </a:prstGeom>
        </p:spPr>
      </p:pic>
      <p:pic>
        <p:nvPicPr>
          <p:cNvPr id="3" name="Picture 2">
            <a:extLst>
              <a:ext uri="{FF2B5EF4-FFF2-40B4-BE49-F238E27FC236}">
                <a16:creationId xmlns:a16="http://schemas.microsoft.com/office/drawing/2014/main" id="{8F29D485-398C-9266-54EE-C1480D7165DC}"/>
              </a:ext>
            </a:extLst>
          </p:cNvPr>
          <p:cNvPicPr>
            <a:picLocks noChangeAspect="1"/>
          </p:cNvPicPr>
          <p:nvPr/>
        </p:nvPicPr>
        <p:blipFill>
          <a:blip r:embed="rId7"/>
          <a:stretch>
            <a:fillRect/>
          </a:stretch>
        </p:blipFill>
        <p:spPr>
          <a:xfrm>
            <a:off x="11657001" y="6108158"/>
            <a:ext cx="573074" cy="768163"/>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6B1F1E-4838-DD88-ACED-0069831874E5}"/>
              </a:ext>
            </a:extLst>
          </p:cNvPr>
          <p:cNvSpPr>
            <a:spLocks noGrp="1"/>
          </p:cNvSpPr>
          <p:nvPr>
            <p:ph idx="1"/>
          </p:nvPr>
        </p:nvSpPr>
        <p:spPr>
          <a:xfrm>
            <a:off x="4976032" y="894027"/>
            <a:ext cx="6377768" cy="4782873"/>
          </a:xfrm>
        </p:spPr>
        <p:txBody>
          <a:bodyPr anchor="ctr">
            <a:normAutofit/>
          </a:bodyPr>
          <a:lstStyle/>
          <a:p>
            <a:r>
              <a:rPr lang="en-US" sz="1900" dirty="0">
                <a:effectLst/>
                <a:latin typeface="Arial" panose="020B0604020202020204" pitchFamily="34" charset="0"/>
                <a:ea typeface="Arial" panose="020B0604020202020204" pitchFamily="34" charset="0"/>
              </a:rPr>
              <a:t>Landmark executive actions that students should be familiar with, as identified primarily in the Florida K-12 civics, U.S. government, or U.S. history benchmarks, primarily involve </a:t>
            </a:r>
            <a:r>
              <a:rPr lang="en-US" sz="1900" b="1" dirty="0">
                <a:solidFill>
                  <a:srgbClr val="FF0000"/>
                </a:solidFill>
                <a:effectLst/>
                <a:latin typeface="Arial" panose="020B0604020202020204" pitchFamily="34" charset="0"/>
                <a:ea typeface="Arial" panose="020B0604020202020204" pitchFamily="34" charset="0"/>
              </a:rPr>
              <a:t>efforts at foreign policy </a:t>
            </a:r>
            <a:r>
              <a:rPr lang="en-US" sz="1900" dirty="0">
                <a:effectLst/>
                <a:latin typeface="Arial" panose="020B0604020202020204" pitchFamily="34" charset="0"/>
                <a:ea typeface="Arial" panose="020B0604020202020204" pitchFamily="34" charset="0"/>
              </a:rPr>
              <a:t>(e.g., various treaties that ended wars, such as the </a:t>
            </a:r>
            <a:r>
              <a:rPr lang="en-US" sz="1900" u="sng" dirty="0">
                <a:effectLst/>
                <a:latin typeface="Arial" panose="020B0604020202020204" pitchFamily="34" charset="0"/>
                <a:ea typeface="Arial" panose="020B0604020202020204" pitchFamily="34" charset="0"/>
                <a:hlinkClick r:id="rId4"/>
              </a:rPr>
              <a:t>Treaty of Paris of 1898</a:t>
            </a:r>
            <a:r>
              <a:rPr lang="en-US" sz="1900" dirty="0">
                <a:effectLst/>
                <a:latin typeface="Arial" panose="020B0604020202020204" pitchFamily="34" charset="0"/>
                <a:ea typeface="Arial" panose="020B0604020202020204" pitchFamily="34" charset="0"/>
              </a:rPr>
              <a:t>); </a:t>
            </a:r>
            <a:r>
              <a:rPr lang="en-US" sz="1900" b="1" dirty="0">
                <a:solidFill>
                  <a:srgbClr val="FF0000"/>
                </a:solidFill>
                <a:effectLst/>
                <a:latin typeface="Arial" panose="020B0604020202020204" pitchFamily="34" charset="0"/>
                <a:ea typeface="Arial" panose="020B0604020202020204" pitchFamily="34" charset="0"/>
              </a:rPr>
              <a:t>territorial expansion </a:t>
            </a:r>
            <a:r>
              <a:rPr lang="en-US" sz="1900" dirty="0">
                <a:effectLst/>
                <a:latin typeface="Arial" panose="020B0604020202020204" pitchFamily="34" charset="0"/>
                <a:ea typeface="Arial" panose="020B0604020202020204" pitchFamily="34" charset="0"/>
              </a:rPr>
              <a:t>(e.g., treaties and agreements that expanded the United States, such as the </a:t>
            </a:r>
            <a:r>
              <a:rPr lang="en-US" sz="1900" u="sng" dirty="0">
                <a:effectLst/>
                <a:latin typeface="Arial" panose="020B0604020202020204" pitchFamily="34" charset="0"/>
                <a:ea typeface="Arial" panose="020B0604020202020204" pitchFamily="34" charset="0"/>
                <a:hlinkClick r:id="rId5"/>
              </a:rPr>
              <a:t>Adams-Onis Treaty of 1821</a:t>
            </a:r>
            <a:r>
              <a:rPr lang="en-US" sz="1900" dirty="0">
                <a:effectLst/>
                <a:latin typeface="Arial" panose="020B0604020202020204" pitchFamily="34" charset="0"/>
                <a:ea typeface="Arial" panose="020B0604020202020204" pitchFamily="34" charset="0"/>
              </a:rPr>
              <a:t> or the </a:t>
            </a:r>
            <a:r>
              <a:rPr lang="en-US" sz="1900" u="sng" dirty="0">
                <a:effectLst/>
                <a:latin typeface="Arial" panose="020B0604020202020204" pitchFamily="34" charset="0"/>
                <a:ea typeface="Arial" panose="020B0604020202020204" pitchFamily="34" charset="0"/>
                <a:hlinkClick r:id="rId6"/>
              </a:rPr>
              <a:t>Louisiana Purchase of 1803</a:t>
            </a:r>
            <a:r>
              <a:rPr lang="en-US" sz="1900" dirty="0">
                <a:effectLst/>
                <a:latin typeface="Arial" panose="020B0604020202020204" pitchFamily="34" charset="0"/>
                <a:ea typeface="Arial" panose="020B0604020202020204" pitchFamily="34" charset="0"/>
              </a:rPr>
              <a:t>); </a:t>
            </a:r>
            <a:r>
              <a:rPr lang="en-US" sz="1900" b="1" dirty="0">
                <a:solidFill>
                  <a:srgbClr val="FF0000"/>
                </a:solidFill>
                <a:effectLst/>
                <a:latin typeface="Arial" panose="020B0604020202020204" pitchFamily="34" charset="0"/>
                <a:ea typeface="Arial" panose="020B0604020202020204" pitchFamily="34" charset="0"/>
              </a:rPr>
              <a:t>restrictions or expansions of civil rights and liberties </a:t>
            </a:r>
            <a:r>
              <a:rPr lang="en-US" sz="1900" dirty="0">
                <a:effectLst/>
                <a:latin typeface="Arial" panose="020B0604020202020204" pitchFamily="34" charset="0"/>
                <a:ea typeface="Arial" panose="020B0604020202020204" pitchFamily="34" charset="0"/>
              </a:rPr>
              <a:t>(e.g., </a:t>
            </a:r>
            <a:r>
              <a:rPr lang="en-US" sz="1900" u="sng" dirty="0">
                <a:effectLst/>
                <a:latin typeface="Arial" panose="020B0604020202020204" pitchFamily="34" charset="0"/>
                <a:ea typeface="Arial" panose="020B0604020202020204" pitchFamily="34" charset="0"/>
                <a:hlinkClick r:id="rId7"/>
              </a:rPr>
              <a:t>suspensions of </a:t>
            </a:r>
            <a:r>
              <a:rPr lang="en-US" sz="1900" i="1" u="sng" dirty="0">
                <a:effectLst/>
                <a:latin typeface="Arial" panose="020B0604020202020204" pitchFamily="34" charset="0"/>
                <a:ea typeface="Arial" panose="020B0604020202020204" pitchFamily="34" charset="0"/>
                <a:hlinkClick r:id="rId7"/>
              </a:rPr>
              <a:t>habeas corpus</a:t>
            </a:r>
            <a:r>
              <a:rPr lang="en-US" sz="1900" dirty="0">
                <a:effectLst/>
                <a:latin typeface="Arial" panose="020B0604020202020204" pitchFamily="34" charset="0"/>
                <a:ea typeface="Arial" panose="020B0604020202020204" pitchFamily="34" charset="0"/>
              </a:rPr>
              <a:t>, </a:t>
            </a:r>
            <a:r>
              <a:rPr lang="en-US" sz="1900" u="sng" dirty="0">
                <a:effectLst/>
                <a:latin typeface="Arial" panose="020B0604020202020204" pitchFamily="34" charset="0"/>
                <a:ea typeface="Arial" panose="020B0604020202020204" pitchFamily="34" charset="0"/>
                <a:hlinkClick r:id="rId8"/>
              </a:rPr>
              <a:t>Japanese-American internment</a:t>
            </a:r>
            <a:r>
              <a:rPr lang="en-US" sz="1900" dirty="0">
                <a:effectLst/>
                <a:latin typeface="Arial" panose="020B0604020202020204" pitchFamily="34" charset="0"/>
                <a:ea typeface="Arial" panose="020B0604020202020204" pitchFamily="34" charset="0"/>
              </a:rPr>
              <a:t>, </a:t>
            </a:r>
            <a:r>
              <a:rPr lang="en-US" sz="1900" u="sng" dirty="0">
                <a:effectLst/>
                <a:latin typeface="Arial" panose="020B0604020202020204" pitchFamily="34" charset="0"/>
                <a:ea typeface="Arial" panose="020B0604020202020204" pitchFamily="34" charset="0"/>
                <a:hlinkClick r:id="rId9"/>
              </a:rPr>
              <a:t>enforcement of civil rights-related Supreme Court decisions</a:t>
            </a:r>
            <a:r>
              <a:rPr lang="en-US" sz="1900" dirty="0">
                <a:effectLst/>
                <a:latin typeface="Arial" panose="020B0604020202020204" pitchFamily="34" charset="0"/>
                <a:ea typeface="Arial" panose="020B0604020202020204" pitchFamily="34" charset="0"/>
              </a:rPr>
              <a:t>); </a:t>
            </a:r>
            <a:r>
              <a:rPr lang="en-US" sz="1900" b="1" dirty="0">
                <a:solidFill>
                  <a:srgbClr val="FF0000"/>
                </a:solidFill>
                <a:effectLst/>
                <a:latin typeface="Arial" panose="020B0604020202020204" pitchFamily="34" charset="0"/>
                <a:ea typeface="Arial" panose="020B0604020202020204" pitchFamily="34" charset="0"/>
              </a:rPr>
              <a:t>the use of executive orders </a:t>
            </a:r>
            <a:r>
              <a:rPr lang="en-US" sz="1900" dirty="0">
                <a:effectLst/>
                <a:latin typeface="Arial" panose="020B0604020202020204" pitchFamily="34" charset="0"/>
                <a:ea typeface="Arial" panose="020B0604020202020204" pitchFamily="34" charset="0"/>
              </a:rPr>
              <a:t>(e.g., </a:t>
            </a:r>
            <a:r>
              <a:rPr lang="en-US" sz="1900" u="sng" dirty="0">
                <a:effectLst/>
                <a:latin typeface="Arial" panose="020B0604020202020204" pitchFamily="34" charset="0"/>
                <a:ea typeface="Arial" panose="020B0604020202020204" pitchFamily="34" charset="0"/>
                <a:hlinkClick r:id="rId10"/>
              </a:rPr>
              <a:t>military desegregation</a:t>
            </a:r>
            <a:r>
              <a:rPr lang="en-US" sz="1900" dirty="0">
                <a:effectLst/>
                <a:latin typeface="Arial" panose="020B0604020202020204" pitchFamily="34" charset="0"/>
                <a:ea typeface="Arial" panose="020B0604020202020204" pitchFamily="34" charset="0"/>
              </a:rPr>
              <a:t>, </a:t>
            </a:r>
            <a:r>
              <a:rPr lang="en-US" sz="1900" u="sng" dirty="0">
                <a:effectLst/>
                <a:latin typeface="Arial" panose="020B0604020202020204" pitchFamily="34" charset="0"/>
                <a:ea typeface="Arial" panose="020B0604020202020204" pitchFamily="34" charset="0"/>
                <a:hlinkClick r:id="rId11"/>
              </a:rPr>
              <a:t>affirmative action</a:t>
            </a:r>
            <a:r>
              <a:rPr lang="en-US" sz="1900" dirty="0">
                <a:effectLst/>
                <a:latin typeface="Arial" panose="020B0604020202020204" pitchFamily="34" charset="0"/>
                <a:ea typeface="Arial" panose="020B0604020202020204" pitchFamily="34" charset="0"/>
              </a:rPr>
              <a:t>); </a:t>
            </a:r>
            <a:r>
              <a:rPr lang="en-US" sz="1900" b="1" dirty="0">
                <a:solidFill>
                  <a:srgbClr val="FF0000"/>
                </a:solidFill>
                <a:effectLst/>
                <a:latin typeface="Arial" panose="020B0604020202020204" pitchFamily="34" charset="0"/>
                <a:ea typeface="Arial" panose="020B0604020202020204" pitchFamily="34" charset="0"/>
              </a:rPr>
              <a:t>the presidential “bully pulpit” </a:t>
            </a:r>
            <a:r>
              <a:rPr lang="en-US" sz="1900" dirty="0">
                <a:effectLst/>
                <a:latin typeface="Arial" panose="020B0604020202020204" pitchFamily="34" charset="0"/>
                <a:ea typeface="Arial" panose="020B0604020202020204" pitchFamily="34" charset="0"/>
              </a:rPr>
              <a:t>(e.g., advocacy for various programs and reforms, particularly in the 20th and 21st centuries); </a:t>
            </a:r>
            <a:r>
              <a:rPr lang="en-US" sz="1900" u="sng" dirty="0">
                <a:solidFill>
                  <a:srgbClr val="0070C0"/>
                </a:solidFill>
                <a:effectLst/>
                <a:latin typeface="Arial" panose="020B0604020202020204" pitchFamily="34" charset="0"/>
                <a:ea typeface="Arial" panose="020B0604020202020204" pitchFamily="34" charset="0"/>
                <a:hlinkClick r:id="rId12">
                  <a:extLst>
                    <a:ext uri="{A12FA001-AC4F-418D-AE19-62706E023703}">
                      <ahyp:hlinkClr xmlns:ahyp="http://schemas.microsoft.com/office/drawing/2018/hyperlinkcolor" val="tx"/>
                    </a:ext>
                  </a:extLst>
                </a:hlinkClick>
              </a:rPr>
              <a:t>presidential war powers</a:t>
            </a:r>
            <a:r>
              <a:rPr lang="en-US" sz="1900" dirty="0">
                <a:effectLst/>
                <a:latin typeface="Arial" panose="020B0604020202020204" pitchFamily="34" charset="0"/>
                <a:ea typeface="Arial" panose="020B0604020202020204" pitchFamily="34" charset="0"/>
              </a:rPr>
              <a:t>. </a:t>
            </a:r>
            <a:endParaRPr lang="en-US" sz="1900" dirty="0"/>
          </a:p>
          <a:p>
            <a:endParaRPr lang="en-US" sz="1900" dirty="0"/>
          </a:p>
        </p:txBody>
      </p:sp>
      <p:sp>
        <p:nvSpPr>
          <p:cNvPr id="3" name="Title 2">
            <a:extLst>
              <a:ext uri="{FF2B5EF4-FFF2-40B4-BE49-F238E27FC236}">
                <a16:creationId xmlns:a16="http://schemas.microsoft.com/office/drawing/2014/main" id="{F21AEB88-F632-FBC1-F56D-B745B4912686}"/>
              </a:ext>
            </a:extLst>
          </p:cNvPr>
          <p:cNvSpPr>
            <a:spLocks noGrp="1"/>
          </p:cNvSpPr>
          <p:nvPr>
            <p:ph type="title"/>
          </p:nvPr>
        </p:nvSpPr>
        <p:spPr>
          <a:xfrm>
            <a:off x="838200" y="894027"/>
            <a:ext cx="3494362" cy="4782873"/>
          </a:xfrm>
        </p:spPr>
        <p:txBody>
          <a:bodyPr>
            <a:normAutofit/>
          </a:bodyPr>
          <a:lstStyle/>
          <a:p>
            <a:pPr algn="r"/>
            <a:r>
              <a:rPr lang="en-US" dirty="0"/>
              <a:t>Landmark Executive Actions</a:t>
            </a:r>
          </a:p>
        </p:txBody>
      </p:sp>
      <p:pic>
        <p:nvPicPr>
          <p:cNvPr id="2" name="Picture 1">
            <a:extLst>
              <a:ext uri="{FF2B5EF4-FFF2-40B4-BE49-F238E27FC236}">
                <a16:creationId xmlns:a16="http://schemas.microsoft.com/office/drawing/2014/main" id="{222BFD88-1F83-6FE4-78E9-35AF8A3D793D}"/>
              </a:ext>
            </a:extLst>
          </p:cNvPr>
          <p:cNvPicPr>
            <a:picLocks noChangeAspect="1"/>
          </p:cNvPicPr>
          <p:nvPr/>
        </p:nvPicPr>
        <p:blipFill>
          <a:blip r:embed="rId13"/>
          <a:stretch>
            <a:fillRect/>
          </a:stretch>
        </p:blipFill>
        <p:spPr>
          <a:xfrm>
            <a:off x="0" y="6484357"/>
            <a:ext cx="12192000" cy="365760"/>
          </a:xfrm>
          <a:prstGeom prst="rect">
            <a:avLst/>
          </a:prstGeom>
        </p:spPr>
      </p:pic>
      <p:pic>
        <p:nvPicPr>
          <p:cNvPr id="5" name="Picture 4">
            <a:extLst>
              <a:ext uri="{FF2B5EF4-FFF2-40B4-BE49-F238E27FC236}">
                <a16:creationId xmlns:a16="http://schemas.microsoft.com/office/drawing/2014/main" id="{BC5D4C03-925E-F504-221E-28D02A5AEBD4}"/>
              </a:ext>
            </a:extLst>
          </p:cNvPr>
          <p:cNvPicPr>
            <a:picLocks noChangeAspect="1"/>
          </p:cNvPicPr>
          <p:nvPr/>
        </p:nvPicPr>
        <p:blipFill>
          <a:blip r:embed="rId14"/>
          <a:stretch>
            <a:fillRect/>
          </a:stretch>
        </p:blipFill>
        <p:spPr>
          <a:xfrm>
            <a:off x="11608416" y="6081954"/>
            <a:ext cx="573074" cy="768163"/>
          </a:xfrm>
          <a:prstGeom prst="rect">
            <a:avLst/>
          </a:prstGeom>
        </p:spPr>
      </p:pic>
    </p:spTree>
    <p:custDataLst>
      <p:tags r:id="rId1"/>
    </p:custDataLst>
    <p:extLst>
      <p:ext uri="{BB962C8B-B14F-4D97-AF65-F5344CB8AC3E}">
        <p14:creationId xmlns:p14="http://schemas.microsoft.com/office/powerpoint/2010/main" val="422162658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D3EEE-E42B-2D99-CD17-185C350DC0BC}"/>
              </a:ext>
            </a:extLst>
          </p:cNvPr>
          <p:cNvSpPr>
            <a:spLocks noGrp="1"/>
          </p:cNvSpPr>
          <p:nvPr>
            <p:ph idx="1"/>
          </p:nvPr>
        </p:nvSpPr>
        <p:spPr>
          <a:xfrm>
            <a:off x="4976032" y="894027"/>
            <a:ext cx="6377768" cy="4782873"/>
          </a:xfrm>
        </p:spPr>
        <p:txBody>
          <a:bodyPr anchor="ctr">
            <a:normAutofit/>
          </a:bodyPr>
          <a:lstStyle/>
          <a:p>
            <a:r>
              <a:rPr lang="en-US" sz="2000" b="1" i="0" u="none" strike="noStrike" baseline="0" dirty="0">
                <a:latin typeface="Arial" panose="020B0604020202020204" pitchFamily="34" charset="0"/>
              </a:rPr>
              <a:t>Landmark cases </a:t>
            </a:r>
            <a:r>
              <a:rPr lang="en-US" sz="2000" b="0" i="0" u="none" strike="noStrike" baseline="0" dirty="0">
                <a:latin typeface="Arial" panose="020B0604020202020204" pitchFamily="34" charset="0"/>
              </a:rPr>
              <a:t>that students should know, as identified primarily in the Florida K-12 civics, U.S. government, or U.S. history benchmarks, involve </a:t>
            </a:r>
            <a:r>
              <a:rPr lang="en-US" sz="2000" b="1" i="0" u="none" strike="noStrike" baseline="0" dirty="0">
                <a:solidFill>
                  <a:srgbClr val="FF0000"/>
                </a:solidFill>
                <a:latin typeface="Arial" panose="020B0604020202020204" pitchFamily="34" charset="0"/>
              </a:rPr>
              <a:t>the expansion or restriction of civil rights and liberties</a:t>
            </a:r>
            <a:r>
              <a:rPr lang="en-US" sz="2000" b="0" i="0" u="none" strike="noStrike" baseline="0" dirty="0">
                <a:latin typeface="Arial" panose="020B0604020202020204" pitchFamily="34" charset="0"/>
              </a:rPr>
              <a:t>, </a:t>
            </a:r>
            <a:r>
              <a:rPr lang="en-US" sz="2000" b="1" i="0" u="none" strike="noStrike" baseline="0" dirty="0">
                <a:solidFill>
                  <a:srgbClr val="FF0000"/>
                </a:solidFill>
                <a:latin typeface="Arial" panose="020B0604020202020204" pitchFamily="34" charset="0"/>
              </a:rPr>
              <a:t>the power of the federal government </a:t>
            </a:r>
            <a:r>
              <a:rPr lang="en-US" sz="2000" b="0" i="0" u="none" strike="noStrike" baseline="0" dirty="0">
                <a:latin typeface="Arial" panose="020B0604020202020204" pitchFamily="34" charset="0"/>
              </a:rPr>
              <a:t>(including the various and specific powers and authority of the different branches), and </a:t>
            </a:r>
            <a:r>
              <a:rPr lang="en-US" sz="2000" b="1" i="0" u="none" strike="noStrike" baseline="0" dirty="0">
                <a:solidFill>
                  <a:srgbClr val="FF0000"/>
                </a:solidFill>
                <a:latin typeface="Arial" panose="020B0604020202020204" pitchFamily="34" charset="0"/>
              </a:rPr>
              <a:t>how the U.S. Supreme Court has interpreted clauses of the U.S. Constitution</a:t>
            </a:r>
            <a:r>
              <a:rPr lang="en-US" sz="2000" b="0" i="0" u="none" strike="noStrike" baseline="0" dirty="0">
                <a:latin typeface="Arial" panose="020B0604020202020204" pitchFamily="34" charset="0"/>
              </a:rPr>
              <a:t>. Be sure to consider the </a:t>
            </a:r>
            <a:r>
              <a:rPr lang="en-US" sz="2000" b="1" i="0" u="none" strike="noStrike" baseline="0" dirty="0">
                <a:solidFill>
                  <a:srgbClr val="FF0000"/>
                </a:solidFill>
                <a:latin typeface="Arial" panose="020B0604020202020204" pitchFamily="34" charset="0"/>
              </a:rPr>
              <a:t>impact of selective incorporation </a:t>
            </a:r>
            <a:r>
              <a:rPr lang="en-US" sz="2000" b="0" i="0" u="none" strike="noStrike" baseline="0" dirty="0">
                <a:latin typeface="Arial" panose="020B0604020202020204" pitchFamily="34" charset="0"/>
              </a:rPr>
              <a:t>(a principle that students should know for Competency Two) within the </a:t>
            </a:r>
            <a:r>
              <a:rPr lang="en-US" sz="2000" b="1" i="0" u="none" strike="noStrike" baseline="0" dirty="0">
                <a:solidFill>
                  <a:srgbClr val="FF0000"/>
                </a:solidFill>
                <a:latin typeface="Arial" panose="020B0604020202020204" pitchFamily="34" charset="0"/>
              </a:rPr>
              <a:t>context of federalism</a:t>
            </a:r>
            <a:r>
              <a:rPr lang="en-US" sz="2000" b="0" i="0" u="none" strike="noStrike" baseline="0" dirty="0">
                <a:latin typeface="Arial" panose="020B0604020202020204" pitchFamily="34" charset="0"/>
              </a:rPr>
              <a:t>, as well as </a:t>
            </a:r>
            <a:r>
              <a:rPr lang="en-US" sz="2000" b="1" i="0" u="none" strike="noStrike" baseline="0" dirty="0">
                <a:solidFill>
                  <a:srgbClr val="FF0000"/>
                </a:solidFill>
                <a:latin typeface="Arial" panose="020B0604020202020204" pitchFamily="34" charset="0"/>
              </a:rPr>
              <a:t>sources and types of law</a:t>
            </a:r>
            <a:r>
              <a:rPr lang="en-US" sz="2000" b="0" i="0" u="none" strike="noStrike" baseline="0" dirty="0">
                <a:latin typeface="Arial" panose="020B0604020202020204" pitchFamily="34" charset="0"/>
              </a:rPr>
              <a:t>. </a:t>
            </a:r>
            <a:r>
              <a:rPr lang="en-US" sz="2000" b="1" i="1" u="none" strike="noStrike" baseline="0" dirty="0">
                <a:latin typeface="Arial" panose="020B0604020202020204" pitchFamily="34" charset="0"/>
              </a:rPr>
              <a:t>Most cases will have appeared in the 7th grade civics, 9-12th grade U.S. government, or 8th grade and 9th-12th grade U.S. history course content. </a:t>
            </a:r>
            <a:endParaRPr lang="en-US" sz="2000" dirty="0"/>
          </a:p>
        </p:txBody>
      </p:sp>
      <p:sp>
        <p:nvSpPr>
          <p:cNvPr id="3" name="Title 2">
            <a:extLst>
              <a:ext uri="{FF2B5EF4-FFF2-40B4-BE49-F238E27FC236}">
                <a16:creationId xmlns:a16="http://schemas.microsoft.com/office/drawing/2014/main" id="{84C97614-39EB-8D7E-22BD-64FF6D671040}"/>
              </a:ext>
            </a:extLst>
          </p:cNvPr>
          <p:cNvSpPr>
            <a:spLocks noGrp="1"/>
          </p:cNvSpPr>
          <p:nvPr>
            <p:ph type="title"/>
          </p:nvPr>
        </p:nvSpPr>
        <p:spPr>
          <a:xfrm>
            <a:off x="838200" y="894027"/>
            <a:ext cx="3494362" cy="4782873"/>
          </a:xfrm>
        </p:spPr>
        <p:txBody>
          <a:bodyPr>
            <a:normAutofit/>
          </a:bodyPr>
          <a:lstStyle/>
          <a:p>
            <a:pPr algn="r"/>
            <a:r>
              <a:rPr lang="en-US" dirty="0"/>
              <a:t>Landmark U.S. Supreme Court Cases</a:t>
            </a:r>
          </a:p>
        </p:txBody>
      </p:sp>
      <p:pic>
        <p:nvPicPr>
          <p:cNvPr id="2" name="Picture 1">
            <a:extLst>
              <a:ext uri="{FF2B5EF4-FFF2-40B4-BE49-F238E27FC236}">
                <a16:creationId xmlns:a16="http://schemas.microsoft.com/office/drawing/2014/main" id="{A83DA871-8710-78DD-0849-F99C5A428D65}"/>
              </a:ext>
            </a:extLst>
          </p:cNvPr>
          <p:cNvPicPr>
            <a:picLocks noChangeAspect="1"/>
          </p:cNvPicPr>
          <p:nvPr/>
        </p:nvPicPr>
        <p:blipFill>
          <a:blip r:embed="rId4"/>
          <a:stretch>
            <a:fillRect/>
          </a:stretch>
        </p:blipFill>
        <p:spPr>
          <a:xfrm>
            <a:off x="0" y="6492240"/>
            <a:ext cx="12192000" cy="365760"/>
          </a:xfrm>
          <a:prstGeom prst="rect">
            <a:avLst/>
          </a:prstGeom>
        </p:spPr>
      </p:pic>
      <p:pic>
        <p:nvPicPr>
          <p:cNvPr id="5" name="Picture 4">
            <a:extLst>
              <a:ext uri="{FF2B5EF4-FFF2-40B4-BE49-F238E27FC236}">
                <a16:creationId xmlns:a16="http://schemas.microsoft.com/office/drawing/2014/main" id="{3BD7DBE2-1114-5FE8-20AC-A57B1C15857E}"/>
              </a:ext>
            </a:extLst>
          </p:cNvPr>
          <p:cNvPicPr>
            <a:picLocks noChangeAspect="1"/>
          </p:cNvPicPr>
          <p:nvPr/>
        </p:nvPicPr>
        <p:blipFill>
          <a:blip r:embed="rId5"/>
          <a:stretch>
            <a:fillRect/>
          </a:stretch>
        </p:blipFill>
        <p:spPr>
          <a:xfrm>
            <a:off x="11618926" y="6108158"/>
            <a:ext cx="573074" cy="768163"/>
          </a:xfrm>
          <a:prstGeom prst="rect">
            <a:avLst/>
          </a:prstGeom>
        </p:spPr>
      </p:pic>
    </p:spTree>
    <p:custDataLst>
      <p:tags r:id="rId1"/>
    </p:custDataLst>
    <p:extLst>
      <p:ext uri="{BB962C8B-B14F-4D97-AF65-F5344CB8AC3E}">
        <p14:creationId xmlns:p14="http://schemas.microsoft.com/office/powerpoint/2010/main" val="2939851253"/>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08FF9F-68CC-E010-467A-65C41E64E461}"/>
              </a:ext>
            </a:extLst>
          </p:cNvPr>
          <p:cNvSpPr>
            <a:spLocks noGrp="1"/>
          </p:cNvSpPr>
          <p:nvPr>
            <p:ph type="title"/>
          </p:nvPr>
        </p:nvSpPr>
        <p:spPr/>
        <p:txBody>
          <a:bodyPr/>
          <a:lstStyle/>
          <a:p>
            <a:r>
              <a:rPr lang="en-US" dirty="0"/>
              <a:t>U.S. Landmark Cases That May Appear on the FCLE</a:t>
            </a:r>
          </a:p>
        </p:txBody>
      </p:sp>
      <p:sp>
        <p:nvSpPr>
          <p:cNvPr id="6" name="Text Placeholder 5">
            <a:extLst>
              <a:ext uri="{FF2B5EF4-FFF2-40B4-BE49-F238E27FC236}">
                <a16:creationId xmlns:a16="http://schemas.microsoft.com/office/drawing/2014/main" id="{0E90B9DE-7904-2CE0-ACA8-1F264B3E067E}"/>
              </a:ext>
            </a:extLst>
          </p:cNvPr>
          <p:cNvSpPr>
            <a:spLocks noGrp="1"/>
          </p:cNvSpPr>
          <p:nvPr>
            <p:ph type="body" idx="1"/>
          </p:nvPr>
        </p:nvSpPr>
        <p:spPr>
          <a:xfrm>
            <a:off x="836612" y="1842923"/>
            <a:ext cx="5157787" cy="4649952"/>
          </a:xfrm>
        </p:spPr>
        <p:txBody>
          <a:bodyPr>
            <a:normAutofit fontScale="85000" lnSpcReduction="20000"/>
          </a:bodyPr>
          <a:lstStyle/>
          <a:p>
            <a:r>
              <a:rPr lang="en-US" sz="1800" b="0" i="1" u="none" strike="noStrike" baseline="0" dirty="0">
                <a:solidFill>
                  <a:srgbClr val="0000FF"/>
                </a:solidFill>
                <a:latin typeface="Arial" panose="020B0604020202020204" pitchFamily="34" charset="0"/>
              </a:rPr>
              <a:t>Marbury v. Madison </a:t>
            </a:r>
            <a:r>
              <a:rPr lang="en-US" sz="1800" b="0" i="0" u="none" strike="noStrike" baseline="0" dirty="0">
                <a:solidFill>
                  <a:srgbClr val="0000FF"/>
                </a:solidFill>
                <a:latin typeface="Arial" panose="020B0604020202020204" pitchFamily="34" charset="0"/>
              </a:rPr>
              <a:t>(1803) </a:t>
            </a:r>
          </a:p>
          <a:p>
            <a:r>
              <a:rPr lang="en-US" sz="1800" b="0" i="1" u="none" strike="noStrike" baseline="0" dirty="0">
                <a:solidFill>
                  <a:srgbClr val="0000FF"/>
                </a:solidFill>
                <a:latin typeface="Arial" panose="020B0604020202020204" pitchFamily="34" charset="0"/>
              </a:rPr>
              <a:t>McCulloch v. Maryland </a:t>
            </a:r>
            <a:r>
              <a:rPr lang="en-US" sz="1800" b="0" i="0" u="none" strike="noStrike" baseline="0" dirty="0">
                <a:solidFill>
                  <a:srgbClr val="0000FF"/>
                </a:solidFill>
                <a:latin typeface="Arial" panose="020B0604020202020204" pitchFamily="34" charset="0"/>
              </a:rPr>
              <a:t>(1819) </a:t>
            </a:r>
          </a:p>
          <a:p>
            <a:r>
              <a:rPr lang="en-US" sz="1800" b="0" i="1" u="none" strike="noStrike" baseline="0" dirty="0">
                <a:solidFill>
                  <a:srgbClr val="0000FF"/>
                </a:solidFill>
                <a:latin typeface="Arial" panose="020B0604020202020204" pitchFamily="34" charset="0"/>
              </a:rPr>
              <a:t>Dred Scott v. Sandford </a:t>
            </a:r>
            <a:r>
              <a:rPr lang="en-US" sz="1800" b="0" i="0" u="none" strike="noStrike" baseline="0" dirty="0">
                <a:solidFill>
                  <a:srgbClr val="0000FF"/>
                </a:solidFill>
                <a:latin typeface="Arial" panose="020B0604020202020204" pitchFamily="34" charset="0"/>
              </a:rPr>
              <a:t>(1857) </a:t>
            </a:r>
          </a:p>
          <a:p>
            <a:r>
              <a:rPr lang="en-US" sz="1800" b="0" i="1" u="none" strike="noStrike" baseline="0" dirty="0">
                <a:solidFill>
                  <a:srgbClr val="0000FF"/>
                </a:solidFill>
                <a:latin typeface="Arial" panose="020B0604020202020204" pitchFamily="34" charset="0"/>
              </a:rPr>
              <a:t>Plessy v. Ferguson </a:t>
            </a:r>
            <a:r>
              <a:rPr lang="en-US" sz="1800" b="0" i="0" u="none" strike="noStrike" baseline="0" dirty="0">
                <a:solidFill>
                  <a:srgbClr val="0000FF"/>
                </a:solidFill>
                <a:latin typeface="Arial" panose="020B0604020202020204" pitchFamily="34" charset="0"/>
              </a:rPr>
              <a:t>(1896) </a:t>
            </a:r>
          </a:p>
          <a:p>
            <a:r>
              <a:rPr lang="en-US" sz="1800" b="0" i="1" u="none" strike="noStrike" baseline="0" dirty="0">
                <a:solidFill>
                  <a:srgbClr val="0000FF"/>
                </a:solidFill>
                <a:latin typeface="Arial" panose="020B0604020202020204" pitchFamily="34" charset="0"/>
              </a:rPr>
              <a:t>Schenck v. U.S. </a:t>
            </a:r>
            <a:r>
              <a:rPr lang="en-US" sz="1800" b="0" i="0" u="none" strike="noStrike" baseline="0" dirty="0">
                <a:solidFill>
                  <a:srgbClr val="0000FF"/>
                </a:solidFill>
                <a:latin typeface="Arial" panose="020B0604020202020204" pitchFamily="34" charset="0"/>
              </a:rPr>
              <a:t>(1919) </a:t>
            </a:r>
          </a:p>
          <a:p>
            <a:r>
              <a:rPr lang="en-US" sz="1800" b="0" i="1" u="none" strike="noStrike" baseline="0" dirty="0">
                <a:solidFill>
                  <a:srgbClr val="0000FF"/>
                </a:solidFill>
                <a:latin typeface="Arial" panose="020B0604020202020204" pitchFamily="34" charset="0"/>
              </a:rPr>
              <a:t>West Virginia v. Barnette (1943)</a:t>
            </a:r>
          </a:p>
          <a:p>
            <a:r>
              <a:rPr lang="en-US" sz="1800" b="0" i="1" u="none" strike="noStrike" baseline="0" dirty="0">
                <a:solidFill>
                  <a:srgbClr val="0000FF"/>
                </a:solidFill>
                <a:latin typeface="Arial" panose="020B0604020202020204" pitchFamily="34" charset="0"/>
              </a:rPr>
              <a:t>Korematsu v. United States </a:t>
            </a:r>
            <a:r>
              <a:rPr lang="en-US" sz="1800" b="0" i="0" u="none" strike="noStrike" baseline="0" dirty="0">
                <a:solidFill>
                  <a:srgbClr val="0000FF"/>
                </a:solidFill>
                <a:latin typeface="Arial" panose="020B0604020202020204" pitchFamily="34" charset="0"/>
              </a:rPr>
              <a:t>(1944) </a:t>
            </a:r>
          </a:p>
          <a:p>
            <a:r>
              <a:rPr lang="en-US" sz="1800" b="0" i="1" u="none" strike="noStrike" baseline="0" dirty="0">
                <a:solidFill>
                  <a:srgbClr val="0000FF"/>
                </a:solidFill>
                <a:latin typeface="Arial" panose="020B0604020202020204" pitchFamily="34" charset="0"/>
              </a:rPr>
              <a:t>Brown v. Board </a:t>
            </a:r>
            <a:r>
              <a:rPr lang="en-US" sz="1800" b="0" i="0" u="none" strike="noStrike" baseline="0" dirty="0">
                <a:solidFill>
                  <a:srgbClr val="0000FF"/>
                </a:solidFill>
                <a:latin typeface="Arial" panose="020B0604020202020204" pitchFamily="34" charset="0"/>
              </a:rPr>
              <a:t>(1954) </a:t>
            </a:r>
          </a:p>
          <a:p>
            <a:r>
              <a:rPr lang="en-US" sz="1800" b="0" i="1" u="none" strike="noStrike" baseline="0" dirty="0">
                <a:solidFill>
                  <a:srgbClr val="0000FF"/>
                </a:solidFill>
                <a:latin typeface="Arial" panose="020B0604020202020204" pitchFamily="34" charset="0"/>
              </a:rPr>
              <a:t>Mapp v. Ohio </a:t>
            </a:r>
            <a:r>
              <a:rPr lang="en-US" sz="1800" b="0" i="0" u="none" strike="noStrike" baseline="0" dirty="0">
                <a:solidFill>
                  <a:srgbClr val="0000FF"/>
                </a:solidFill>
                <a:latin typeface="Arial" panose="020B0604020202020204" pitchFamily="34" charset="0"/>
              </a:rPr>
              <a:t>(1961) </a:t>
            </a:r>
          </a:p>
          <a:p>
            <a:r>
              <a:rPr lang="en-US" sz="1800" b="0" i="1" u="none" strike="noStrike" baseline="0" dirty="0">
                <a:solidFill>
                  <a:srgbClr val="0000FF"/>
                </a:solidFill>
                <a:latin typeface="Arial" panose="020B0604020202020204" pitchFamily="34" charset="0"/>
              </a:rPr>
              <a:t>Baker v. </a:t>
            </a:r>
            <a:r>
              <a:rPr lang="en-US" sz="1800" b="0" i="1" u="none" strike="noStrike" baseline="0" dirty="0" err="1">
                <a:solidFill>
                  <a:srgbClr val="0000FF"/>
                </a:solidFill>
                <a:latin typeface="Arial" panose="020B0604020202020204" pitchFamily="34" charset="0"/>
              </a:rPr>
              <a:t>Carr</a:t>
            </a:r>
            <a:r>
              <a:rPr lang="en-US" sz="1800" b="0" i="1" u="none" strike="noStrike" baseline="0" dirty="0">
                <a:solidFill>
                  <a:srgbClr val="0000FF"/>
                </a:solidFill>
                <a:latin typeface="Arial" panose="020B0604020202020204" pitchFamily="34" charset="0"/>
              </a:rPr>
              <a:t> </a:t>
            </a:r>
            <a:r>
              <a:rPr lang="en-US" sz="1800" b="0" i="0" u="none" strike="noStrike" baseline="0" dirty="0">
                <a:solidFill>
                  <a:srgbClr val="0000FF"/>
                </a:solidFill>
                <a:latin typeface="Arial" panose="020B0604020202020204" pitchFamily="34" charset="0"/>
              </a:rPr>
              <a:t>(1962) </a:t>
            </a:r>
          </a:p>
          <a:p>
            <a:r>
              <a:rPr lang="en-US" sz="1800" b="0" i="1" u="none" strike="noStrike" baseline="0" dirty="0">
                <a:solidFill>
                  <a:srgbClr val="0000FF"/>
                </a:solidFill>
                <a:latin typeface="Arial" panose="020B0604020202020204" pitchFamily="34" charset="0"/>
              </a:rPr>
              <a:t>Engel v. Vitale </a:t>
            </a:r>
            <a:r>
              <a:rPr lang="en-US" sz="1800" b="0" i="0" u="none" strike="noStrike" baseline="0" dirty="0">
                <a:solidFill>
                  <a:srgbClr val="0000FF"/>
                </a:solidFill>
                <a:latin typeface="Arial" panose="020B0604020202020204" pitchFamily="34" charset="0"/>
              </a:rPr>
              <a:t>(1962) </a:t>
            </a:r>
          </a:p>
          <a:p>
            <a:r>
              <a:rPr lang="en-US" sz="1800" b="0" i="1" u="none" strike="noStrike" baseline="0" dirty="0">
                <a:solidFill>
                  <a:srgbClr val="0000FF"/>
                </a:solidFill>
                <a:latin typeface="Arial" panose="020B0604020202020204" pitchFamily="34" charset="0"/>
              </a:rPr>
              <a:t>Gideon v. Wainwright </a:t>
            </a:r>
            <a:r>
              <a:rPr lang="en-US" sz="1800" b="0" i="0" u="none" strike="noStrike" baseline="0" dirty="0">
                <a:solidFill>
                  <a:srgbClr val="0000FF"/>
                </a:solidFill>
                <a:latin typeface="Arial" panose="020B0604020202020204" pitchFamily="34" charset="0"/>
              </a:rPr>
              <a:t>(1963) </a:t>
            </a:r>
          </a:p>
          <a:p>
            <a:r>
              <a:rPr lang="en-US" sz="1800" b="0" i="1" u="none" strike="noStrike" baseline="0" dirty="0">
                <a:solidFill>
                  <a:srgbClr val="0000FF"/>
                </a:solidFill>
                <a:latin typeface="Arial" panose="020B0604020202020204" pitchFamily="34" charset="0"/>
              </a:rPr>
              <a:t>Miranda v. Arizona </a:t>
            </a:r>
            <a:r>
              <a:rPr lang="en-US" sz="1800" b="0" i="0" u="none" strike="noStrike" baseline="0" dirty="0">
                <a:solidFill>
                  <a:srgbClr val="0000FF"/>
                </a:solidFill>
                <a:latin typeface="Arial" panose="020B0604020202020204" pitchFamily="34" charset="0"/>
              </a:rPr>
              <a:t>(1966) </a:t>
            </a:r>
          </a:p>
          <a:p>
            <a:r>
              <a:rPr lang="fr-FR" sz="1800" b="0" i="1" u="none" strike="noStrike" baseline="0" dirty="0">
                <a:solidFill>
                  <a:srgbClr val="0000FF"/>
                </a:solidFill>
                <a:latin typeface="Arial" panose="020B0604020202020204" pitchFamily="34" charset="0"/>
              </a:rPr>
              <a:t>Tinker v. Des Moines </a:t>
            </a:r>
            <a:r>
              <a:rPr lang="fr-FR" sz="1800" b="0" i="0" u="none" strike="noStrike" baseline="0" dirty="0">
                <a:solidFill>
                  <a:srgbClr val="0000FF"/>
                </a:solidFill>
                <a:latin typeface="Arial" panose="020B0604020202020204" pitchFamily="34" charset="0"/>
              </a:rPr>
              <a:t>(1969) </a:t>
            </a:r>
          </a:p>
          <a:p>
            <a:r>
              <a:rPr lang="en-US" sz="1800" b="0" i="1" u="none" strike="noStrike" baseline="0" dirty="0">
                <a:solidFill>
                  <a:srgbClr val="0000FF"/>
                </a:solidFill>
                <a:latin typeface="Arial" panose="020B0604020202020204" pitchFamily="34" charset="0"/>
              </a:rPr>
              <a:t>New York Times v. United States </a:t>
            </a:r>
            <a:r>
              <a:rPr lang="en-US" sz="1800" b="0" i="0" u="none" strike="noStrike" baseline="0" dirty="0">
                <a:solidFill>
                  <a:srgbClr val="0000FF"/>
                </a:solidFill>
                <a:latin typeface="Arial" panose="020B0604020202020204" pitchFamily="34" charset="0"/>
              </a:rPr>
              <a:t>(1971) </a:t>
            </a:r>
            <a:endParaRPr lang="en-US" dirty="0"/>
          </a:p>
        </p:txBody>
      </p:sp>
      <p:sp>
        <p:nvSpPr>
          <p:cNvPr id="8" name="Text Placeholder 7">
            <a:extLst>
              <a:ext uri="{FF2B5EF4-FFF2-40B4-BE49-F238E27FC236}">
                <a16:creationId xmlns:a16="http://schemas.microsoft.com/office/drawing/2014/main" id="{E17719F7-2014-E568-BC3D-E708F060F595}"/>
              </a:ext>
            </a:extLst>
          </p:cNvPr>
          <p:cNvSpPr>
            <a:spLocks noGrp="1"/>
          </p:cNvSpPr>
          <p:nvPr>
            <p:ph type="body" idx="2"/>
          </p:nvPr>
        </p:nvSpPr>
        <p:spPr>
          <a:xfrm>
            <a:off x="6172200" y="1842922"/>
            <a:ext cx="5183188" cy="4649951"/>
          </a:xfrm>
        </p:spPr>
        <p:txBody>
          <a:bodyPr>
            <a:normAutofit lnSpcReduction="10000"/>
          </a:bodyPr>
          <a:lstStyle/>
          <a:p>
            <a:pPr marL="114300" indent="0">
              <a:buNone/>
            </a:pPr>
            <a:r>
              <a:rPr lang="en-US" sz="1800" b="0" i="1" u="none" strike="noStrike" baseline="0" dirty="0">
                <a:solidFill>
                  <a:srgbClr val="0000FF"/>
                </a:solidFill>
                <a:latin typeface="Arial" panose="020B0604020202020204" pitchFamily="34" charset="0"/>
              </a:rPr>
              <a:t>Wisconsin v. Yoder </a:t>
            </a:r>
            <a:r>
              <a:rPr lang="en-US" sz="1800" b="0" i="0" u="none" strike="noStrike" baseline="0" dirty="0">
                <a:solidFill>
                  <a:srgbClr val="0000FF"/>
                </a:solidFill>
                <a:latin typeface="Arial" panose="020B0604020202020204" pitchFamily="34" charset="0"/>
              </a:rPr>
              <a:t>(1972) </a:t>
            </a:r>
          </a:p>
          <a:p>
            <a:pPr marL="114300" indent="0">
              <a:buNone/>
            </a:pPr>
            <a:r>
              <a:rPr lang="en-US" sz="1800" b="0" i="1" u="none" strike="noStrike" baseline="0" dirty="0">
                <a:solidFill>
                  <a:srgbClr val="0000FF"/>
                </a:solidFill>
                <a:latin typeface="Arial" panose="020B0604020202020204" pitchFamily="34" charset="0"/>
              </a:rPr>
              <a:t>Roe v. Wade </a:t>
            </a:r>
            <a:r>
              <a:rPr lang="en-US" sz="1800" b="0" i="0" u="none" strike="noStrike" baseline="0" dirty="0">
                <a:solidFill>
                  <a:srgbClr val="0000FF"/>
                </a:solidFill>
                <a:latin typeface="Arial" panose="020B0604020202020204" pitchFamily="34" charset="0"/>
              </a:rPr>
              <a:t>(1973) </a:t>
            </a:r>
          </a:p>
          <a:p>
            <a:pPr marL="114300" indent="0">
              <a:buNone/>
            </a:pPr>
            <a:r>
              <a:rPr lang="en-US" sz="1800" b="0" i="1" u="none" strike="noStrike" baseline="0" dirty="0">
                <a:solidFill>
                  <a:srgbClr val="0000FF"/>
                </a:solidFill>
                <a:latin typeface="Arial" panose="020B0604020202020204" pitchFamily="34" charset="0"/>
              </a:rPr>
              <a:t>United States v. Nixon </a:t>
            </a:r>
            <a:r>
              <a:rPr lang="en-US" sz="1800" b="0" i="0" u="none" strike="noStrike" baseline="0" dirty="0">
                <a:solidFill>
                  <a:srgbClr val="0000FF"/>
                </a:solidFill>
                <a:latin typeface="Arial" panose="020B0604020202020204" pitchFamily="34" charset="0"/>
              </a:rPr>
              <a:t>(1974) </a:t>
            </a:r>
          </a:p>
          <a:p>
            <a:pPr marL="114300" indent="0">
              <a:buNone/>
            </a:pPr>
            <a:r>
              <a:rPr lang="en-US" sz="1800" b="0" i="1" u="none" strike="noStrike" baseline="0" dirty="0">
                <a:solidFill>
                  <a:srgbClr val="0000FF"/>
                </a:solidFill>
                <a:latin typeface="Arial" panose="020B0604020202020204" pitchFamily="34" charset="0"/>
              </a:rPr>
              <a:t>Regents of the University of California v. Bakke </a:t>
            </a:r>
            <a:r>
              <a:rPr lang="en-US" sz="1800" b="0" i="0" u="none" strike="noStrike" baseline="0" dirty="0">
                <a:solidFill>
                  <a:srgbClr val="0000FF"/>
                </a:solidFill>
                <a:latin typeface="Arial" panose="020B0604020202020204" pitchFamily="34" charset="0"/>
              </a:rPr>
              <a:t>(1978) </a:t>
            </a:r>
          </a:p>
          <a:p>
            <a:pPr marL="114300" indent="0">
              <a:buNone/>
            </a:pPr>
            <a:r>
              <a:rPr lang="en-US" sz="1800" b="0" i="1" u="none" strike="noStrike" baseline="0" dirty="0">
                <a:solidFill>
                  <a:srgbClr val="0000FF"/>
                </a:solidFill>
                <a:latin typeface="Arial" panose="020B0604020202020204" pitchFamily="34" charset="0"/>
              </a:rPr>
              <a:t>Hazelwood v. Kuhlmeier </a:t>
            </a:r>
            <a:r>
              <a:rPr lang="en-US" sz="1800" b="0" i="0" u="none" strike="noStrike" baseline="0" dirty="0">
                <a:solidFill>
                  <a:srgbClr val="0000FF"/>
                </a:solidFill>
                <a:latin typeface="Arial" panose="020B0604020202020204" pitchFamily="34" charset="0"/>
              </a:rPr>
              <a:t>(1988) </a:t>
            </a:r>
          </a:p>
          <a:p>
            <a:pPr marL="114300" indent="0">
              <a:buNone/>
            </a:pPr>
            <a:r>
              <a:rPr lang="en-US" sz="1800" b="0" i="1" u="none" strike="noStrike" baseline="0" dirty="0">
                <a:solidFill>
                  <a:srgbClr val="0000FF"/>
                </a:solidFill>
                <a:latin typeface="Arial" panose="020B0604020202020204" pitchFamily="34" charset="0"/>
              </a:rPr>
              <a:t>Texas v. Johnson </a:t>
            </a:r>
            <a:r>
              <a:rPr lang="en-US" sz="1800" b="0" i="0" u="none" strike="noStrike" baseline="0" dirty="0">
                <a:solidFill>
                  <a:srgbClr val="0000FF"/>
                </a:solidFill>
                <a:latin typeface="Arial" panose="020B0604020202020204" pitchFamily="34" charset="0"/>
              </a:rPr>
              <a:t>(1989) </a:t>
            </a:r>
          </a:p>
          <a:p>
            <a:pPr marL="114300" indent="0">
              <a:buNone/>
            </a:pPr>
            <a:r>
              <a:rPr lang="en-US" sz="1800" b="0" i="1" u="none" strike="noStrike" baseline="0" dirty="0">
                <a:solidFill>
                  <a:srgbClr val="0000FF"/>
                </a:solidFill>
                <a:latin typeface="Arial" panose="020B0604020202020204" pitchFamily="34" charset="0"/>
              </a:rPr>
              <a:t>Shaw v. Reno </a:t>
            </a:r>
            <a:r>
              <a:rPr lang="en-US" sz="1800" b="0" i="0" u="none" strike="noStrike" baseline="0" dirty="0">
                <a:solidFill>
                  <a:srgbClr val="0000FF"/>
                </a:solidFill>
                <a:latin typeface="Arial" panose="020B0604020202020204" pitchFamily="34" charset="0"/>
              </a:rPr>
              <a:t>(1993) </a:t>
            </a:r>
          </a:p>
          <a:p>
            <a:pPr marL="114300" indent="0">
              <a:buNone/>
            </a:pPr>
            <a:r>
              <a:rPr lang="en-US" sz="1800" b="0" i="1" u="none" strike="noStrike" baseline="0" dirty="0">
                <a:solidFill>
                  <a:srgbClr val="0000FF"/>
                </a:solidFill>
                <a:latin typeface="Arial" panose="020B0604020202020204" pitchFamily="34" charset="0"/>
              </a:rPr>
              <a:t>U.S. v. Lopez </a:t>
            </a:r>
            <a:r>
              <a:rPr lang="en-US" sz="1800" b="0" i="0" u="none" strike="noStrike" baseline="0" dirty="0">
                <a:solidFill>
                  <a:srgbClr val="0000FF"/>
                </a:solidFill>
                <a:latin typeface="Arial" panose="020B0604020202020204" pitchFamily="34" charset="0"/>
              </a:rPr>
              <a:t>(1995) </a:t>
            </a:r>
          </a:p>
          <a:p>
            <a:pPr marL="114300" indent="0">
              <a:buNone/>
            </a:pPr>
            <a:r>
              <a:rPr lang="en-US" sz="1800" b="0" i="1" u="none" strike="noStrike" baseline="0" dirty="0">
                <a:solidFill>
                  <a:srgbClr val="0000FF"/>
                </a:solidFill>
                <a:latin typeface="Arial" panose="020B0604020202020204" pitchFamily="34" charset="0"/>
              </a:rPr>
              <a:t>Bush v. Gore </a:t>
            </a:r>
            <a:r>
              <a:rPr lang="en-US" sz="1800" b="0" i="0" u="none" strike="noStrike" baseline="0" dirty="0">
                <a:solidFill>
                  <a:srgbClr val="0000FF"/>
                </a:solidFill>
                <a:latin typeface="Arial" panose="020B0604020202020204" pitchFamily="34" charset="0"/>
              </a:rPr>
              <a:t>(2000) </a:t>
            </a:r>
          </a:p>
          <a:p>
            <a:pPr marL="114300" indent="0">
              <a:buNone/>
            </a:pPr>
            <a:r>
              <a:rPr lang="en-US" sz="1800" b="0" i="1" u="none" strike="noStrike" baseline="0" dirty="0">
                <a:solidFill>
                  <a:srgbClr val="0000FF"/>
                </a:solidFill>
                <a:latin typeface="Arial" panose="020B0604020202020204" pitchFamily="34" charset="0"/>
              </a:rPr>
              <a:t>District of Columbia v. Heller </a:t>
            </a:r>
            <a:r>
              <a:rPr lang="en-US" sz="1800" b="0" i="0" u="none" strike="noStrike" baseline="0" dirty="0">
                <a:solidFill>
                  <a:srgbClr val="0000FF"/>
                </a:solidFill>
                <a:latin typeface="Arial" panose="020B0604020202020204" pitchFamily="34" charset="0"/>
              </a:rPr>
              <a:t>(2008) </a:t>
            </a:r>
          </a:p>
          <a:p>
            <a:pPr marL="114300" indent="0">
              <a:buNone/>
            </a:pPr>
            <a:r>
              <a:rPr lang="en-US" sz="1800" b="0" i="1" u="none" strike="noStrike" baseline="0" dirty="0">
                <a:solidFill>
                  <a:srgbClr val="0000FF"/>
                </a:solidFill>
                <a:latin typeface="Arial" panose="020B0604020202020204" pitchFamily="34" charset="0"/>
              </a:rPr>
              <a:t>McDonald v. Chicago </a:t>
            </a:r>
            <a:r>
              <a:rPr lang="en-US" sz="1800" b="0" i="0" u="none" strike="noStrike" baseline="0" dirty="0">
                <a:solidFill>
                  <a:srgbClr val="0000FF"/>
                </a:solidFill>
                <a:latin typeface="Arial" panose="020B0604020202020204" pitchFamily="34" charset="0"/>
              </a:rPr>
              <a:t>(2010) </a:t>
            </a:r>
          </a:p>
          <a:p>
            <a:pPr marL="114300" indent="0">
              <a:buNone/>
            </a:pPr>
            <a:r>
              <a:rPr lang="en-US" sz="1800" b="0" i="1" u="none" strike="noStrike" baseline="0" dirty="0">
                <a:solidFill>
                  <a:srgbClr val="0000FF"/>
                </a:solidFill>
                <a:latin typeface="Arial" panose="020B0604020202020204" pitchFamily="34" charset="0"/>
              </a:rPr>
              <a:t>Citizens United v. FEC </a:t>
            </a:r>
            <a:r>
              <a:rPr lang="en-US" sz="1800" b="0" i="0" u="none" strike="noStrike" baseline="0" dirty="0">
                <a:solidFill>
                  <a:srgbClr val="0000FF"/>
                </a:solidFill>
                <a:latin typeface="Arial" panose="020B0604020202020204" pitchFamily="34" charset="0"/>
              </a:rPr>
              <a:t>(2010) </a:t>
            </a:r>
            <a:endParaRPr lang="en-US" dirty="0"/>
          </a:p>
        </p:txBody>
      </p:sp>
      <p:pic>
        <p:nvPicPr>
          <p:cNvPr id="10" name="Picture 9">
            <a:extLst>
              <a:ext uri="{FF2B5EF4-FFF2-40B4-BE49-F238E27FC236}">
                <a16:creationId xmlns:a16="http://schemas.microsoft.com/office/drawing/2014/main" id="{00F82DC2-FFB3-6A79-45CF-5D1959F6A4CC}"/>
              </a:ext>
            </a:extLst>
          </p:cNvPr>
          <p:cNvPicPr>
            <a:picLocks noChangeAspect="1"/>
          </p:cNvPicPr>
          <p:nvPr/>
        </p:nvPicPr>
        <p:blipFill>
          <a:blip r:embed="rId4"/>
          <a:stretch>
            <a:fillRect/>
          </a:stretch>
        </p:blipFill>
        <p:spPr>
          <a:xfrm>
            <a:off x="0" y="6492873"/>
            <a:ext cx="12192000" cy="365760"/>
          </a:xfrm>
          <a:prstGeom prst="rect">
            <a:avLst/>
          </a:prstGeom>
        </p:spPr>
      </p:pic>
      <p:pic>
        <p:nvPicPr>
          <p:cNvPr id="11" name="Picture 10">
            <a:extLst>
              <a:ext uri="{FF2B5EF4-FFF2-40B4-BE49-F238E27FC236}">
                <a16:creationId xmlns:a16="http://schemas.microsoft.com/office/drawing/2014/main" id="{41BD9028-87BA-9D48-ED9D-2D2565A11159}"/>
              </a:ext>
            </a:extLst>
          </p:cNvPr>
          <p:cNvPicPr>
            <a:picLocks noChangeAspect="1"/>
          </p:cNvPicPr>
          <p:nvPr/>
        </p:nvPicPr>
        <p:blipFill>
          <a:blip r:embed="rId5"/>
          <a:stretch>
            <a:fillRect/>
          </a:stretch>
        </p:blipFill>
        <p:spPr>
          <a:xfrm>
            <a:off x="11642574" y="6108791"/>
            <a:ext cx="573074" cy="768163"/>
          </a:xfrm>
          <a:prstGeom prst="rect">
            <a:avLst/>
          </a:prstGeom>
        </p:spPr>
      </p:pic>
    </p:spTree>
    <p:custDataLst>
      <p:tags r:id="rId1"/>
    </p:custDataLst>
    <p:extLst>
      <p:ext uri="{BB962C8B-B14F-4D97-AF65-F5344CB8AC3E}">
        <p14:creationId xmlns:p14="http://schemas.microsoft.com/office/powerpoint/2010/main" val="110302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D53D-9F21-2782-C868-4373CCD5677B}"/>
              </a:ext>
            </a:extLst>
          </p:cNvPr>
          <p:cNvSpPr>
            <a:spLocks noGrp="1"/>
          </p:cNvSpPr>
          <p:nvPr>
            <p:ph type="title"/>
          </p:nvPr>
        </p:nvSpPr>
        <p:spPr>
          <a:xfrm>
            <a:off x="838200" y="451381"/>
            <a:ext cx="10512552" cy="4066540"/>
          </a:xfrm>
        </p:spPr>
        <p:txBody>
          <a:bodyPr vert="horz" lIns="91440" tIns="45720" rIns="91440" bIns="45720" rtlCol="0" anchor="b">
            <a:normAutofit/>
          </a:bodyPr>
          <a:lstStyle/>
          <a:p>
            <a:pPr>
              <a:spcBef>
                <a:spcPct val="0"/>
              </a:spcBef>
            </a:pPr>
            <a:r>
              <a:rPr lang="en-US" sz="6600" kern="1200">
                <a:solidFill>
                  <a:schemeClr val="tx1"/>
                </a:solidFill>
                <a:latin typeface="+mj-lt"/>
                <a:ea typeface="+mj-ea"/>
                <a:cs typeface="+mj-cs"/>
              </a:rPr>
              <a:t>The Power and Reach of the Judicial Branch</a:t>
            </a:r>
          </a:p>
        </p:txBody>
      </p:sp>
      <p:pic>
        <p:nvPicPr>
          <p:cNvPr id="3" name="Picture 2">
            <a:extLst>
              <a:ext uri="{FF2B5EF4-FFF2-40B4-BE49-F238E27FC236}">
                <a16:creationId xmlns:a16="http://schemas.microsoft.com/office/drawing/2014/main" id="{DC657A5B-8E7F-C86B-E275-52549DEE62C8}"/>
              </a:ext>
            </a:extLst>
          </p:cNvPr>
          <p:cNvPicPr>
            <a:picLocks noChangeAspect="1"/>
          </p:cNvPicPr>
          <p:nvPr/>
        </p:nvPicPr>
        <p:blipFill>
          <a:blip r:embed="rId4"/>
          <a:stretch>
            <a:fillRect/>
          </a:stretch>
        </p:blipFill>
        <p:spPr>
          <a:xfrm>
            <a:off x="0" y="6492240"/>
            <a:ext cx="12192000" cy="365760"/>
          </a:xfrm>
          <a:prstGeom prst="rect">
            <a:avLst/>
          </a:prstGeom>
        </p:spPr>
      </p:pic>
      <p:pic>
        <p:nvPicPr>
          <p:cNvPr id="4" name="Picture 3">
            <a:extLst>
              <a:ext uri="{FF2B5EF4-FFF2-40B4-BE49-F238E27FC236}">
                <a16:creationId xmlns:a16="http://schemas.microsoft.com/office/drawing/2014/main" id="{E1F46BB9-2437-0F67-279F-AA9E8375CC45}"/>
              </a:ext>
            </a:extLst>
          </p:cNvPr>
          <p:cNvPicPr>
            <a:picLocks noChangeAspect="1"/>
          </p:cNvPicPr>
          <p:nvPr/>
        </p:nvPicPr>
        <p:blipFill>
          <a:blip r:embed="rId5"/>
          <a:stretch>
            <a:fillRect/>
          </a:stretch>
        </p:blipFill>
        <p:spPr>
          <a:xfrm>
            <a:off x="11618926" y="6089837"/>
            <a:ext cx="573074" cy="768163"/>
          </a:xfrm>
          <a:prstGeom prst="rect">
            <a:avLst/>
          </a:prstGeom>
        </p:spPr>
      </p:pic>
    </p:spTree>
    <p:custDataLst>
      <p:tags r:id="rId1"/>
    </p:custDataLst>
    <p:extLst>
      <p:ext uri="{BB962C8B-B14F-4D97-AF65-F5344CB8AC3E}">
        <p14:creationId xmlns:p14="http://schemas.microsoft.com/office/powerpoint/2010/main" val="3387517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4"/>
        <p:cNvGrpSpPr/>
        <p:nvPr/>
      </p:nvGrpSpPr>
      <p:grpSpPr>
        <a:xfrm>
          <a:off x="0" y="0"/>
          <a:ext cx="0" cy="0"/>
          <a:chOff x="0" y="0"/>
          <a:chExt cx="0" cy="0"/>
        </a:xfrm>
      </p:grpSpPr>
      <p:sp>
        <p:nvSpPr>
          <p:cNvPr id="875" name="Google Shape;875;p4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8" name="Google Shape;878;p45"/>
          <p:cNvSpPr txBox="1">
            <a:spLocks noGrp="1"/>
          </p:cNvSpPr>
          <p:nvPr>
            <p:ph idx="1"/>
          </p:nvPr>
        </p:nvSpPr>
        <p:spPr>
          <a:xfrm>
            <a:off x="5541263" y="457200"/>
            <a:ext cx="6007608" cy="1929384"/>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200"/>
              <a:buChar char="•"/>
            </a:pPr>
            <a:r>
              <a:rPr lang="en-US" sz="2200"/>
              <a:t>Concept of judicial review</a:t>
            </a:r>
            <a:endParaRPr/>
          </a:p>
        </p:txBody>
      </p:sp>
      <p:sp>
        <p:nvSpPr>
          <p:cNvPr id="876" name="Google Shape;876;p45"/>
          <p:cNvSpPr txBox="1">
            <a:spLocks noGrp="1"/>
          </p:cNvSpPr>
          <p:nvPr>
            <p:ph type="title"/>
          </p:nvPr>
        </p:nvSpPr>
        <p:spPr>
          <a:xfrm>
            <a:off x="630936" y="457200"/>
            <a:ext cx="4343400" cy="19293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dirty="0">
                <a:hlinkClick r:id="rId4"/>
              </a:rPr>
              <a:t>Marbury v. Madison (1803)</a:t>
            </a:r>
            <a:endParaRPr dirty="0"/>
          </a:p>
        </p:txBody>
      </p:sp>
      <p:sp>
        <p:nvSpPr>
          <p:cNvPr id="877" name="Google Shape;877;p45"/>
          <p:cNvSpPr/>
          <p:nvPr/>
        </p:nvSpPr>
        <p:spPr>
          <a:xfrm rot="5400000">
            <a:off x="4471415" y="1412748"/>
            <a:ext cx="1554480" cy="18288"/>
          </a:xfrm>
          <a:custGeom>
            <a:avLst/>
            <a:gdLst/>
            <a:ahLst/>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79" name="Google Shape;879;p45"/>
          <p:cNvPicPr preferRelativeResize="0"/>
          <p:nvPr/>
        </p:nvPicPr>
        <p:blipFill rotWithShape="1">
          <a:blip r:embed="rId5">
            <a:alphaModFix/>
          </a:blip>
          <a:srcRect/>
          <a:stretch/>
        </p:blipFill>
        <p:spPr>
          <a:xfrm>
            <a:off x="466344" y="2802674"/>
            <a:ext cx="5468112" cy="3212515"/>
          </a:xfrm>
          <a:prstGeom prst="rect">
            <a:avLst/>
          </a:prstGeom>
          <a:noFill/>
          <a:ln>
            <a:noFill/>
          </a:ln>
        </p:spPr>
      </p:pic>
      <p:pic>
        <p:nvPicPr>
          <p:cNvPr id="880" name="Google Shape;880;p45"/>
          <p:cNvPicPr preferRelativeResize="0"/>
          <p:nvPr/>
        </p:nvPicPr>
        <p:blipFill rotWithShape="1">
          <a:blip r:embed="rId6">
            <a:alphaModFix/>
          </a:blip>
          <a:srcRect/>
          <a:stretch/>
        </p:blipFill>
        <p:spPr>
          <a:xfrm>
            <a:off x="6254496" y="1828800"/>
            <a:ext cx="5468112" cy="3975594"/>
          </a:xfrm>
          <a:prstGeom prst="rect">
            <a:avLst/>
          </a:prstGeom>
          <a:noFill/>
          <a:ln>
            <a:noFill/>
          </a:ln>
        </p:spPr>
      </p:pic>
      <p:pic>
        <p:nvPicPr>
          <p:cNvPr id="2" name="Picture 1">
            <a:extLst>
              <a:ext uri="{FF2B5EF4-FFF2-40B4-BE49-F238E27FC236}">
                <a16:creationId xmlns:a16="http://schemas.microsoft.com/office/drawing/2014/main" id="{634D33DE-A657-8FA2-CCD0-3D92F4D16726}"/>
              </a:ext>
            </a:extLst>
          </p:cNvPr>
          <p:cNvPicPr>
            <a:picLocks noChangeAspect="1"/>
          </p:cNvPicPr>
          <p:nvPr/>
        </p:nvPicPr>
        <p:blipFill>
          <a:blip r:embed="rId7"/>
          <a:stretch>
            <a:fillRect/>
          </a:stretch>
        </p:blipFill>
        <p:spPr>
          <a:xfrm>
            <a:off x="-3048" y="6517405"/>
            <a:ext cx="12192000" cy="365760"/>
          </a:xfrm>
          <a:prstGeom prst="rect">
            <a:avLst/>
          </a:prstGeom>
        </p:spPr>
      </p:pic>
      <p:pic>
        <p:nvPicPr>
          <p:cNvPr id="3" name="Picture 2">
            <a:extLst>
              <a:ext uri="{FF2B5EF4-FFF2-40B4-BE49-F238E27FC236}">
                <a16:creationId xmlns:a16="http://schemas.microsoft.com/office/drawing/2014/main" id="{55CDF6EF-97B1-D4B7-3CB4-46642584F0EE}"/>
              </a:ext>
            </a:extLst>
          </p:cNvPr>
          <p:cNvPicPr>
            <a:picLocks noChangeAspect="1"/>
          </p:cNvPicPr>
          <p:nvPr/>
        </p:nvPicPr>
        <p:blipFill>
          <a:blip r:embed="rId8"/>
          <a:stretch>
            <a:fillRect/>
          </a:stretch>
        </p:blipFill>
        <p:spPr>
          <a:xfrm>
            <a:off x="11629436" y="6133323"/>
            <a:ext cx="573074" cy="768163"/>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lBFU83ya"/>
  <p:tag name="ARTICULATE_DESIGN_ID_THEME2" val="JFs7hxOt"/>
  <p:tag name="ARTICULATE_SLIDE_COUNT" val="4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Custom 77">
      <a:dk1>
        <a:sysClr val="windowText" lastClr="000000"/>
      </a:dk1>
      <a:lt1>
        <a:sysClr val="window" lastClr="FFFFFF"/>
      </a:lt1>
      <a:dk2>
        <a:srgbClr val="44546A"/>
      </a:dk2>
      <a:lt2>
        <a:srgbClr val="E7E6E6"/>
      </a:lt2>
      <a:accent1>
        <a:srgbClr val="FFB09D"/>
      </a:accent1>
      <a:accent2>
        <a:srgbClr val="FFD7C7"/>
      </a:accent2>
      <a:accent3>
        <a:srgbClr val="FFE9E0"/>
      </a:accent3>
      <a:accent4>
        <a:srgbClr val="55736D"/>
      </a:accent4>
      <a:accent5>
        <a:srgbClr val="88A88E"/>
      </a:accent5>
      <a:accent6>
        <a:srgbClr val="E6FFFB"/>
      </a:accent6>
      <a:hlink>
        <a:srgbClr val="0563C1"/>
      </a:hlink>
      <a:folHlink>
        <a:srgbClr val="954F72"/>
      </a:folHlink>
    </a:clrScheme>
    <a:fontScheme name="Custom 116">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26F550A-9E22-4B02-A3F5-67FA6D5D408C}" vid="{8E08DE33-92E3-4E44-8A1F-6500DE0EC5E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CHE Webinar updated(1)" id="{2CFC7230-4AC5-4FAA-999C-B47BBCA06ACD}" vid="{2422E080-89BE-408A-8DC8-2531F30A201D}"/>
    </a:ext>
  </a:extLst>
</a:theme>
</file>

<file path=ppt/theme/theme3.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A404354-1C83-A941-BD6B-EFF3AA82C30D}" vid="{D9AEB95B-2F2D-6B4F-B5FB-49A25E0A3261}"/>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14706</TotalTime>
  <Words>4481</Words>
  <Application>Microsoft Office PowerPoint</Application>
  <PresentationFormat>Widescreen</PresentationFormat>
  <Paragraphs>231</Paragraphs>
  <Slides>47</Slides>
  <Notes>47</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47</vt:i4>
      </vt:variant>
    </vt:vector>
  </HeadingPairs>
  <TitlesOfParts>
    <vt:vector size="66" baseType="lpstr">
      <vt:lpstr>Helvetica</vt:lpstr>
      <vt:lpstr>Bodoni MT</vt:lpstr>
      <vt:lpstr>Rockwell</vt:lpstr>
      <vt:lpstr>Roboto</vt:lpstr>
      <vt:lpstr>Georgia</vt:lpstr>
      <vt:lpstr>Arial</vt:lpstr>
      <vt:lpstr>Rockwell Condensed</vt:lpstr>
      <vt:lpstr>Source Sans Pro Light</vt:lpstr>
      <vt:lpstr>Wingdings</vt:lpstr>
      <vt:lpstr>Times New Roman</vt:lpstr>
      <vt:lpstr>Segoe UI</vt:lpstr>
      <vt:lpstr>Calibri</vt:lpstr>
      <vt:lpstr>Helvetica Neue Medium</vt:lpstr>
      <vt:lpstr>Helvetica Neue</vt:lpstr>
      <vt:lpstr>Theme2</vt:lpstr>
      <vt:lpstr>1_Office Theme</vt:lpstr>
      <vt:lpstr>Wood Type</vt:lpstr>
      <vt:lpstr>2_Office Theme</vt:lpstr>
      <vt:lpstr>Office Theme</vt:lpstr>
      <vt:lpstr>The Florida Civic Literacy Examination An Overview of Competency Four Lou Frey Institute/Florida Joint Center for Citizenship Contact: Stephen.masyada@ucf.edu Floridacitizen.org  Civics360.org   r </vt:lpstr>
      <vt:lpstr>Purpose of this resource</vt:lpstr>
      <vt:lpstr>Four ‘Competencies’ on the Civics Literacy Examination</vt:lpstr>
      <vt:lpstr>Landmark Legislative Actions</vt:lpstr>
      <vt:lpstr>Landmark Executive Actions</vt:lpstr>
      <vt:lpstr>Landmark U.S. Supreme Court Cases</vt:lpstr>
      <vt:lpstr>U.S. Landmark Cases That May Appear on the FCLE</vt:lpstr>
      <vt:lpstr>The Power and Reach of the Judicial Branch</vt:lpstr>
      <vt:lpstr>Marbury v. Madison (1803)</vt:lpstr>
      <vt:lpstr>Baker v. Carr (1962)</vt:lpstr>
      <vt:lpstr>Citizenship</vt:lpstr>
      <vt:lpstr>Dred Scott v. Sandford (1857)</vt:lpstr>
      <vt:lpstr>The Article I Powers of Congress under Clauses of the Constitution </vt:lpstr>
      <vt:lpstr>McCulloch v. Maryland (1819)</vt:lpstr>
      <vt:lpstr>US v. Lopez (1995)</vt:lpstr>
      <vt:lpstr>Article II, the Presidency, and Election Law</vt:lpstr>
      <vt:lpstr>US v. Nixon (1974)</vt:lpstr>
      <vt:lpstr>Bush v. Gore (2000)</vt:lpstr>
      <vt:lpstr>The Concept of Selective Incorporation</vt:lpstr>
      <vt:lpstr>Bill of Rights and Selective Incorporation</vt:lpstr>
      <vt:lpstr>The First Amendment and Free Speech</vt:lpstr>
      <vt:lpstr>Schenck v. US (1919)</vt:lpstr>
      <vt:lpstr>West Virginia v. Barnette (1943)</vt:lpstr>
      <vt:lpstr>Tinker v. Des Moines (1969)</vt:lpstr>
      <vt:lpstr>Texas v. Johnson (1989)</vt:lpstr>
      <vt:lpstr>Citizens US v. Federal Election Commission (2010)</vt:lpstr>
      <vt:lpstr>First Amendment and Religion</vt:lpstr>
      <vt:lpstr>Engel v. Vitale (1962)</vt:lpstr>
      <vt:lpstr>Wisconsin v. Yoder (1972)</vt:lpstr>
      <vt:lpstr>First Amendment and Freedom of the Press</vt:lpstr>
      <vt:lpstr>New York Times v. US (1971) </vt:lpstr>
      <vt:lpstr>Hazelwood v. Kuhlmeier (1988)</vt:lpstr>
      <vt:lpstr>Second Amendment Cases</vt:lpstr>
      <vt:lpstr>DC v. Heller (2008)</vt:lpstr>
      <vt:lpstr>McDonald v. Chicago (2010)</vt:lpstr>
      <vt:lpstr>Civil Rights and Liberties (4th, 5th, 6th Amendments)</vt:lpstr>
      <vt:lpstr>Korematsu v. United States (1944) (5th Amendment)</vt:lpstr>
      <vt:lpstr>Mapp v Ohio (1961) (4th Amendment)</vt:lpstr>
      <vt:lpstr>Gideon v. Wainwright (1963) (6th Amendment)</vt:lpstr>
      <vt:lpstr>Miranda v. Arizona (1966) (5th Amendment)</vt:lpstr>
      <vt:lpstr>14th Amendment and Right to Privacy</vt:lpstr>
      <vt:lpstr>Roe v. Wade (1973)</vt:lpstr>
      <vt:lpstr>14th Amendment and Equal Protection</vt:lpstr>
      <vt:lpstr>Plessy v. Ferguson (1896)</vt:lpstr>
      <vt:lpstr>Brown v. Board (1954)</vt:lpstr>
      <vt:lpstr>Regents of the University of California v. Bakke (1978)</vt:lpstr>
      <vt:lpstr>Shaw v. Reno (1993)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Civics Literacy Examination (But First Other Stuff!)</dc:title>
  <dc:creator>Stephen Masyada</dc:creator>
  <cp:lastModifiedBy>Kimberly Garton</cp:lastModifiedBy>
  <cp:revision>83</cp:revision>
  <cp:lastPrinted>2022-08-08T14:12:56Z</cp:lastPrinted>
  <dcterms:created xsi:type="dcterms:W3CDTF">2021-06-04T15:40:34Z</dcterms:created>
  <dcterms:modified xsi:type="dcterms:W3CDTF">2024-08-21T17:47:05Z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6404B117-09F6-415A-9932-EE9ADEEBB584</vt:lpwstr>
  </property>
  <property fmtid="{D5CDD505-2E9C-101B-9397-08002B2CF9AE}" pid="3" name="ArticulatePath">
    <vt:lpwstr>Presentation1</vt:lpwstr>
  </property>
  <property fmtid="{D5CDD505-2E9C-101B-9397-08002B2CF9AE}" pid="4" name="ContentTypeId">
    <vt:lpwstr>0x010100EF55918AC00D2C4D9805894ECD694D99</vt:lpwstr>
  </property>
</Properties>
</file>