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277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Corbel"/>
              <a:buChar char="•"/>
              <a:defRPr sz="3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12035" y="1122363"/>
            <a:ext cx="117016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BIG IDEAS THROUGH POLITICAL CARTOONS 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orbel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Civics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3" name="Picture 2" descr="Screen Shot 2018-06-07 at 4.4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" y="1409865"/>
            <a:ext cx="9632158" cy="3385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Shape 204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Shape 205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21562" y="246887"/>
            <a:ext cx="7314691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Shape 207"/>
          <p:cNvCxnSpPr/>
          <p:nvPr/>
        </p:nvCxnSpPr>
        <p:spPr>
          <a:xfrm>
            <a:off x="1219397" y="4005950"/>
            <a:ext cx="531902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Shape 208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69107" y="893398"/>
            <a:ext cx="6019601" cy="31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ARE WE GOING TO DO?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022229" y="4352755"/>
            <a:ext cx="58664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Carousel Stations</a:t>
            </a:r>
            <a:endParaRPr/>
          </a:p>
        </p:txBody>
      </p:sp>
      <p:pic>
        <p:nvPicPr>
          <p:cNvPr id="15" name="Picture 14" descr="Screen Shot 2018-06-07 at 3.40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>
          <a:xfrm>
            <a:off x="8085614" y="805594"/>
            <a:ext cx="3286494" cy="2164471"/>
          </a:xfrm>
          <a:prstGeom prst="rect">
            <a:avLst/>
          </a:prstGeom>
        </p:spPr>
      </p:pic>
      <p:pic>
        <p:nvPicPr>
          <p:cNvPr id="16" name="Picture 15" descr="Screen Shot 2018-06-07 at 3.42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/>
        </p:blipFill>
        <p:spPr>
          <a:xfrm>
            <a:off x="8144922" y="3733800"/>
            <a:ext cx="3167878" cy="2156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41848" y="436494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Corbel"/>
              <a:buNone/>
            </a:pPr>
            <a:r>
              <a:rPr lang="en-US" sz="405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Re-Read the Paragraph on the Graphic Organizer  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 rot="9154808">
            <a:off x="10171449" y="141009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9817907" y="2765029"/>
            <a:ext cx="2033405" cy="1614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2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This paragraph</a:t>
            </a:r>
            <a:b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provides general information  </a:t>
            </a:r>
            <a:endParaRPr sz="1800" dirty="0"/>
          </a:p>
        </p:txBody>
      </p:sp>
      <p:pic>
        <p:nvPicPr>
          <p:cNvPr id="3" name="Picture 2" descr="Screen Shot 2018-06-07 at 4.4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1" y="1415670"/>
            <a:ext cx="9381357" cy="375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41848" y="436494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50"/>
            </a:pPr>
            <a:r>
              <a:rPr lang="en-US" sz="4000" b="1" dirty="0"/>
              <a:t>Follow the Directions on the Graphic Organizer 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 rot="8445842">
            <a:off x="10238010" y="2402327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0040665" y="3459284"/>
            <a:ext cx="1810645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2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Complete Steps 1-3</a:t>
            </a:r>
            <a:endParaRPr sz="2800" dirty="0"/>
          </a:p>
        </p:txBody>
      </p:sp>
      <p:pic>
        <p:nvPicPr>
          <p:cNvPr id="3" name="Picture 2" descr="Screen Shot 2018-06-07 at 4.4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1663279"/>
            <a:ext cx="9640072" cy="327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0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Shape 260"/>
          <p:cNvCxnSpPr/>
          <p:nvPr/>
        </p:nvCxnSpPr>
        <p:spPr>
          <a:xfrm rot="10800000">
            <a:off x="7961243" y="2054826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895467" y="863364"/>
            <a:ext cx="5352933" cy="512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rbel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ROTATE TO THE NEXT STATION </a:t>
            </a: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endParaRPr sz="20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3524" y="717632"/>
            <a:ext cx="5325416" cy="532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Shape 97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8370284" y="4405863"/>
            <a:ext cx="2763075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Shape 100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orbel"/>
              <a:buNone/>
            </a:pPr>
            <a:r>
              <a:rPr lang="en-US" sz="38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BIG IDEAS THROUGH POLITICAL CARTOONS GRAPHIC ORGANIZERS  </a:t>
            </a:r>
            <a:endParaRPr/>
          </a:p>
        </p:txBody>
      </p:sp>
      <p:pic>
        <p:nvPicPr>
          <p:cNvPr id="3" name="Picture 2" descr="Screen Shot 2018-06-07 at 3.40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"/>
          <a:stretch/>
        </p:blipFill>
        <p:spPr>
          <a:xfrm>
            <a:off x="231140" y="857675"/>
            <a:ext cx="7321804" cy="4875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Shape 110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21562" y="246887"/>
            <a:ext cx="7314691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1219397" y="4005950"/>
            <a:ext cx="531902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Shape 113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69107" y="893398"/>
            <a:ext cx="6019601" cy="31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ARE WE GOING TO DO?</a:t>
            </a:r>
            <a:endParaRPr dirty="0"/>
          </a:p>
        </p:txBody>
      </p:sp>
      <p:sp>
        <p:nvSpPr>
          <p:cNvPr id="118" name="Shape 118"/>
          <p:cNvSpPr txBox="1"/>
          <p:nvPr/>
        </p:nvSpPr>
        <p:spPr>
          <a:xfrm>
            <a:off x="742125" y="4352750"/>
            <a:ext cx="6794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Read and Text Code</a:t>
            </a:r>
            <a:endParaRPr/>
          </a:p>
        </p:txBody>
      </p:sp>
      <p:pic>
        <p:nvPicPr>
          <p:cNvPr id="2" name="Picture 1" descr="Screen Shot 2018-06-07 at 3.40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>
          <a:xfrm>
            <a:off x="8085614" y="805595"/>
            <a:ext cx="3286494" cy="2164476"/>
          </a:xfrm>
          <a:prstGeom prst="rect">
            <a:avLst/>
          </a:prstGeom>
        </p:spPr>
      </p:pic>
      <p:pic>
        <p:nvPicPr>
          <p:cNvPr id="3" name="Picture 2" descr="Screen Shot 2018-06-07 at 3.42.1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0"/>
          <a:stretch/>
        </p:blipFill>
        <p:spPr>
          <a:xfrm>
            <a:off x="8162730" y="3733800"/>
            <a:ext cx="3167878" cy="21671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9785608" y="2817948"/>
            <a:ext cx="2144687" cy="211676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3" name="Picture 2" descr="Screen Shot 2018-06-07 at 4.0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0" y="1688317"/>
            <a:ext cx="9417996" cy="3735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7" name="Shape 127"/>
          <p:cNvSpPr/>
          <p:nvPr/>
        </p:nvSpPr>
        <p:spPr>
          <a:xfrm rot="8429077">
            <a:off x="10181588" y="166761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 rot="8634061">
            <a:off x="10313315" y="1262927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9991089" y="2627593"/>
            <a:ext cx="1939205" cy="176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4" name="Picture 3" descr="Screen Shot 2018-06-07 at 4.17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r="1377"/>
          <a:stretch/>
        </p:blipFill>
        <p:spPr>
          <a:xfrm>
            <a:off x="320831" y="1187988"/>
            <a:ext cx="9670258" cy="3918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 rot="8574662">
            <a:off x="10292107" y="1303649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 descr="Screen Shot 2018-06-07 at 4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0" y="1243601"/>
            <a:ext cx="9569949" cy="365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hape 137"/>
          <p:cNvSpPr txBox="1"/>
          <p:nvPr/>
        </p:nvSpPr>
        <p:spPr>
          <a:xfrm>
            <a:off x="9991089" y="2627593"/>
            <a:ext cx="1939205" cy="176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61" name="Shape 161"/>
          <p:cNvSpPr/>
          <p:nvPr/>
        </p:nvSpPr>
        <p:spPr>
          <a:xfrm rot="8818400">
            <a:off x="10096603" y="1550314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9743394" y="2941100"/>
            <a:ext cx="2021918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3" name="Picture 2" descr="Screen Shot 2018-06-07 at 4.2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" y="1329674"/>
            <a:ext cx="9428800" cy="335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 dirty="0"/>
          </a:p>
        </p:txBody>
      </p:sp>
      <p:sp>
        <p:nvSpPr>
          <p:cNvPr id="172" name="Shape 172"/>
          <p:cNvSpPr/>
          <p:nvPr/>
        </p:nvSpPr>
        <p:spPr>
          <a:xfrm rot="8604161">
            <a:off x="10125252" y="1302456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9930706" y="2593504"/>
            <a:ext cx="1999589" cy="1640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3" name="Picture 2" descr="Screen Shot 2018-06-07 at 4.34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047"/>
          <a:stretch/>
        </p:blipFill>
        <p:spPr>
          <a:xfrm>
            <a:off x="436551" y="1248981"/>
            <a:ext cx="9400433" cy="332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84" name="Shape 184"/>
          <p:cNvSpPr/>
          <p:nvPr/>
        </p:nvSpPr>
        <p:spPr>
          <a:xfrm rot="8846464">
            <a:off x="10272608" y="1369966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9947528" y="2586842"/>
            <a:ext cx="1982766" cy="15740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Civics Vocabulary Terms  </a:t>
            </a:r>
            <a:endParaRPr sz="2800" dirty="0"/>
          </a:p>
        </p:txBody>
      </p:sp>
      <p:pic>
        <p:nvPicPr>
          <p:cNvPr id="3" name="Picture 2" descr="Screen Shot 2018-06-07 at 4.4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1" y="1375899"/>
            <a:ext cx="9626697" cy="3384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triotic">
      <a:dk1>
        <a:srgbClr val="C00000"/>
      </a:dk1>
      <a:lt1>
        <a:srgbClr val="FFFFFF"/>
      </a:lt1>
      <a:dk2>
        <a:srgbClr val="002060"/>
      </a:dk2>
      <a:lt2>
        <a:srgbClr val="EEECE1"/>
      </a:lt2>
      <a:accent1>
        <a:srgbClr val="C00000"/>
      </a:accent1>
      <a:accent2>
        <a:srgbClr val="C0504D"/>
      </a:accent2>
      <a:accent3>
        <a:srgbClr val="002060"/>
      </a:accent3>
      <a:accent4>
        <a:srgbClr val="FFFFFF"/>
      </a:accent4>
      <a:accent5>
        <a:srgbClr val="4BACC6"/>
      </a:accent5>
      <a:accent6>
        <a:srgbClr val="00B050"/>
      </a:accent6>
      <a:hlink>
        <a:srgbClr val="0000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145</Words>
  <Application>Microsoft Office PowerPoint</Application>
  <PresentationFormat>Widescreen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Basis</vt:lpstr>
      <vt:lpstr>BIG IDEAS THROUGH POLITICAL CARTOONS </vt:lpstr>
      <vt:lpstr>BIG IDEAS THROUGH POLITICAL CARTOONS GRAPHIC ORGANIZERS  </vt:lpstr>
      <vt:lpstr>WHAT ARE WE GOING TO DO?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WHAT ARE WE GOING TO DO?</vt:lpstr>
      <vt:lpstr>Re-Read the Paragraph on the Graphic Organizer  </vt:lpstr>
      <vt:lpstr>Follow the Directions on the Graphic Organizer </vt:lpstr>
      <vt:lpstr>ROTATE TO THE NEXT STATION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IDEAS THROUGH POLITICAL CARTOONS</dc:title>
  <dc:creator>Kimberly Garton</dc:creator>
  <cp:lastModifiedBy>Kimberly Garton</cp:lastModifiedBy>
  <cp:revision>15</cp:revision>
  <dcterms:modified xsi:type="dcterms:W3CDTF">2024-01-17T19:25:28Z</dcterms:modified>
</cp:coreProperties>
</file>