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5A6BD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Interest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i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i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 nation’s economic, military, political, and/or cultural goals and ambitions.</a:t>
            </a:r>
            <a:endParaRPr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Foreign</a:t>
            </a:r>
            <a:r>
              <a:rPr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i="1"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taking place outside one’s own country or in another country.</a:t>
            </a:r>
            <a:endParaRPr i="1"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3875" y="4752975"/>
            <a:ext cx="1000125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