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Alfa Slab One"/>
      <p:regular r:id="rId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AlfaSlabOn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e7b3f9a99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1e7b3f9a99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1e7baaa42ff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1e7baaa42f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966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lfa Slab One"/>
                <a:ea typeface="Alfa Slab One"/>
                <a:cs typeface="Alfa Slab One"/>
                <a:sym typeface="Alfa Slab One"/>
              </a:rPr>
              <a:t>Agencies and NGOs Definitions</a:t>
            </a:r>
            <a:endParaRPr>
              <a:latin typeface="Alfa Slab One"/>
              <a:ea typeface="Alfa Slab One"/>
              <a:cs typeface="Alfa Slab One"/>
              <a:sym typeface="Alfa Slab One"/>
            </a:endParaRPr>
          </a:p>
        </p:txBody>
      </p:sp>
      <p:sp>
        <p:nvSpPr>
          <p:cNvPr id="55" name="Google Shape;55;p1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Government agency: </a:t>
            </a:r>
            <a:r>
              <a:rPr lang="en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 permanent or semi-permanent organization of the U.S. government responsible for the oversight and administration of specific tasks; they can be part of one of the three branches of the national government or operate independently </a:t>
            </a: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b="1" i="1" lang="en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Non-governmental organization:</a:t>
            </a:r>
            <a:r>
              <a:rPr b="1" lang="en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 group that functions independently of any government; working for such ends as humanitarian assistance, development, peacebuilding, democratization, and environmental advocacy</a:t>
            </a: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55700" y="4776675"/>
            <a:ext cx="680695" cy="269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966"/>
        </a:solidFill>
      </p:bgPr>
    </p:bg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Alfa Slab One"/>
                <a:ea typeface="Alfa Slab One"/>
                <a:cs typeface="Alfa Slab One"/>
                <a:sym typeface="Alfa Slab One"/>
              </a:rPr>
              <a:t>Agencies and NGOs That Deal With Foreign Policy</a:t>
            </a:r>
            <a:endParaRPr sz="2400">
              <a:latin typeface="Alfa Slab One"/>
              <a:ea typeface="Alfa Slab One"/>
              <a:cs typeface="Alfa Slab One"/>
              <a:sym typeface="Alfa Slab One"/>
            </a:endParaRPr>
          </a:p>
        </p:txBody>
      </p:sp>
      <p:sp>
        <p:nvSpPr>
          <p:cNvPr id="62" name="Google Shape;62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Examples of Government Agencies:</a:t>
            </a:r>
            <a:endParaRPr b="1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Char char="●"/>
            </a:pP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National Security Agency (NSA) 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Char char="●"/>
            </a:pP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Central Intelligence Agency (CIA) 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Char char="●"/>
            </a:pP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United States Agency for International Development (USAID) 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Examples of Non-Governmental Organizations: </a:t>
            </a:r>
            <a:endParaRPr b="1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Char char="●"/>
            </a:pP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American</a:t>
            </a: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Red Cross 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Char char="●"/>
            </a:pP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Carter Center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Char char="●"/>
            </a:pP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Amnesty International 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55700" y="4776675"/>
            <a:ext cx="680695" cy="269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966"/>
        </a:solidFill>
      </p:bgPr>
    </p:bg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lfa Slab One"/>
                <a:ea typeface="Alfa Slab One"/>
                <a:cs typeface="Alfa Slab One"/>
                <a:sym typeface="Alfa Slab One"/>
              </a:rPr>
              <a:t>NGOs: Advantages and Disadvantages</a:t>
            </a:r>
            <a:endParaRPr>
              <a:latin typeface="Alfa Slab One"/>
              <a:ea typeface="Alfa Slab One"/>
              <a:cs typeface="Alfa Slab One"/>
              <a:sym typeface="Alfa Slab One"/>
            </a:endParaRPr>
          </a:p>
        </p:txBody>
      </p:sp>
      <p:sp>
        <p:nvSpPr>
          <p:cNvPr id="69" name="Google Shape;69;p1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Advantages</a:t>
            </a:r>
            <a:r>
              <a:rPr b="1" lang="en" sz="1700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</a:t>
            </a:r>
            <a:endParaRPr b="1" sz="1700" u="sng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700" u="sng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Char char="●"/>
            </a:pPr>
            <a:r>
              <a:rPr lang="e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Success in small scale project; local relationships can be hard to replicate by big government</a:t>
            </a: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Char char="●"/>
            </a:pPr>
            <a:r>
              <a:rPr lang="e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Ability to experiment with methods free of bureaucratic control</a:t>
            </a: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Char char="●"/>
            </a:pPr>
            <a:r>
              <a:rPr lang="e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Have fewer restrictions on who they employ</a:t>
            </a: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Char char="●"/>
            </a:pPr>
            <a:r>
              <a:rPr lang="e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Often seen as more trustworthy than foreign governments</a:t>
            </a:r>
            <a:endParaRPr i="1"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0" name="Google Shape;70;p1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Disa</a:t>
            </a:r>
            <a:r>
              <a:rPr b="1" lang="en" sz="2000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dvantages:</a:t>
            </a:r>
            <a:endParaRPr b="1" sz="2000" u="sng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 u="sng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6075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Often do not have the resources and reach of governments, so can only handle smaller-scale projects</a:t>
            </a: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6075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Can have high administrative costs</a:t>
            </a: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6075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Not accountable to elected officials like government agencies</a:t>
            </a: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6075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Potential for lack of cooperation with governments or other NGOs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55700" y="4776675"/>
            <a:ext cx="680695" cy="269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