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39400" y="170000"/>
            <a:ext cx="8520600" cy="958500"/>
          </a:xfrm>
          <a:prstGeom prst="rect">
            <a:avLst/>
          </a:prstGeom>
          <a:solidFill>
            <a:srgbClr val="D0E0E3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Constitutional Republic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39400" y="1394225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solidFill>
                  <a:srgbClr val="202124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 form of government in which there is democratic voting, but governmental power is limited by the existence of a constitution that protects the rights of citizens</a:t>
            </a:r>
            <a:endParaRPr sz="42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9875" y="2571750"/>
            <a:ext cx="2374974" cy="2374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41850" y="4796750"/>
            <a:ext cx="714375" cy="2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