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Answers noted above were compiled from reading a variety of sources and survey data from Pew Research, Forbes, and other travel news and magazines.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3.png"/><Relationship Id="rId5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Outsiders Looking In…</a:t>
            </a:r>
            <a:endParaRPr/>
          </a:p>
        </p:txBody>
      </p:sp>
      <p:sp>
        <p:nvSpPr>
          <p:cNvPr id="55" name="Google Shape;55;p13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1"/>
                </a:solidFill>
              </a:rPr>
              <a:t>Things Foreigners Love about the United States…</a:t>
            </a:r>
            <a:endParaRPr b="1"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>
                <a:solidFill>
                  <a:schemeClr val="dk1"/>
                </a:solidFill>
              </a:rPr>
              <a:t>Diversity (people, landscape, food)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>
                <a:solidFill>
                  <a:schemeClr val="dk1"/>
                </a:solidFill>
              </a:rPr>
              <a:t>Convenience of many things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>
                <a:solidFill>
                  <a:schemeClr val="dk1"/>
                </a:solidFill>
              </a:rPr>
              <a:t>Ability to go back to school or change jobs and advance yourself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>
                <a:solidFill>
                  <a:schemeClr val="dk1"/>
                </a:solidFill>
              </a:rPr>
              <a:t>Your cereal has marshmallows!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>
                <a:solidFill>
                  <a:schemeClr val="dk1"/>
                </a:solidFill>
              </a:rPr>
              <a:t>Technology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>
                <a:solidFill>
                  <a:schemeClr val="dk1"/>
                </a:solidFill>
              </a:rPr>
              <a:t>Entertainment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>
                <a:solidFill>
                  <a:schemeClr val="dk1"/>
                </a:solidFill>
              </a:rPr>
              <a:t>Military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>
                <a:solidFill>
                  <a:schemeClr val="dk1"/>
                </a:solidFill>
              </a:rPr>
              <a:t>The way you protect individual rights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56" name="Google Shape;56;p13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1"/>
                </a:solidFill>
              </a:rPr>
              <a:t>Things Foreigners Find Interesting about the United States…</a:t>
            </a:r>
            <a:endParaRPr b="1"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>
                <a:solidFill>
                  <a:schemeClr val="dk1"/>
                </a:solidFill>
              </a:rPr>
              <a:t>What we call meals (</a:t>
            </a:r>
            <a:r>
              <a:rPr lang="en">
                <a:solidFill>
                  <a:schemeClr val="dk1"/>
                </a:solidFill>
              </a:rPr>
              <a:t>appetizer</a:t>
            </a:r>
            <a:r>
              <a:rPr lang="en">
                <a:solidFill>
                  <a:schemeClr val="dk1"/>
                </a:solidFill>
              </a:rPr>
              <a:t>, entree)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>
                <a:solidFill>
                  <a:schemeClr val="dk1"/>
                </a:solidFill>
              </a:rPr>
              <a:t>Taxes</a:t>
            </a:r>
            <a:r>
              <a:rPr lang="en">
                <a:solidFill>
                  <a:schemeClr val="dk1"/>
                </a:solidFill>
              </a:rPr>
              <a:t> and tipping isn’t included in listed prices and tipping is expected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>
                <a:solidFill>
                  <a:schemeClr val="dk1"/>
                </a:solidFill>
              </a:rPr>
              <a:t>That we don’t usually pay for water at </a:t>
            </a:r>
            <a:r>
              <a:rPr lang="en">
                <a:solidFill>
                  <a:schemeClr val="dk1"/>
                </a:solidFill>
              </a:rPr>
              <a:t>restaurants…and the water is pretty good!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>
                <a:solidFill>
                  <a:schemeClr val="dk1"/>
                </a:solidFill>
              </a:rPr>
              <a:t>We eat desserts for breakfast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>
                <a:solidFill>
                  <a:schemeClr val="dk1"/>
                </a:solidFill>
              </a:rPr>
              <a:t>We talk to strangers and are overly friendly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>
                <a:solidFill>
                  <a:schemeClr val="dk1"/>
                </a:solidFill>
              </a:rPr>
              <a:t>How much we drive/lack of public transportation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>
                <a:solidFill>
                  <a:schemeClr val="dk1"/>
                </a:solidFill>
              </a:rPr>
              <a:t>The wide array of places we show patriotism (American flags on everything-even clothing)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57" name="Google Shape;57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16975" y="3990098"/>
            <a:ext cx="2094625" cy="1153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8" name="Google Shape;58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702971" y="0"/>
            <a:ext cx="1441027" cy="1017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9" name="Google Shape;59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375275" y="4811275"/>
            <a:ext cx="715862" cy="269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