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lfa Slab One"/>
      <p:regular r:id="rId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lfaSlabOn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67150" y="533150"/>
            <a:ext cx="5143500" cy="4316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000500" y="696875"/>
            <a:ext cx="5143500" cy="4316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3070800" y="839000"/>
            <a:ext cx="3002400" cy="3704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0" y="136625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National/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Expressed</a:t>
            </a: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 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24000" y="136625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State</a:t>
            </a: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/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Reserved 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536475" y="4203300"/>
            <a:ext cx="38604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Shared/</a:t>
            </a:r>
            <a:endParaRPr sz="24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Concurrent</a:t>
            </a: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 </a:t>
            </a:r>
            <a:r>
              <a:rPr lang="en" sz="2400">
                <a:latin typeface="Alfa Slab One"/>
                <a:ea typeface="Alfa Slab One"/>
                <a:cs typeface="Alfa Slab One"/>
                <a:sym typeface="Alfa Slab One"/>
              </a:rPr>
              <a:t>Powers</a:t>
            </a:r>
            <a:endParaRPr sz="24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858250" y="1303525"/>
            <a:ext cx="2130000" cy="25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3690550" y="1552775"/>
            <a:ext cx="1959900" cy="24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6171675" y="1382850"/>
            <a:ext cx="2639700" cy="27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2250" y="4639250"/>
            <a:ext cx="961750" cy="37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