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lfa Slab One"/>
      <p:regular r:id="rId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lfaSlabOn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6ff2cf88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6ff2cf88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67150" y="533150"/>
            <a:ext cx="5143500" cy="4316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000500" y="696875"/>
            <a:ext cx="5143500" cy="4316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3070800" y="839000"/>
            <a:ext cx="3002400" cy="3704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0" y="136625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National/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Expressed 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24000" y="243700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State/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Reserved 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536475" y="4203300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Shared/</a:t>
            </a:r>
            <a:endParaRPr sz="24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Concurrent 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858250" y="1303525"/>
            <a:ext cx="2130000" cy="25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Coin money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Declare war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Raise armies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Conduct foreign affairs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Rules of naturalization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Regulate interstate and foreign commerce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Govern US territories and admit new states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690550" y="1552775"/>
            <a:ext cx="1959900" cy="24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Tax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Lawmaking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Law enforcement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Eminent domain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Establish courts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Borrow money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Define crime and set punishments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Claim private property for public use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6171675" y="1382850"/>
            <a:ext cx="2639700" cy="27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Conduct elections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Establish local government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Regulate intrastate commerce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Set up and run public Schools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Licensing requirements for professions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Regulate business in the state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2250" y="4639250"/>
            <a:ext cx="961750" cy="3740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3191325" y="186900"/>
            <a:ext cx="25821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SAMPLE ANSWERS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