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archives.gov/legislative/resources/education/federalism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Answers: 1-Local; 2-National; 3-State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Adapted from the Understanding Federalism lesson from the National Archives: </a:t>
            </a:r>
            <a:r>
              <a:rPr lang="en" u="sng">
                <a:solidFill>
                  <a:schemeClr val="hlink"/>
                </a:solidFill>
                <a:hlinkClick r:id="rId2"/>
              </a:rPr>
              <a:t>https://www.archives.gov/legislative/resources/education/federalism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Federalism</a:t>
            </a:r>
            <a:endParaRPr b="1"/>
          </a:p>
        </p:txBody>
      </p:sp>
      <p:sp>
        <p:nvSpPr>
          <p:cNvPr id="55" name="Google Shape;55;p13"/>
          <p:cNvSpPr txBox="1"/>
          <p:nvPr>
            <p:ph idx="2" type="body"/>
          </p:nvPr>
        </p:nvSpPr>
        <p:spPr>
          <a:xfrm>
            <a:off x="4314600" y="128050"/>
            <a:ext cx="4657800" cy="487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Identify the </a:t>
            </a:r>
            <a:r>
              <a:rPr lang="en" u="sng">
                <a:solidFill>
                  <a:srgbClr val="000000"/>
                </a:solidFill>
              </a:rPr>
              <a:t>level of government </a:t>
            </a:r>
            <a:r>
              <a:rPr lang="en">
                <a:solidFill>
                  <a:srgbClr val="000000"/>
                </a:solidFill>
              </a:rPr>
              <a:t>for each example:</a:t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400"/>
              <a:buAutoNum type="arabicPeriod"/>
            </a:pPr>
            <a:r>
              <a:rPr lang="en">
                <a:solidFill>
                  <a:srgbClr val="000000"/>
                </a:solidFill>
              </a:rPr>
              <a:t>There are a lot small kids in your neighborhood and they like to play outside. But people speed down your street! Which level do you go to about getting a sign installed to warn drivers?</a:t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AutoNum type="arabicPeriod"/>
            </a:pPr>
            <a:r>
              <a:rPr lang="en">
                <a:solidFill>
                  <a:srgbClr val="000000"/>
                </a:solidFill>
              </a:rPr>
              <a:t>You have served in the U.S. Army for the past 10 years. You have heard about a new G.I. Bonus provided to those who have served more than 8 years. Which level would you contact for more information on the bonus?</a:t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AutoNum type="arabicPeriod"/>
            </a:pPr>
            <a:r>
              <a:rPr lang="en">
                <a:solidFill>
                  <a:srgbClr val="000000"/>
                </a:solidFill>
              </a:rPr>
              <a:t>You have recently moved from </a:t>
            </a:r>
            <a:r>
              <a:rPr lang="en">
                <a:solidFill>
                  <a:srgbClr val="000000"/>
                </a:solidFill>
              </a:rPr>
              <a:t>Cheyenne</a:t>
            </a:r>
            <a:r>
              <a:rPr lang="en">
                <a:solidFill>
                  <a:srgbClr val="000000"/>
                </a:solidFill>
              </a:rPr>
              <a:t>, WY to Orlando, FL and need a new driver’s license? Which level would you contact?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solidFill>
                  <a:srgbClr val="000000"/>
                </a:solidFill>
              </a:rPr>
              <a:t>Based on these examples, write a </a:t>
            </a:r>
            <a:r>
              <a:rPr lang="en">
                <a:solidFill>
                  <a:srgbClr val="000000"/>
                </a:solidFill>
              </a:rPr>
              <a:t>definition</a:t>
            </a:r>
            <a:r>
              <a:rPr lang="en">
                <a:solidFill>
                  <a:srgbClr val="000000"/>
                </a:solidFill>
              </a:rPr>
              <a:t> in your own words for the term </a:t>
            </a:r>
            <a:r>
              <a:rPr b="1" lang="en">
                <a:solidFill>
                  <a:srgbClr val="000000"/>
                </a:solidFill>
              </a:rPr>
              <a:t>federalism</a:t>
            </a:r>
            <a:r>
              <a:rPr lang="en">
                <a:solidFill>
                  <a:srgbClr val="000000"/>
                </a:solidFill>
              </a:rPr>
              <a:t>.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4225" y="1067713"/>
            <a:ext cx="3585924" cy="3585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