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42AA590-08DD-4E3E-A0EF-CCC8DA2A3EB7}">
  <a:tblStyle styleId="{942AA590-08DD-4E3E-A0EF-CCC8DA2A3EB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AD1D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Independent Regulatory Agencies Presentation Rubric:</a:t>
            </a:r>
            <a:endParaRPr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017725"/>
            <a:ext cx="8520600" cy="355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dk1"/>
                </a:solidFill>
              </a:rPr>
              <a:t>Your presentation must include:</a:t>
            </a:r>
            <a:endParaRPr u="sng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A title that includes the name of your agency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A brief history of your agency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The purpose of your agency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Your agency’s impact on citizens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Include one other graphic or image relating to what your agency does</a:t>
            </a:r>
            <a:endParaRPr/>
          </a:p>
        </p:txBody>
      </p:sp>
      <p:graphicFrame>
        <p:nvGraphicFramePr>
          <p:cNvPr id="56" name="Google Shape;56;p13"/>
          <p:cNvGraphicFramePr/>
          <p:nvPr/>
        </p:nvGraphicFramePr>
        <p:xfrm>
          <a:off x="866475" y="3137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{942AA590-08DD-4E3E-A0EF-CCC8DA2A3EB7}</a:tableStyleId>
              </a:tblPr>
              <a:tblGrid>
                <a:gridCol w="1206500"/>
                <a:gridCol w="1206500"/>
                <a:gridCol w="1206500"/>
                <a:gridCol w="1206500"/>
                <a:gridCol w="1206500"/>
                <a:gridCol w="1206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All Components Met w/ Effort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All Components Met w/ Limited Effort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Some Components Met w/ Effort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Some Components Met w/ Limited Effort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No Components Met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Formatting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10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8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6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4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0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Content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10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8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6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4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0</a:t>
                      </a:r>
                      <a:endParaRPr sz="12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