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Approx. 2792 jellybeans in a gallon sized jar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6da0be0a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6da0be0a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 9 million federal employees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 million in Executive Branch alone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1.4 million active military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e6da0be0a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e6da0be0a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jpg"/><Relationship Id="rId5" Type="http://schemas.openxmlformats.org/officeDocument/2006/relationships/image" Target="../media/image6.jpg"/><Relationship Id="rId6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853300" y="76150"/>
            <a:ext cx="6093900" cy="96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Guess the number!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639950" y="427133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many jellybeans are in this gallon sized jar?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925" y="4818125"/>
            <a:ext cx="646525" cy="2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 rot="-974324">
            <a:off x="1062479" y="357310"/>
            <a:ext cx="783681" cy="123489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E599"/>
                </a:solidFill>
                <a:latin typeface="Arial"/>
              </a:rPr>
              <a:t>?</a:t>
            </a:r>
          </a:p>
        </p:txBody>
      </p:sp>
      <p:sp>
        <p:nvSpPr>
          <p:cNvPr id="58" name="Google Shape;58;p13"/>
          <p:cNvSpPr/>
          <p:nvPr/>
        </p:nvSpPr>
        <p:spPr>
          <a:xfrm rot="1322084">
            <a:off x="7845605" y="1347360"/>
            <a:ext cx="783680" cy="123489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E599"/>
                </a:solidFill>
                <a:latin typeface="Arial"/>
              </a:rPr>
              <a:t>?</a:t>
            </a:r>
          </a:p>
        </p:txBody>
      </p:sp>
      <p:sp>
        <p:nvSpPr>
          <p:cNvPr id="59" name="Google Shape;59;p13"/>
          <p:cNvSpPr/>
          <p:nvPr/>
        </p:nvSpPr>
        <p:spPr>
          <a:xfrm>
            <a:off x="423979" y="3310810"/>
            <a:ext cx="783680" cy="123489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FF99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E599"/>
                </a:solidFill>
                <a:latin typeface="Arial"/>
              </a:rPr>
              <a:t>?</a:t>
            </a: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5545" y="989925"/>
            <a:ext cx="2461050" cy="3281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ctrTitle"/>
          </p:nvPr>
        </p:nvSpPr>
        <p:spPr>
          <a:xfrm>
            <a:off x="1853300" y="76150"/>
            <a:ext cx="6093900" cy="96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Guess the number!</a:t>
            </a:r>
            <a:endParaRPr/>
          </a:p>
        </p:txBody>
      </p:sp>
      <p:sp>
        <p:nvSpPr>
          <p:cNvPr id="66" name="Google Shape;66;p14"/>
          <p:cNvSpPr txBox="1"/>
          <p:nvPr>
            <p:ph idx="1" type="subTitle"/>
          </p:nvPr>
        </p:nvSpPr>
        <p:spPr>
          <a:xfrm>
            <a:off x="639950" y="335483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many individuals work for the federal government?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925" y="4818125"/>
            <a:ext cx="646525" cy="2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 rot="-974324">
            <a:off x="1062479" y="357310"/>
            <a:ext cx="783681" cy="123489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00FFFF"/>
                </a:solidFill>
                <a:latin typeface="Arial"/>
              </a:rPr>
              <a:t>?</a:t>
            </a:r>
          </a:p>
        </p:txBody>
      </p:sp>
      <p:sp>
        <p:nvSpPr>
          <p:cNvPr id="69" name="Google Shape;69;p14"/>
          <p:cNvSpPr/>
          <p:nvPr/>
        </p:nvSpPr>
        <p:spPr>
          <a:xfrm rot="1322084">
            <a:off x="7845605" y="1347360"/>
            <a:ext cx="783680" cy="123489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FFE599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0000"/>
                </a:solidFill>
                <a:latin typeface="Arial"/>
              </a:rPr>
              <a:t>?</a:t>
            </a:r>
          </a:p>
        </p:txBody>
      </p:sp>
      <p:sp>
        <p:nvSpPr>
          <p:cNvPr id="70" name="Google Shape;70;p14"/>
          <p:cNvSpPr/>
          <p:nvPr/>
        </p:nvSpPr>
        <p:spPr>
          <a:xfrm>
            <a:off x="169679" y="3835835"/>
            <a:ext cx="783680" cy="123489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rgbClr val="FF00FF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9900FF"/>
                </a:solidFill>
                <a:latin typeface="Arial"/>
              </a:rPr>
              <a:t>?</a:t>
            </a: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2100" y="1789025"/>
            <a:ext cx="1535400" cy="1404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4300" y="1789025"/>
            <a:ext cx="1535400" cy="1404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24575" y="1756188"/>
            <a:ext cx="1535400" cy="140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375" y="152400"/>
            <a:ext cx="761124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