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Proxima Nova"/>
      <p:regular r:id="rId8"/>
      <p:bold r:id="rId9"/>
      <p:italic r:id="rId10"/>
      <p:boldItalic r:id="rId11"/>
    </p:embeddedFont>
    <p:embeddedFont>
      <p:font typeface="Fjalla One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ProximaNova-boldItalic.fntdata"/><Relationship Id="rId10" Type="http://schemas.openxmlformats.org/officeDocument/2006/relationships/font" Target="fonts/ProximaNova-italic.fntdata"/><Relationship Id="rId12" Type="http://schemas.openxmlformats.org/officeDocument/2006/relationships/font" Target="fonts/FjallaOne-regular.fntdata"/><Relationship Id="rId9" Type="http://schemas.openxmlformats.org/officeDocument/2006/relationships/font" Target="fonts/ProximaNov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ProximaNova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legendsofamerica.com/wp-content/uploads/2017/09/USPresidents.jpg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https://www.legendsofamerica.com/wp-content/uploads/2017/09/USPresidents.jpg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e7abf4756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e7abf4756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457">
                <a:latin typeface="Arial"/>
                <a:ea typeface="Arial"/>
                <a:cs typeface="Arial"/>
                <a:sym typeface="Arial"/>
              </a:rPr>
              <a:t>“The presidency has made every man who occupied it, no matter how small, bigger than he was; and no matter how big, not big enough for its demands.”</a:t>
            </a:r>
            <a:endParaRPr b="1" i="1" sz="6457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6457">
                <a:latin typeface="Arial"/>
                <a:ea typeface="Arial"/>
                <a:cs typeface="Arial"/>
                <a:sym typeface="Arial"/>
              </a:rPr>
              <a:t>— Lyndon B. Johnson</a:t>
            </a:r>
            <a:endParaRPr b="1" sz="6457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jalla One"/>
              <a:ea typeface="Fjalla One"/>
              <a:cs typeface="Fjalla One"/>
              <a:sym typeface="Fjalla One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1975" y="4772013"/>
            <a:ext cx="962025" cy="37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3662" y="90275"/>
            <a:ext cx="3836684" cy="2877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Presidential Fun Facts</a:t>
            </a:r>
            <a:endParaRPr b="1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017725"/>
            <a:ext cx="8520600" cy="39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8 presidents were from Virginia, the most from any state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John Tyler had the most children (15)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James Buchanan was the only president to never marry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Franklin D. Roosevelt was related to 11 other presidents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Bill Clinton was the first president to send an email (1994)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There have been two father/son presidential duos (Adams; Bush)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Shortest presidency was William Henry Harrison (31 days)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Joe Biden has been the oldest elected president; John F. Kennedy the youngest elected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James Madison was the shortest president (5’4’’); Lincoln tallest (6’4’’)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One president was born on Independence Day (Coolidge); 3 died on Independence Day (Adams, Jefferson, Monroe)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Only 3 presidents did not have pets (Polk, A. Johnson, Trump)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1975" y="4667238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