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2e2403fb60_0_0:notes"/>
          <p:cNvSpPr/>
          <p:nvPr>
            <p:ph idx="2" type="sldImg"/>
          </p:nvPr>
        </p:nvSpPr>
        <p:spPr>
          <a:xfrm>
            <a:off x="121053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2e2403fb6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293428" y="93047"/>
            <a:ext cx="43848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LEVELS OF GOVERNMENT </a:t>
            </a:r>
            <a:endParaRPr sz="1700"/>
          </a:p>
        </p:txBody>
      </p:sp>
      <p:cxnSp>
        <p:nvCxnSpPr>
          <p:cNvPr id="55" name="Google Shape;55;p13"/>
          <p:cNvCxnSpPr>
            <a:stCxn id="56" idx="2"/>
            <a:endCxn id="57" idx="1"/>
          </p:cNvCxnSpPr>
          <p:nvPr/>
        </p:nvCxnSpPr>
        <p:spPr>
          <a:xfrm>
            <a:off x="1003720" y="3886233"/>
            <a:ext cx="335400" cy="2634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8" name="Google Shape;58;p13"/>
          <p:cNvCxnSpPr>
            <a:stCxn id="56" idx="2"/>
            <a:endCxn id="59" idx="1"/>
          </p:cNvCxnSpPr>
          <p:nvPr/>
        </p:nvCxnSpPr>
        <p:spPr>
          <a:xfrm>
            <a:off x="1003720" y="3886233"/>
            <a:ext cx="335400" cy="230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" name="Google Shape;56;p13"/>
          <p:cNvSpPr/>
          <p:nvPr/>
        </p:nvSpPr>
        <p:spPr>
          <a:xfrm rot="-5400000">
            <a:off x="-2339480" y="3597333"/>
            <a:ext cx="6108600" cy="577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GOVERNMENT 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1339030" y="3719609"/>
            <a:ext cx="1821900" cy="793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LEGISLATIVE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“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_____________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laws”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1339030" y="6124231"/>
            <a:ext cx="1821900" cy="793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JUDICIAL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“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_______________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laws”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3496213" y="163842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1" name="Google Shape;61;p13"/>
          <p:cNvCxnSpPr>
            <a:stCxn id="62" idx="3"/>
            <a:endCxn id="60" idx="1"/>
          </p:cNvCxnSpPr>
          <p:nvPr/>
        </p:nvCxnSpPr>
        <p:spPr>
          <a:xfrm>
            <a:off x="3160930" y="2035322"/>
            <a:ext cx="335400" cy="315900"/>
          </a:xfrm>
          <a:prstGeom prst="bentConnector3">
            <a:avLst>
              <a:gd fmla="val 49996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3"/>
          <p:cNvSpPr/>
          <p:nvPr/>
        </p:nvSpPr>
        <p:spPr>
          <a:xfrm>
            <a:off x="5653368" y="163842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4" name="Google Shape;64;p13"/>
          <p:cNvCxnSpPr>
            <a:stCxn id="60" idx="3"/>
            <a:endCxn id="63" idx="1"/>
          </p:cNvCxnSpPr>
          <p:nvPr/>
        </p:nvCxnSpPr>
        <p:spPr>
          <a:xfrm>
            <a:off x="5318113" y="2351222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13"/>
          <p:cNvSpPr/>
          <p:nvPr/>
        </p:nvSpPr>
        <p:spPr>
          <a:xfrm>
            <a:off x="1339030" y="1638422"/>
            <a:ext cx="1821900" cy="793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EXECUTIVE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“</a:t>
            </a:r>
            <a:r>
              <a:rPr lang="en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_______________</a:t>
            </a: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laws”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5" name="Google Shape;65;p13"/>
          <p:cNvCxnSpPr>
            <a:stCxn id="56" idx="2"/>
            <a:endCxn id="62" idx="1"/>
          </p:cNvCxnSpPr>
          <p:nvPr/>
        </p:nvCxnSpPr>
        <p:spPr>
          <a:xfrm flipH="1" rot="10800000">
            <a:off x="1003720" y="2035233"/>
            <a:ext cx="335400" cy="18510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6" name="Google Shape;66;p13"/>
          <p:cNvSpPr/>
          <p:nvPr/>
        </p:nvSpPr>
        <p:spPr>
          <a:xfrm>
            <a:off x="7810523" y="163842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7" name="Google Shape;67;p13"/>
          <p:cNvCxnSpPr>
            <a:stCxn id="63" idx="3"/>
            <a:endCxn id="66" idx="1"/>
          </p:cNvCxnSpPr>
          <p:nvPr/>
        </p:nvCxnSpPr>
        <p:spPr>
          <a:xfrm>
            <a:off x="7475268" y="2351222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8" name="Google Shape;68;p13"/>
          <p:cNvSpPr/>
          <p:nvPr/>
        </p:nvSpPr>
        <p:spPr>
          <a:xfrm>
            <a:off x="3496240" y="378688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9" name="Google Shape;69;p13"/>
          <p:cNvCxnSpPr>
            <a:endCxn id="68" idx="1"/>
          </p:cNvCxnSpPr>
          <p:nvPr/>
        </p:nvCxnSpPr>
        <p:spPr>
          <a:xfrm>
            <a:off x="3160840" y="4183782"/>
            <a:ext cx="335400" cy="315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/>
          <p:nvPr/>
        </p:nvSpPr>
        <p:spPr>
          <a:xfrm>
            <a:off x="5653395" y="378688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1" name="Google Shape;71;p13"/>
          <p:cNvCxnSpPr>
            <a:stCxn id="68" idx="3"/>
            <a:endCxn id="70" idx="1"/>
          </p:cNvCxnSpPr>
          <p:nvPr/>
        </p:nvCxnSpPr>
        <p:spPr>
          <a:xfrm>
            <a:off x="5318140" y="4499682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2" name="Google Shape;72;p13"/>
          <p:cNvSpPr/>
          <p:nvPr/>
        </p:nvSpPr>
        <p:spPr>
          <a:xfrm>
            <a:off x="7810550" y="3786882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3" name="Google Shape;73;p13"/>
          <p:cNvCxnSpPr>
            <a:stCxn id="70" idx="3"/>
            <a:endCxn id="72" idx="1"/>
          </p:cNvCxnSpPr>
          <p:nvPr/>
        </p:nvCxnSpPr>
        <p:spPr>
          <a:xfrm>
            <a:off x="7475295" y="4499682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4" name="Google Shape;74;p13"/>
          <p:cNvSpPr/>
          <p:nvPr/>
        </p:nvSpPr>
        <p:spPr>
          <a:xfrm>
            <a:off x="3496240" y="5902324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5" name="Google Shape;75;p13"/>
          <p:cNvCxnSpPr>
            <a:endCxn id="74" idx="1"/>
          </p:cNvCxnSpPr>
          <p:nvPr/>
        </p:nvCxnSpPr>
        <p:spPr>
          <a:xfrm>
            <a:off x="3160840" y="6299224"/>
            <a:ext cx="335400" cy="3159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6" name="Google Shape;76;p13"/>
          <p:cNvSpPr/>
          <p:nvPr/>
        </p:nvSpPr>
        <p:spPr>
          <a:xfrm>
            <a:off x="5653395" y="5902324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7" name="Google Shape;77;p13"/>
          <p:cNvCxnSpPr>
            <a:stCxn id="74" idx="3"/>
            <a:endCxn id="76" idx="1"/>
          </p:cNvCxnSpPr>
          <p:nvPr/>
        </p:nvCxnSpPr>
        <p:spPr>
          <a:xfrm>
            <a:off x="5318140" y="6615124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" name="Google Shape;78;p13"/>
          <p:cNvSpPr/>
          <p:nvPr/>
        </p:nvSpPr>
        <p:spPr>
          <a:xfrm>
            <a:off x="7810550" y="5902324"/>
            <a:ext cx="1821900" cy="142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9" name="Google Shape;79;p13"/>
          <p:cNvCxnSpPr>
            <a:stCxn id="76" idx="3"/>
            <a:endCxn id="78" idx="1"/>
          </p:cNvCxnSpPr>
          <p:nvPr/>
        </p:nvCxnSpPr>
        <p:spPr>
          <a:xfrm>
            <a:off x="7475295" y="6615124"/>
            <a:ext cx="335400" cy="600"/>
          </a:xfrm>
          <a:prstGeom prst="bentConnector3">
            <a:avLst>
              <a:gd fmla="val 49992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0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82828" y="7335783"/>
            <a:ext cx="577830" cy="222242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3"/>
          <p:cNvSpPr txBox="1"/>
          <p:nvPr/>
        </p:nvSpPr>
        <p:spPr>
          <a:xfrm>
            <a:off x="647900" y="175931"/>
            <a:ext cx="2848200" cy="7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Name:_________________</a:t>
            </a:r>
            <a:endParaRPr sz="1700"/>
          </a:p>
        </p:txBody>
      </p:sp>
      <p:sp>
        <p:nvSpPr>
          <p:cNvPr id="82" name="Google Shape;82;p13"/>
          <p:cNvSpPr txBox="1"/>
          <p:nvPr/>
        </p:nvSpPr>
        <p:spPr>
          <a:xfrm>
            <a:off x="3684010" y="1173378"/>
            <a:ext cx="1476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National </a:t>
            </a:r>
            <a:endParaRPr sz="1700"/>
          </a:p>
        </p:txBody>
      </p:sp>
      <p:sp>
        <p:nvSpPr>
          <p:cNvPr id="83" name="Google Shape;83;p13"/>
          <p:cNvSpPr txBox="1"/>
          <p:nvPr/>
        </p:nvSpPr>
        <p:spPr>
          <a:xfrm>
            <a:off x="5908375" y="1173378"/>
            <a:ext cx="1476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State</a:t>
            </a:r>
            <a:r>
              <a:rPr lang="en" sz="1700"/>
              <a:t> </a:t>
            </a:r>
            <a:endParaRPr sz="1700"/>
          </a:p>
        </p:txBody>
      </p:sp>
      <p:sp>
        <p:nvSpPr>
          <p:cNvPr id="84" name="Google Shape;84;p13"/>
          <p:cNvSpPr txBox="1"/>
          <p:nvPr/>
        </p:nvSpPr>
        <p:spPr>
          <a:xfrm>
            <a:off x="7983140" y="1173378"/>
            <a:ext cx="1476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Local</a:t>
            </a:r>
            <a:r>
              <a:rPr lang="en" sz="1700"/>
              <a:t> </a:t>
            </a:r>
            <a:endParaRPr sz="1700"/>
          </a:p>
        </p:txBody>
      </p:sp>
      <p:sp>
        <p:nvSpPr>
          <p:cNvPr id="85" name="Google Shape;85;p13"/>
          <p:cNvSpPr txBox="1"/>
          <p:nvPr/>
        </p:nvSpPr>
        <p:spPr>
          <a:xfrm>
            <a:off x="3495663" y="641656"/>
            <a:ext cx="6461700" cy="5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Directions: Fill in the boxes below with the correct structure and function for each level of government. 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