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7a131906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7a13190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373950" y="22788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373950" y="12057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1384925" y="66920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1384925" y="174230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1384925" y="28048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2403275" y="22788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2403275" y="12057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5164250" y="768400"/>
            <a:ext cx="2949000" cy="42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Terms:</a:t>
            </a:r>
            <a:endParaRPr b="1" u="sng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</a:t>
            </a:r>
            <a:r>
              <a:rPr lang="en"/>
              <a:t>ederalism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10th Amendment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oncurrent powers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enumerated powers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</a:t>
            </a:r>
            <a:r>
              <a:rPr lang="en"/>
              <a:t>efense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</a:t>
            </a:r>
            <a:r>
              <a:rPr lang="en"/>
              <a:t>xtradition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Faith and Credit Clause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Great Compromise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</a:t>
            </a:r>
            <a:r>
              <a:rPr lang="en"/>
              <a:t>nterposition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</a:t>
            </a:r>
            <a:r>
              <a:rPr lang="en"/>
              <a:t>itigation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</a:t>
            </a:r>
            <a:r>
              <a:rPr lang="en"/>
              <a:t>ullification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</a:t>
            </a:r>
            <a:r>
              <a:rPr lang="en"/>
              <a:t>roportional representation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reserved powers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tates’ rights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Supremacy Clause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unconstitutional</a:t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2403275" y="33519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373950" y="335195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E6B8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1384925" y="3888500"/>
            <a:ext cx="1273800" cy="1073100"/>
          </a:xfrm>
          <a:prstGeom prst="hexagon">
            <a:avLst>
              <a:gd fmla="val 25000" name="adj"/>
              <a:gd fmla="val 115470" name="vf"/>
            </a:avLst>
          </a:prstGeom>
          <a:solidFill>
            <a:srgbClr val="D0E0E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218550" y="80150"/>
            <a:ext cx="86700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100"/>
              <a:t>Directions: Choose 10 terms from the list. Place one term inside each hexagon. Placement of terms must be purposeful as you must be able to explain a connection between any terms in touching hexagons. </a:t>
            </a:r>
            <a:endParaRPr b="1" i="1" sz="1100"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004" y="4748875"/>
            <a:ext cx="857696" cy="3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