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1e7a1319062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1e7a1319062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/>
          <p:nvPr/>
        </p:nvSpPr>
        <p:spPr>
          <a:xfrm>
            <a:off x="373950" y="227885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rgbClr val="FCE5CD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/>
          <p:nvPr/>
        </p:nvSpPr>
        <p:spPr>
          <a:xfrm>
            <a:off x="373950" y="120575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chemeClr val="lt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3"/>
          <p:cNvSpPr/>
          <p:nvPr/>
        </p:nvSpPr>
        <p:spPr>
          <a:xfrm>
            <a:off x="1384925" y="66920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3"/>
          <p:cNvSpPr/>
          <p:nvPr/>
        </p:nvSpPr>
        <p:spPr>
          <a:xfrm>
            <a:off x="1384925" y="174230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13"/>
          <p:cNvSpPr/>
          <p:nvPr/>
        </p:nvSpPr>
        <p:spPr>
          <a:xfrm>
            <a:off x="1384925" y="280485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p13"/>
          <p:cNvSpPr/>
          <p:nvPr/>
        </p:nvSpPr>
        <p:spPr>
          <a:xfrm>
            <a:off x="2403275" y="227885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rgbClr val="D9D2E9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0" name="Google Shape;60;p13"/>
          <p:cNvSpPr/>
          <p:nvPr/>
        </p:nvSpPr>
        <p:spPr>
          <a:xfrm>
            <a:off x="2403275" y="120575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1" name="Google Shape;61;p13"/>
          <p:cNvSpPr txBox="1"/>
          <p:nvPr/>
        </p:nvSpPr>
        <p:spPr>
          <a:xfrm>
            <a:off x="5164250" y="768400"/>
            <a:ext cx="2949000" cy="42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u="sng"/>
              <a:t>Terms:</a:t>
            </a:r>
            <a:endParaRPr b="1" u="sng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</a:t>
            </a:r>
            <a:r>
              <a:rPr lang="en"/>
              <a:t>ederalism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10th Amendment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</a:t>
            </a:r>
            <a:r>
              <a:rPr lang="en"/>
              <a:t>oncurrent powers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enumerated powers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</a:t>
            </a:r>
            <a:r>
              <a:rPr lang="en"/>
              <a:t>efense 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</a:t>
            </a:r>
            <a:r>
              <a:rPr lang="en"/>
              <a:t>xtradition 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Full Faith and Credit Clause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Great Compromise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</a:t>
            </a:r>
            <a:r>
              <a:rPr lang="en"/>
              <a:t>nterposition 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</a:t>
            </a:r>
            <a:r>
              <a:rPr lang="en"/>
              <a:t>itigation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</a:t>
            </a:r>
            <a:r>
              <a:rPr lang="en"/>
              <a:t>ullification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</a:t>
            </a:r>
            <a:r>
              <a:rPr lang="en"/>
              <a:t>roportional representation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reserved powers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</a:t>
            </a:r>
            <a:r>
              <a:rPr lang="en"/>
              <a:t>tates’ rights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Supremacy Clause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unconstitutional</a:t>
            </a:r>
            <a:endParaRPr/>
          </a:p>
        </p:txBody>
      </p:sp>
      <p:sp>
        <p:nvSpPr>
          <p:cNvPr id="62" name="Google Shape;62;p13"/>
          <p:cNvSpPr/>
          <p:nvPr/>
        </p:nvSpPr>
        <p:spPr>
          <a:xfrm>
            <a:off x="2403275" y="335195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3" name="Google Shape;63;p13"/>
          <p:cNvSpPr/>
          <p:nvPr/>
        </p:nvSpPr>
        <p:spPr>
          <a:xfrm>
            <a:off x="373950" y="335195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rgbClr val="E6B8A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4" name="Google Shape;64;p13"/>
          <p:cNvSpPr/>
          <p:nvPr/>
        </p:nvSpPr>
        <p:spPr>
          <a:xfrm>
            <a:off x="1384925" y="3888500"/>
            <a:ext cx="1273800" cy="1073100"/>
          </a:xfrm>
          <a:prstGeom prst="hexagon">
            <a:avLst>
              <a:gd fmla="val 25000" name="adj"/>
              <a:gd fmla="val 115470" name="vf"/>
            </a:avLst>
          </a:prstGeom>
          <a:solidFill>
            <a:srgbClr val="D0E0E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3"/>
          <p:cNvSpPr txBox="1"/>
          <p:nvPr/>
        </p:nvSpPr>
        <p:spPr>
          <a:xfrm>
            <a:off x="218550" y="80150"/>
            <a:ext cx="8670000" cy="3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en" sz="1100"/>
              <a:t>Directions: Choose 10 terms from the list. Place one term inside each hexagon. Placement of terms must be purposeful as you must be able to explain a connection between any terms in touching hexagons. </a:t>
            </a:r>
            <a:endParaRPr b="1" i="1" sz="1100"/>
          </a:p>
        </p:txBody>
      </p:sp>
      <p:pic>
        <p:nvPicPr>
          <p:cNvPr id="66" name="Google Shape;66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231004" y="4748875"/>
            <a:ext cx="857696" cy="3351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