
<file path=[Content_Types].xml><?xml version="1.0" encoding="utf-8"?>
<Types xmlns="http://schemas.openxmlformats.org/package/2006/content-types"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</p:sldIdLst>
  <p:sldSz cy="5143500" cx="9144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9" Type="http://schemas.openxmlformats.org/officeDocument/2006/relationships/slide" Target="slides/slide4.xml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oc.gov/pictures/resource/ppmsca.65053/" TargetMode="Externa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archives.gov/exhibits/documented-rights/exhibit/section4/detail/images/march-on-washington2.jpg" TargetMode="Externa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oc.gov/pictures/resource/yan.1a37880/" TargetMode="Externa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static.cambridge.org/binary/version/id/urn:cambridge.org:id:binary-alt:20200417171949-72088-mediumThumb-49857figu1_1.jpg?pub-status=live" TargetMode="Externa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Relationship Id="rId2" Type="http://schemas.openxmlformats.org/officeDocument/2006/relationships/hyperlink" Target="https://www.loc.gov/exhibits/herblock-enduring-outrage/privacysecurity/Assets/hb022_enlarge.jpg" TargetMode="External"/><Relationship Id="rId3" Type="http://schemas.openxmlformats.org/officeDocument/2006/relationships/hyperlink" Target="https://www.loc.gov/exhibits/herblock-enduring-outrage/privacysecurity.html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p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6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g27c89b61acf_0_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8" name="Google Shape;58;g27c89b61acf_0_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7th Amendment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https://www.loc.gov/pictures/resource/ppmsca.65053/</a:t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1" name="Shape 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" name="Google Shape;62;g27c89b61acf_0_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3" name="Google Shape;63;g27c89b61acf_0_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1st Amendment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https://www.archives.gov/exhibits/documented-rights/exhibit/section4/detail/images/march-on-washington2.jpg</a:t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6" name="Shape 6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" name="Google Shape;67;g27c89b61ac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68" name="Google Shape;68;g27c89b61ac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2nd Amendment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https://www.loc.gov/pictures/resource/yan.1a37880/</a:t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g27c89b61acf_0_1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3" name="Google Shape;73;g27c89b61acf_0_1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8th Amendment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urn:cambridge.org:id:binary-alt:20200417171949-72088-mediumThumb-49857figu1_1.jpg</a:t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g27c89b61acf_0_2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8" name="Google Shape;78;g27c89b61acf_0_2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/>
              <a:t>4th Amendment</a:t>
            </a:r>
            <a:endParaRPr/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>
                <a:solidFill>
                  <a:schemeClr val="hlink"/>
                </a:solidFill>
                <a:hlinkClick r:id="rId2"/>
              </a:rPr>
              <a:t>Hb022_enlarge.jpg</a:t>
            </a:r>
            <a:r>
              <a:rPr lang="en"/>
              <a:t> and </a:t>
            </a:r>
            <a:r>
              <a:rPr lang="en" u="sng">
                <a:solidFill>
                  <a:schemeClr val="hlink"/>
                </a:solidFill>
                <a:hlinkClick r:id="rId3"/>
              </a:rPr>
              <a:t>https://www.loc.gov/exhibits/herblock-enduring-outrage/privacysecurity.html</a:t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28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8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None/>
              <a:defRPr sz="2800">
                <a:solidFill>
                  <a:schemeClr val="dk1"/>
                </a:solidFill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152475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Char char="●"/>
              <a:defRPr sz="1800">
                <a:solidFill>
                  <a:schemeClr val="dk2"/>
                </a:solidFill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●"/>
              <a:defRPr>
                <a:solidFill>
                  <a:schemeClr val="dk2"/>
                </a:solidFill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○"/>
              <a:defRPr>
                <a:solidFill>
                  <a:schemeClr val="dk2"/>
                </a:solidFill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Char char="■"/>
              <a:defRPr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4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3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5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2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1.xml"/><Relationship Id="rId2" Type="http://schemas.openxmlformats.org/officeDocument/2006/relationships/notesSlide" Target="../notesSlides/notesSlide6.xml"/><Relationship Id="rId3" Type="http://schemas.openxmlformats.org/officeDocument/2006/relationships/image" Target="../media/image6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  <a:solidFill>
            <a:srgbClr val="D9EAD3"/>
          </a:solidFill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en" u="sng"/>
              <a:t>Amendment Images</a:t>
            </a:r>
            <a:endParaRPr u="sng"/>
          </a:p>
        </p:txBody>
      </p:sp>
      <p:pic>
        <p:nvPicPr>
          <p:cNvPr id="55" name="Google Shape;55;p1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7898800" y="4590225"/>
            <a:ext cx="1171575" cy="46672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9" name="Shape 5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0" name="Google Shape;60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409175" y="152400"/>
            <a:ext cx="381803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4" name="Shape 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5" name="Google Shape;65;p15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007576" y="400400"/>
            <a:ext cx="5475825" cy="3726375"/>
          </a:xfrm>
          <a:prstGeom prst="rect">
            <a:avLst/>
          </a:prstGeom>
          <a:noFill/>
          <a:ln cap="flat" cmpd="sng" w="9525">
            <a:solidFill>
              <a:srgbClr val="595959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0" name="Google Shape;70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07925" y="200800"/>
            <a:ext cx="3326607" cy="483870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4" name="Shape 7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5" name="Google Shape;75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956025" y="152400"/>
            <a:ext cx="3231956" cy="4838700"/>
          </a:xfrm>
          <a:prstGeom prst="rect">
            <a:avLst/>
          </a:prstGeom>
          <a:noFill/>
          <a:ln cap="flat" cmpd="sng" w="9525">
            <a:solidFill>
              <a:schemeClr val="dk2"/>
            </a:solidFill>
            <a:prstDash val="solid"/>
            <a:round/>
            <a:headEnd len="sm" w="sm" type="none"/>
            <a:tailEnd len="sm" w="sm" type="none"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9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0" name="Google Shape;80;p18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852363" y="186900"/>
            <a:ext cx="3439273" cy="483870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