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50323af833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50323af833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1: Untitled; December 4, 1917; National Archives Catalog Number: 6011305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2: Reporting for Duty; April 2, 1917; National Archives Catalog Number: 6011220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3: Capitol Hill May Day Parade; May 1, 1933; National Archives Catalog Number: 6012137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jp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00" y="0"/>
            <a:ext cx="3281225" cy="2852075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6288" y="2230751"/>
            <a:ext cx="3071433" cy="2852075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23245" y="0"/>
            <a:ext cx="3116880" cy="2666850"/>
          </a:xfrm>
          <a:prstGeom prst="rect">
            <a:avLst/>
          </a:prstGeom>
          <a:noFill/>
          <a:ln cap="flat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