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archives.gov/files/files/national-archives-building-pennsylvania-ave.jpg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0323af833_1_3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0323af833_1_3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e3bf0ebae9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e3bf0ebae9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https://www.archives.gov/files/files/national-archives-building-pennsylvania-ave.jpg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5975"/>
            <a:ext cx="9144000" cy="5143500"/>
          </a:xfrm>
          <a:prstGeom prst="frame">
            <a:avLst>
              <a:gd fmla="val 6562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1975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" name="Google Shape;56;p13"/>
          <p:cNvCxnSpPr/>
          <p:nvPr/>
        </p:nvCxnSpPr>
        <p:spPr>
          <a:xfrm>
            <a:off x="4563200" y="628250"/>
            <a:ext cx="0" cy="3814200"/>
          </a:xfrm>
          <a:prstGeom prst="straightConnector1">
            <a:avLst/>
          </a:prstGeom>
          <a:noFill/>
          <a:ln cap="flat" cmpd="sng" w="38100">
            <a:solidFill>
              <a:srgbClr val="741B47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7" name="Google Shape;57;p13"/>
          <p:cNvCxnSpPr/>
          <p:nvPr/>
        </p:nvCxnSpPr>
        <p:spPr>
          <a:xfrm>
            <a:off x="1544200" y="2529100"/>
            <a:ext cx="5839200" cy="0"/>
          </a:xfrm>
          <a:prstGeom prst="straightConnector1">
            <a:avLst/>
          </a:prstGeom>
          <a:noFill/>
          <a:ln cap="flat" cmpd="sng" w="38100">
            <a:solidFill>
              <a:srgbClr val="741B47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Google Shape;58;p13"/>
          <p:cNvSpPr txBox="1"/>
          <p:nvPr/>
        </p:nvSpPr>
        <p:spPr>
          <a:xfrm>
            <a:off x="1506925" y="1212175"/>
            <a:ext cx="2782800" cy="770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Exercises Constitutional Powers</a:t>
            </a:r>
            <a:endParaRPr b="1" sz="20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506925" y="3200000"/>
            <a:ext cx="2782800" cy="6213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Balances Power</a:t>
            </a:r>
            <a:endParaRPr b="1" sz="20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5010550" y="1286725"/>
            <a:ext cx="2782800" cy="6213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Legislates</a:t>
            </a:r>
            <a:endParaRPr b="1" sz="20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5010550" y="3125450"/>
            <a:ext cx="2782800" cy="7704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Represents Constituents </a:t>
            </a:r>
            <a:endParaRPr b="1" sz="2000">
              <a:solidFill>
                <a:srgbClr val="1155CC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/>
        </p:nvSpPr>
        <p:spPr>
          <a:xfrm>
            <a:off x="5482575" y="522875"/>
            <a:ext cx="3096900" cy="403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Primary Source Analysis</a:t>
            </a:r>
            <a:endParaRPr b="1" sz="33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AutoNum type="arabicPeriod"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 you notice?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AutoNum type="arabicPeriod"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do you think it means?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45720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AutoNum type="arabicPeriod"/>
            </a:pP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Which action of Congress does it match?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0" y="5975"/>
            <a:ext cx="9144000" cy="5143500"/>
          </a:xfrm>
          <a:prstGeom prst="frame">
            <a:avLst>
              <a:gd fmla="val 6562" name="adj1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0275" y="1151663"/>
            <a:ext cx="5070451" cy="2852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81975" y="4772025"/>
            <a:ext cx="962025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