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</p:sldIdLst>
  <p:sldSz cy="5143500" cx="9144000"/>
  <p:notesSz cx="6858000" cy="9144000"/>
  <p:embeddedFontLst>
    <p:embeddedFont>
      <p:font typeface="Old Standard TT"/>
      <p:regular r:id="rId9"/>
      <p:bold r:id="rId10"/>
      <p:italic r:id="rId1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1" Type="http://schemas.openxmlformats.org/officeDocument/2006/relationships/font" Target="fonts/OldStandardTT-italic.fntdata"/><Relationship Id="rId10" Type="http://schemas.openxmlformats.org/officeDocument/2006/relationships/font" Target="fonts/OldStandardTT-bold.fntdata"/><Relationship Id="rId9" Type="http://schemas.openxmlformats.org/officeDocument/2006/relationships/font" Target="fonts/OldStandardTT-regular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Google Shape;57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1e3c05fb65a_0_8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Google Shape;65;g1e3c05fb65a_0_8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g27a27143a10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" name="Google Shape;71;g27a27143a10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solidFill>
          <a:schemeClr val="dk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0" y="100"/>
            <a:ext cx="9144000" cy="1711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11" name="Google Shape;11;p2"/>
          <p:cNvCxnSpPr/>
          <p:nvPr/>
        </p:nvCxnSpPr>
        <p:spPr>
          <a:xfrm>
            <a:off x="641934" y="3597500"/>
            <a:ext cx="390300" cy="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2" name="Google Shape;12;p2"/>
          <p:cNvSpPr txBox="1"/>
          <p:nvPr>
            <p:ph type="ctrTitle"/>
          </p:nvPr>
        </p:nvSpPr>
        <p:spPr>
          <a:xfrm>
            <a:off x="512700" y="1893300"/>
            <a:ext cx="8118600" cy="1522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13" name="Google Shape;13;p2"/>
          <p:cNvSpPr txBox="1"/>
          <p:nvPr>
            <p:ph idx="1" type="subTitle"/>
          </p:nvPr>
        </p:nvSpPr>
        <p:spPr>
          <a:xfrm>
            <a:off x="512700" y="3840639"/>
            <a:ext cx="8118600" cy="78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9pPr>
          </a:lstStyle>
          <a:p/>
        </p:txBody>
      </p:sp>
      <p:sp>
        <p:nvSpPr>
          <p:cNvPr id="14" name="Google Shape;14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accent1"/>
                </a:solidFill>
              </a:defRPr>
            </a:lvl1pPr>
            <a:lvl2pPr lvl="1">
              <a:buNone/>
              <a:defRPr>
                <a:solidFill>
                  <a:schemeClr val="accent1"/>
                </a:solidFill>
              </a:defRPr>
            </a:lvl2pPr>
            <a:lvl3pPr lvl="2">
              <a:buNone/>
              <a:defRPr>
                <a:solidFill>
                  <a:schemeClr val="accent1"/>
                </a:solidFill>
              </a:defRPr>
            </a:lvl3pPr>
            <a:lvl4pPr lvl="3">
              <a:buNone/>
              <a:defRPr>
                <a:solidFill>
                  <a:schemeClr val="accent1"/>
                </a:solidFill>
              </a:defRPr>
            </a:lvl4pPr>
            <a:lvl5pPr lvl="4">
              <a:buNone/>
              <a:defRPr>
                <a:solidFill>
                  <a:schemeClr val="accent1"/>
                </a:solidFill>
              </a:defRPr>
            </a:lvl5pPr>
            <a:lvl6pPr lvl="5">
              <a:buNone/>
              <a:defRPr>
                <a:solidFill>
                  <a:schemeClr val="accent1"/>
                </a:solidFill>
              </a:defRPr>
            </a:lvl6pPr>
            <a:lvl7pPr lvl="6">
              <a:buNone/>
              <a:defRPr>
                <a:solidFill>
                  <a:schemeClr val="accent1"/>
                </a:solidFill>
              </a:defRPr>
            </a:lvl7pPr>
            <a:lvl8pPr lvl="7">
              <a:buNone/>
              <a:defRPr>
                <a:solidFill>
                  <a:schemeClr val="accent1"/>
                </a:solidFill>
              </a:defRPr>
            </a:lvl8pPr>
            <a:lvl9pPr lvl="8">
              <a:buNone/>
              <a:defRPr>
                <a:solidFill>
                  <a:schemeClr val="accen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1"/>
          <p:cNvSpPr txBox="1"/>
          <p:nvPr>
            <p:ph hasCustomPrompt="1" type="title"/>
          </p:nvPr>
        </p:nvSpPr>
        <p:spPr>
          <a:xfrm>
            <a:off x="311700" y="1039650"/>
            <a:ext cx="8520600" cy="2106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9pPr>
          </a:lstStyle>
          <a:p>
            <a:r>
              <a:t>xx%</a:t>
            </a:r>
          </a:p>
        </p:txBody>
      </p:sp>
      <p:sp>
        <p:nvSpPr>
          <p:cNvPr id="51" name="Google Shape;51;p11"/>
          <p:cNvSpPr txBox="1"/>
          <p:nvPr>
            <p:ph idx="1" type="body"/>
          </p:nvPr>
        </p:nvSpPr>
        <p:spPr>
          <a:xfrm>
            <a:off x="311700" y="32284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2" name="Google Shape;52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chemeClr val="dk1"/>
        </a:solidFill>
      </p:bgPr>
    </p:bg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6" name="Google Shape;16;p3"/>
          <p:cNvCxnSpPr/>
          <p:nvPr/>
        </p:nvCxnSpPr>
        <p:spPr>
          <a:xfrm>
            <a:off x="641934" y="3597500"/>
            <a:ext cx="390300" cy="0"/>
          </a:xfrm>
          <a:prstGeom prst="straightConnector1">
            <a:avLst/>
          </a:prstGeom>
          <a:noFill/>
          <a:ln cap="flat" cmpd="sng" w="28575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7" name="Google Shape;17;p3"/>
          <p:cNvSpPr txBox="1"/>
          <p:nvPr>
            <p:ph type="title"/>
          </p:nvPr>
        </p:nvSpPr>
        <p:spPr>
          <a:xfrm>
            <a:off x="512700" y="1893300"/>
            <a:ext cx="8118600" cy="1522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000"/>
              <a:buNone/>
              <a:defRPr sz="6000">
                <a:solidFill>
                  <a:schemeClr val="accen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000"/>
              <a:buNone/>
              <a:defRPr sz="6000">
                <a:solidFill>
                  <a:schemeClr val="accen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000"/>
              <a:buNone/>
              <a:defRPr sz="6000">
                <a:solidFill>
                  <a:schemeClr val="accen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000"/>
              <a:buNone/>
              <a:defRPr sz="6000">
                <a:solidFill>
                  <a:schemeClr val="accen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000"/>
              <a:buNone/>
              <a:defRPr sz="6000">
                <a:solidFill>
                  <a:schemeClr val="accen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000"/>
              <a:buNone/>
              <a:defRPr sz="6000">
                <a:solidFill>
                  <a:schemeClr val="accen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000"/>
              <a:buNone/>
              <a:defRPr sz="6000">
                <a:solidFill>
                  <a:schemeClr val="accen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000"/>
              <a:buNone/>
              <a:defRPr sz="6000">
                <a:solidFill>
                  <a:schemeClr val="accen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000"/>
              <a:buNone/>
              <a:defRPr sz="6000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18" name="Google Shape;18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accent1"/>
                </a:solidFill>
              </a:defRPr>
            </a:lvl1pPr>
            <a:lvl2pPr lvl="1">
              <a:buNone/>
              <a:defRPr>
                <a:solidFill>
                  <a:schemeClr val="accent1"/>
                </a:solidFill>
              </a:defRPr>
            </a:lvl2pPr>
            <a:lvl3pPr lvl="2">
              <a:buNone/>
              <a:defRPr>
                <a:solidFill>
                  <a:schemeClr val="accent1"/>
                </a:solidFill>
              </a:defRPr>
            </a:lvl3pPr>
            <a:lvl4pPr lvl="3">
              <a:buNone/>
              <a:defRPr>
                <a:solidFill>
                  <a:schemeClr val="accent1"/>
                </a:solidFill>
              </a:defRPr>
            </a:lvl4pPr>
            <a:lvl5pPr lvl="4">
              <a:buNone/>
              <a:defRPr>
                <a:solidFill>
                  <a:schemeClr val="accent1"/>
                </a:solidFill>
              </a:defRPr>
            </a:lvl5pPr>
            <a:lvl6pPr lvl="5">
              <a:buNone/>
              <a:defRPr>
                <a:solidFill>
                  <a:schemeClr val="accent1"/>
                </a:solidFill>
              </a:defRPr>
            </a:lvl6pPr>
            <a:lvl7pPr lvl="6">
              <a:buNone/>
              <a:defRPr>
                <a:solidFill>
                  <a:schemeClr val="accent1"/>
                </a:solidFill>
              </a:defRPr>
            </a:lvl7pPr>
            <a:lvl8pPr lvl="7">
              <a:buNone/>
              <a:defRPr>
                <a:solidFill>
                  <a:schemeClr val="accent1"/>
                </a:solidFill>
              </a:defRPr>
            </a:lvl8pPr>
            <a:lvl9pPr lvl="8">
              <a:buNone/>
              <a:defRPr>
                <a:solidFill>
                  <a:schemeClr val="accen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4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" name="Google Shape;21;p4"/>
          <p:cNvSpPr txBox="1"/>
          <p:nvPr>
            <p:ph type="title"/>
          </p:nvPr>
        </p:nvSpPr>
        <p:spPr>
          <a:xfrm>
            <a:off x="311700" y="445025"/>
            <a:ext cx="8520600" cy="61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2" name="Google Shape;22;p4"/>
          <p:cNvSpPr txBox="1"/>
          <p:nvPr>
            <p:ph idx="1" type="body"/>
          </p:nvPr>
        </p:nvSpPr>
        <p:spPr>
          <a:xfrm>
            <a:off x="311700" y="1171600"/>
            <a:ext cx="8520600" cy="339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3" name="Google Shape;23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5"/>
          <p:cNvSpPr txBox="1"/>
          <p:nvPr>
            <p:ph type="title"/>
          </p:nvPr>
        </p:nvSpPr>
        <p:spPr>
          <a:xfrm>
            <a:off x="311700" y="445025"/>
            <a:ext cx="8520600" cy="61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6" name="Google Shape;26;p5"/>
          <p:cNvSpPr txBox="1"/>
          <p:nvPr>
            <p:ph idx="1" type="body"/>
          </p:nvPr>
        </p:nvSpPr>
        <p:spPr>
          <a:xfrm>
            <a:off x="311700" y="1171675"/>
            <a:ext cx="3999900" cy="339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7" name="Google Shape;27;p5"/>
          <p:cNvSpPr txBox="1"/>
          <p:nvPr>
            <p:ph idx="2" type="body"/>
          </p:nvPr>
        </p:nvSpPr>
        <p:spPr>
          <a:xfrm>
            <a:off x="4832400" y="1171675"/>
            <a:ext cx="3999900" cy="339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8" name="Google Shape;28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6"/>
          <p:cNvSpPr txBox="1"/>
          <p:nvPr>
            <p:ph type="title"/>
          </p:nvPr>
        </p:nvSpPr>
        <p:spPr>
          <a:xfrm>
            <a:off x="311700" y="445025"/>
            <a:ext cx="8520600" cy="61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31" name="Google Shape;31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4" name="Google Shape;34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5" name="Google Shape;35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lt2"/>
        </a:solidFill>
      </p:bgPr>
    </p:bg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8"/>
          <p:cNvSpPr txBox="1"/>
          <p:nvPr>
            <p:ph type="title"/>
          </p:nvPr>
        </p:nvSpPr>
        <p:spPr>
          <a:xfrm>
            <a:off x="490250" y="526350"/>
            <a:ext cx="56040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None/>
              <a:defRPr sz="5400">
                <a:solidFill>
                  <a:schemeClr val="accen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None/>
              <a:defRPr sz="5400">
                <a:solidFill>
                  <a:schemeClr val="accen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None/>
              <a:defRPr sz="5400">
                <a:solidFill>
                  <a:schemeClr val="accen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None/>
              <a:defRPr sz="5400">
                <a:solidFill>
                  <a:schemeClr val="accen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None/>
              <a:defRPr sz="5400">
                <a:solidFill>
                  <a:schemeClr val="accen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None/>
              <a:defRPr sz="5400">
                <a:solidFill>
                  <a:schemeClr val="accen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None/>
              <a:defRPr sz="5400">
                <a:solidFill>
                  <a:schemeClr val="accen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None/>
              <a:defRPr sz="5400">
                <a:solidFill>
                  <a:schemeClr val="accen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None/>
              <a:defRPr sz="5400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38" name="Google Shape;38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accent1"/>
                </a:solidFill>
              </a:defRPr>
            </a:lvl1pPr>
            <a:lvl2pPr lvl="1">
              <a:buNone/>
              <a:defRPr>
                <a:solidFill>
                  <a:schemeClr val="accent1"/>
                </a:solidFill>
              </a:defRPr>
            </a:lvl2pPr>
            <a:lvl3pPr lvl="2">
              <a:buNone/>
              <a:defRPr>
                <a:solidFill>
                  <a:schemeClr val="accent1"/>
                </a:solidFill>
              </a:defRPr>
            </a:lvl3pPr>
            <a:lvl4pPr lvl="3">
              <a:buNone/>
              <a:defRPr>
                <a:solidFill>
                  <a:schemeClr val="accent1"/>
                </a:solidFill>
              </a:defRPr>
            </a:lvl4pPr>
            <a:lvl5pPr lvl="4">
              <a:buNone/>
              <a:defRPr>
                <a:solidFill>
                  <a:schemeClr val="accent1"/>
                </a:solidFill>
              </a:defRPr>
            </a:lvl5pPr>
            <a:lvl6pPr lvl="5">
              <a:buNone/>
              <a:defRPr>
                <a:solidFill>
                  <a:schemeClr val="accent1"/>
                </a:solidFill>
              </a:defRPr>
            </a:lvl6pPr>
            <a:lvl7pPr lvl="6">
              <a:buNone/>
              <a:defRPr>
                <a:solidFill>
                  <a:schemeClr val="accent1"/>
                </a:solidFill>
              </a:defRPr>
            </a:lvl7pPr>
            <a:lvl8pPr lvl="7">
              <a:buNone/>
              <a:defRPr>
                <a:solidFill>
                  <a:schemeClr val="accent1"/>
                </a:solidFill>
              </a:defRPr>
            </a:lvl8pPr>
            <a:lvl9pPr lvl="8">
              <a:buNone/>
              <a:defRPr>
                <a:solidFill>
                  <a:schemeClr val="accen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9"/>
          <p:cNvSpPr/>
          <p:nvPr/>
        </p:nvSpPr>
        <p:spPr>
          <a:xfrm>
            <a:off x="4572000" y="-25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41" name="Google Shape;41;p9"/>
          <p:cNvCxnSpPr/>
          <p:nvPr/>
        </p:nvCxnSpPr>
        <p:spPr>
          <a:xfrm>
            <a:off x="5029675" y="4495500"/>
            <a:ext cx="686400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2" name="Google Shape;42;p9"/>
          <p:cNvSpPr txBox="1"/>
          <p:nvPr>
            <p:ph type="title"/>
          </p:nvPr>
        </p:nvSpPr>
        <p:spPr>
          <a:xfrm>
            <a:off x="265500" y="1382350"/>
            <a:ext cx="4045200" cy="1333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 sz="4200">
                <a:solidFill>
                  <a:schemeClr val="lt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 sz="4200">
                <a:solidFill>
                  <a:schemeClr val="lt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 sz="4200">
                <a:solidFill>
                  <a:schemeClr val="lt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 sz="4200">
                <a:solidFill>
                  <a:schemeClr val="lt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 sz="4200">
                <a:solidFill>
                  <a:schemeClr val="lt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 sz="4200">
                <a:solidFill>
                  <a:schemeClr val="lt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 sz="4200">
                <a:solidFill>
                  <a:schemeClr val="lt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 sz="4200">
                <a:solidFill>
                  <a:schemeClr val="lt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 sz="4200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43" name="Google Shape;43;p9"/>
          <p:cNvSpPr txBox="1"/>
          <p:nvPr>
            <p:ph idx="1" type="subTitle"/>
          </p:nvPr>
        </p:nvSpPr>
        <p:spPr>
          <a:xfrm>
            <a:off x="265500" y="2769001"/>
            <a:ext cx="4045200" cy="134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44" name="Google Shape;44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●"/>
              <a:defRPr>
                <a:solidFill>
                  <a:schemeClr val="accent1"/>
                </a:solidFill>
              </a:defRPr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○"/>
              <a:defRPr>
                <a:solidFill>
                  <a:schemeClr val="accent1"/>
                </a:solidFill>
              </a:defRPr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■"/>
              <a:defRPr>
                <a:solidFill>
                  <a:schemeClr val="accent1"/>
                </a:solidFill>
              </a:defRPr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●"/>
              <a:defRPr>
                <a:solidFill>
                  <a:schemeClr val="accent1"/>
                </a:solidFill>
              </a:defRPr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○"/>
              <a:defRPr>
                <a:solidFill>
                  <a:schemeClr val="accent1"/>
                </a:solidFill>
              </a:defRPr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■"/>
              <a:defRPr>
                <a:solidFill>
                  <a:schemeClr val="accent1"/>
                </a:solidFill>
              </a:defRPr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●"/>
              <a:defRPr>
                <a:solidFill>
                  <a:schemeClr val="accent1"/>
                </a:solidFill>
              </a:defRPr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○"/>
              <a:defRPr>
                <a:solidFill>
                  <a:schemeClr val="accent1"/>
                </a:solidFill>
              </a:defRPr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■"/>
              <a:defRPr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45" name="Google Shape;45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accent1"/>
                </a:solidFill>
              </a:defRPr>
            </a:lvl1pPr>
            <a:lvl2pPr lvl="1">
              <a:buNone/>
              <a:defRPr>
                <a:solidFill>
                  <a:schemeClr val="accent1"/>
                </a:solidFill>
              </a:defRPr>
            </a:lvl2pPr>
            <a:lvl3pPr lvl="2">
              <a:buNone/>
              <a:defRPr>
                <a:solidFill>
                  <a:schemeClr val="accent1"/>
                </a:solidFill>
              </a:defRPr>
            </a:lvl3pPr>
            <a:lvl4pPr lvl="3">
              <a:buNone/>
              <a:defRPr>
                <a:solidFill>
                  <a:schemeClr val="accent1"/>
                </a:solidFill>
              </a:defRPr>
            </a:lvl4pPr>
            <a:lvl5pPr lvl="4">
              <a:buNone/>
              <a:defRPr>
                <a:solidFill>
                  <a:schemeClr val="accent1"/>
                </a:solidFill>
              </a:defRPr>
            </a:lvl5pPr>
            <a:lvl6pPr lvl="5">
              <a:buNone/>
              <a:defRPr>
                <a:solidFill>
                  <a:schemeClr val="accent1"/>
                </a:solidFill>
              </a:defRPr>
            </a:lvl6pPr>
            <a:lvl7pPr lvl="6">
              <a:buNone/>
              <a:defRPr>
                <a:solidFill>
                  <a:schemeClr val="accent1"/>
                </a:solidFill>
              </a:defRPr>
            </a:lvl7pPr>
            <a:lvl8pPr lvl="7">
              <a:buNone/>
              <a:defRPr>
                <a:solidFill>
                  <a:schemeClr val="accent1"/>
                </a:solidFill>
              </a:defRPr>
            </a:lvl8pPr>
            <a:lvl9pPr lvl="8">
              <a:buNone/>
              <a:defRPr>
                <a:solidFill>
                  <a:schemeClr val="accen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8" name="Google Shape;48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paperback">
    <p:bg>
      <p:bgPr>
        <a:solidFill>
          <a:schemeClr val="accen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61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ld Standard TT"/>
              <a:buNone/>
              <a:defRPr sz="3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ld Standard TT"/>
              <a:buNone/>
              <a:defRPr sz="3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ld Standard TT"/>
              <a:buNone/>
              <a:defRPr sz="3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ld Standard TT"/>
              <a:buNone/>
              <a:defRPr sz="3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ld Standard TT"/>
              <a:buNone/>
              <a:defRPr sz="3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ld Standard TT"/>
              <a:buNone/>
              <a:defRPr sz="3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ld Standard TT"/>
              <a:buNone/>
              <a:defRPr sz="3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ld Standard TT"/>
              <a:buNone/>
              <a:defRPr sz="3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ld Standard TT"/>
              <a:buNone/>
              <a:defRPr sz="3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71600"/>
            <a:ext cx="8520600" cy="339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ld Standard TT"/>
              <a:buChar char="●"/>
              <a:defRPr sz="18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ld Standard TT"/>
              <a:buChar char="○"/>
              <a:defRPr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ld Standard TT"/>
              <a:buChar char="■"/>
              <a:defRPr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ld Standard TT"/>
              <a:buChar char="●"/>
              <a:defRPr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ld Standard TT"/>
              <a:buChar char="○"/>
              <a:defRPr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ld Standard TT"/>
              <a:buChar char="■"/>
              <a:defRPr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ld Standard TT"/>
              <a:buChar char="●"/>
              <a:defRPr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ld Standard TT"/>
              <a:buChar char="○"/>
              <a:defRPr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ld Standard TT"/>
              <a:buChar char="■"/>
              <a:defRPr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1pPr>
            <a:lvl2pPr lvl="1" algn="r">
              <a:buNone/>
              <a:defRPr sz="1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2pPr>
            <a:lvl3pPr lvl="2" algn="r">
              <a:buNone/>
              <a:defRPr sz="1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3pPr>
            <a:lvl4pPr lvl="3" algn="r">
              <a:buNone/>
              <a:defRPr sz="1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4pPr>
            <a:lvl5pPr lvl="4" algn="r">
              <a:buNone/>
              <a:defRPr sz="1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5pPr>
            <a:lvl6pPr lvl="5" algn="r">
              <a:buNone/>
              <a:defRPr sz="1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6pPr>
            <a:lvl7pPr lvl="6" algn="r">
              <a:buNone/>
              <a:defRPr sz="1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7pPr>
            <a:lvl8pPr lvl="7" algn="r">
              <a:buNone/>
              <a:defRPr sz="1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8pPr>
            <a:lvl9pPr lvl="8" algn="r">
              <a:buNone/>
              <a:defRPr sz="1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3"/>
          <p:cNvSpPr txBox="1"/>
          <p:nvPr>
            <p:ph type="ctrTitle"/>
          </p:nvPr>
        </p:nvSpPr>
        <p:spPr>
          <a:xfrm>
            <a:off x="512700" y="1893300"/>
            <a:ext cx="8118600" cy="1522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Safeguards and Limitations</a:t>
            </a:r>
            <a:endParaRPr/>
          </a:p>
        </p:txBody>
      </p:sp>
      <p:sp>
        <p:nvSpPr>
          <p:cNvPr id="60" name="Google Shape;60;p13"/>
          <p:cNvSpPr txBox="1"/>
          <p:nvPr>
            <p:ph idx="1" type="subTitle"/>
          </p:nvPr>
        </p:nvSpPr>
        <p:spPr>
          <a:xfrm>
            <a:off x="512700" y="3840639"/>
            <a:ext cx="8118600" cy="78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5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SS.912.CG.3.2 </a:t>
            </a:r>
            <a:r>
              <a:rPr lang="en" sz="25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Explain how the U.S. Constitution safeguards and limits individual rights.</a:t>
            </a:r>
            <a:endParaRPr b="1" i="1" sz="25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1" name="Google Shape;61;p13"/>
          <p:cNvSpPr txBox="1"/>
          <p:nvPr/>
        </p:nvSpPr>
        <p:spPr>
          <a:xfrm>
            <a:off x="7092200" y="125575"/>
            <a:ext cx="1902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Old Standard TT"/>
              <a:ea typeface="Old Standard TT"/>
              <a:cs typeface="Old Standard TT"/>
              <a:sym typeface="Old Standard TT"/>
            </a:endParaRPr>
          </a:p>
        </p:txBody>
      </p:sp>
      <p:pic>
        <p:nvPicPr>
          <p:cNvPr id="62" name="Google Shape;62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190596" y="4684625"/>
            <a:ext cx="804200" cy="313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4"/>
          <p:cNvSpPr txBox="1"/>
          <p:nvPr>
            <p:ph type="title"/>
          </p:nvPr>
        </p:nvSpPr>
        <p:spPr>
          <a:xfrm>
            <a:off x="311700" y="168750"/>
            <a:ext cx="8520600" cy="61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Purpose of Government </a:t>
            </a:r>
            <a:endParaRPr b="1"/>
          </a:p>
        </p:txBody>
      </p:sp>
      <p:sp>
        <p:nvSpPr>
          <p:cNvPr id="68" name="Google Shape;68;p14"/>
          <p:cNvSpPr txBox="1"/>
          <p:nvPr/>
        </p:nvSpPr>
        <p:spPr>
          <a:xfrm>
            <a:off x="383250" y="1248000"/>
            <a:ext cx="8377500" cy="3570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>
                <a:latin typeface="Old Standard TT"/>
                <a:ea typeface="Old Standard TT"/>
                <a:cs typeface="Old Standard TT"/>
                <a:sym typeface="Old Standard TT"/>
              </a:rPr>
              <a:t>John Loc</a:t>
            </a:r>
            <a:r>
              <a:rPr b="1" lang="en" sz="2000">
                <a:latin typeface="Old Standard TT"/>
                <a:ea typeface="Old Standard TT"/>
                <a:cs typeface="Old Standard TT"/>
                <a:sym typeface="Old Standard TT"/>
              </a:rPr>
              <a:t>ke</a:t>
            </a:r>
            <a:r>
              <a:rPr lang="en" sz="2000">
                <a:latin typeface="Old Standard TT"/>
                <a:ea typeface="Old Standard TT"/>
                <a:cs typeface="Old Standard TT"/>
                <a:sym typeface="Old Standard TT"/>
              </a:rPr>
              <a:t> wrote that “</a:t>
            </a:r>
            <a:r>
              <a:rPr i="1" lang="en" sz="2000">
                <a:latin typeface="Old Standard TT"/>
                <a:ea typeface="Old Standard TT"/>
                <a:cs typeface="Old Standard TT"/>
                <a:sym typeface="Old Standard TT"/>
              </a:rPr>
              <a:t>Society creates order and grants the state its purpose… the only important role of the state is to ensure that justice is seen to be done.</a:t>
            </a:r>
            <a:r>
              <a:rPr lang="en" sz="2000">
                <a:latin typeface="Old Standard TT"/>
                <a:ea typeface="Old Standard TT"/>
                <a:cs typeface="Old Standard TT"/>
                <a:sym typeface="Old Standard TT"/>
              </a:rPr>
              <a:t>” </a:t>
            </a:r>
            <a:endParaRPr sz="2000"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>
                <a:latin typeface="Old Standard TT"/>
                <a:ea typeface="Old Standard TT"/>
                <a:cs typeface="Old Standard TT"/>
                <a:sym typeface="Old Standard TT"/>
              </a:rPr>
              <a:t>Thomas Jefferson</a:t>
            </a:r>
            <a:r>
              <a:rPr lang="en" sz="2000">
                <a:latin typeface="Old Standard TT"/>
                <a:ea typeface="Old Standard TT"/>
                <a:cs typeface="Old Standard TT"/>
                <a:sym typeface="Old Standard TT"/>
              </a:rPr>
              <a:t> wrote that </a:t>
            </a:r>
            <a:r>
              <a:rPr i="1" lang="en" sz="2000">
                <a:latin typeface="Old Standard TT"/>
                <a:ea typeface="Old Standard TT"/>
                <a:cs typeface="Old Standard TT"/>
                <a:sym typeface="Old Standard TT"/>
              </a:rPr>
              <a:t>“The purpose of government is to enable the people of a nation to live in safety and </a:t>
            </a:r>
            <a:r>
              <a:rPr i="1" lang="en" sz="2000">
                <a:latin typeface="Old Standard TT"/>
                <a:ea typeface="Old Standard TT"/>
                <a:cs typeface="Old Standard TT"/>
                <a:sym typeface="Old Standard TT"/>
              </a:rPr>
              <a:t>happiness. Government exists for the interests of the governed, not the governors.”</a:t>
            </a:r>
            <a:endParaRPr i="1" sz="2000"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>
                <a:latin typeface="Old Standard TT"/>
                <a:ea typeface="Old Standard TT"/>
                <a:cs typeface="Old Standard TT"/>
                <a:sym typeface="Old Standard TT"/>
              </a:rPr>
              <a:t>Alexander Hamilton</a:t>
            </a:r>
            <a:r>
              <a:rPr lang="en" sz="2000">
                <a:latin typeface="Old Standard TT"/>
                <a:ea typeface="Old Standard TT"/>
                <a:cs typeface="Old Standard TT"/>
                <a:sym typeface="Old Standard TT"/>
              </a:rPr>
              <a:t> wrote </a:t>
            </a:r>
            <a:r>
              <a:rPr i="1" lang="en" sz="2000">
                <a:latin typeface="Old Standard TT"/>
                <a:ea typeface="Old Standard TT"/>
                <a:cs typeface="Old Standard TT"/>
                <a:sym typeface="Old Standard TT"/>
              </a:rPr>
              <a:t>“Why has government been instituted at all? Because the passions of man will not conform to the dictates of reason and justice without constraint”</a:t>
            </a:r>
            <a:endParaRPr i="1" sz="2000">
              <a:latin typeface="Old Standard TT"/>
              <a:ea typeface="Old Standard TT"/>
              <a:cs typeface="Old Standard TT"/>
              <a:sym typeface="Old Standard TT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5"/>
          <p:cNvSpPr txBox="1"/>
          <p:nvPr>
            <p:ph type="title"/>
          </p:nvPr>
        </p:nvSpPr>
        <p:spPr>
          <a:xfrm>
            <a:off x="0" y="498175"/>
            <a:ext cx="9144000" cy="61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4800"/>
              <a:t>Civil</a:t>
            </a:r>
            <a:r>
              <a:rPr lang="en" sz="5300"/>
              <a:t> </a:t>
            </a:r>
            <a:r>
              <a:rPr i="1" lang="en" sz="5300"/>
              <a:t>Liberties</a:t>
            </a:r>
            <a:r>
              <a:rPr lang="en" sz="5300"/>
              <a:t> </a:t>
            </a:r>
            <a:r>
              <a:rPr lang="en" sz="4800"/>
              <a:t>vs. Civil</a:t>
            </a:r>
            <a:r>
              <a:rPr lang="en" sz="5300"/>
              <a:t> </a:t>
            </a:r>
            <a:r>
              <a:rPr i="1" lang="en" sz="5300"/>
              <a:t>Rights</a:t>
            </a:r>
            <a:endParaRPr sz="5300"/>
          </a:p>
        </p:txBody>
      </p:sp>
      <p:sp>
        <p:nvSpPr>
          <p:cNvPr id="74" name="Google Shape;74;p15"/>
          <p:cNvSpPr txBox="1"/>
          <p:nvPr>
            <p:ph idx="1" type="body"/>
          </p:nvPr>
        </p:nvSpPr>
        <p:spPr>
          <a:xfrm>
            <a:off x="283825" y="1845425"/>
            <a:ext cx="8466300" cy="2787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>
                <a:solidFill>
                  <a:schemeClr val="accent3"/>
                </a:solidFill>
              </a:rPr>
              <a:t>Civil Liberties: </a:t>
            </a:r>
            <a:r>
              <a:rPr lang="en" sz="3000">
                <a:solidFill>
                  <a:schemeClr val="accent3"/>
                </a:solidFill>
              </a:rPr>
              <a:t>Personal freedoms protected from government interference</a:t>
            </a:r>
            <a:endParaRPr sz="3000">
              <a:solidFill>
                <a:schemeClr val="accent3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4000">
                <a:solidFill>
                  <a:schemeClr val="dk2"/>
                </a:solidFill>
              </a:rPr>
              <a:t>Civil Rights: </a:t>
            </a:r>
            <a:r>
              <a:rPr lang="en" sz="3000">
                <a:solidFill>
                  <a:schemeClr val="dk2"/>
                </a:solidFill>
              </a:rPr>
              <a:t>Legal protections around the topic of equality</a:t>
            </a:r>
            <a:endParaRPr sz="3000">
              <a:solidFill>
                <a:schemeClr val="accent3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Paperback">
  <a:themeElements>
    <a:clrScheme name="Paperback">
      <a:dk1>
        <a:srgbClr val="000000"/>
      </a:dk1>
      <a:lt1>
        <a:srgbClr val="FFFFFF"/>
      </a:lt1>
      <a:dk2>
        <a:srgbClr val="00695C"/>
      </a:dk2>
      <a:lt2>
        <a:srgbClr val="26A69A"/>
      </a:lt2>
      <a:accent1>
        <a:srgbClr val="FFFBF0"/>
      </a:accent1>
      <a:accent2>
        <a:srgbClr val="B7B7B7"/>
      </a:accent2>
      <a:accent3>
        <a:srgbClr val="FB8C00"/>
      </a:accent3>
      <a:accent4>
        <a:srgbClr val="80CBC4"/>
      </a:accent4>
      <a:accent5>
        <a:srgbClr val="AF4345"/>
      </a:accent5>
      <a:accent6>
        <a:srgbClr val="F58F8F"/>
      </a:accent6>
      <a:hlink>
        <a:srgbClr val="AF4345"/>
      </a:hlink>
      <a:folHlink>
        <a:srgbClr val="AF4345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