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Caveat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aveat-bold.fntdata"/><Relationship Id="rId12" Type="http://schemas.openxmlformats.org/officeDocument/2006/relationships/font" Target="fonts/Cavea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3c4754c0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3c4754c0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3c4754c0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e3c4754c0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e3c4754c0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e3c4754c0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e3c4754c05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e3c4754c05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3c4754c05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3c4754c05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e3c4754c05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e3c4754c05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135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Conflicting Ideologies Research Product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797050"/>
            <a:ext cx="3999900" cy="3416400"/>
          </a:xfrm>
          <a:prstGeom prst="rect">
            <a:avLst/>
          </a:prstGeom>
          <a:solidFill>
            <a:schemeClr val="accent1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u="sng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Essential Question: </a:t>
            </a:r>
            <a:endParaRPr b="1" sz="2100" u="sng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do constitutional principles of the United States conflict with the oppressive actions of authoritarian regimes throughout history?</a:t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832400" y="797050"/>
            <a:ext cx="3999900" cy="3416400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Group Task: </a:t>
            </a:r>
            <a:endParaRPr b="1" sz="21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Students will plan and construct a product chosen from the menu board that presents their research and proves how that historical regime’s governing system conflicts with U.S. principles.</a:t>
            </a:r>
            <a:endParaRPr sz="21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925" y="4678925"/>
            <a:ext cx="1189075" cy="46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Product</a:t>
            </a:r>
            <a:r>
              <a:rPr b="1" lang="en" u="sng"/>
              <a:t> Topics:</a:t>
            </a:r>
            <a:endParaRPr b="1" u="sng"/>
          </a:p>
        </p:txBody>
      </p:sp>
      <p:sp>
        <p:nvSpPr>
          <p:cNvPr id="63" name="Google Shape;63;p14"/>
          <p:cNvSpPr txBox="1"/>
          <p:nvPr/>
        </p:nvSpPr>
        <p:spPr>
          <a:xfrm>
            <a:off x="311700" y="1186500"/>
            <a:ext cx="8520600" cy="2807400"/>
          </a:xfrm>
          <a:prstGeom prst="rect">
            <a:avLst/>
          </a:prstGeom>
          <a:solidFill>
            <a:schemeClr val="accent5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 and research one of these authoritarian/totalitarian regimes. You must select and analyze at least two different sources (digital or print) to build your product.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●"/>
            </a:pPr>
            <a:r>
              <a:rPr i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Mao Zedong and the Cultural Revolution</a:t>
            </a:r>
            <a:endParaRPr i="1"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●"/>
            </a:pPr>
            <a:r>
              <a:rPr i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Joseph Stalin and the Soviet System</a:t>
            </a:r>
            <a:endParaRPr i="1"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●"/>
            </a:pPr>
            <a:r>
              <a:rPr i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Fidel Castro and the Cuban Revolution</a:t>
            </a:r>
            <a:endParaRPr i="1"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●"/>
            </a:pPr>
            <a:r>
              <a:rPr i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Vladimir Lenin and the Russian Revolution</a:t>
            </a:r>
            <a:endParaRPr i="1"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●"/>
            </a:pPr>
            <a:r>
              <a:rPr i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 Pot and the Khmer Rouge</a:t>
            </a:r>
            <a:endParaRPr i="1" sz="2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Times New Roman"/>
              <a:buChar char="●"/>
            </a:pPr>
            <a:r>
              <a:rPr i="1" lang="en" sz="2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Nicolas Maduro and the Chavismo movement</a:t>
            </a:r>
            <a:endParaRPr b="1" i="1" sz="2100" u="sng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925" y="4678925"/>
            <a:ext cx="1189075" cy="46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152400"/>
            <a:ext cx="4328100" cy="755700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Product Menu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018925"/>
            <a:ext cx="4311000" cy="3597300"/>
          </a:xfrm>
          <a:prstGeom prst="rect">
            <a:avLst/>
          </a:prstGeom>
          <a:solidFill>
            <a:schemeClr val="accent1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 are two ways to approach this:</a:t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ctr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AutoNum type="arabicPeriod"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Your group may choose a topic and research first. Your research will lead you to a more likely product </a:t>
            </a: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</a:t>
            </a: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will better present what you find and how you understand the conflict with U.S. principles.</a:t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ctr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AutoNum type="arabicPeriod"/>
            </a:pPr>
            <a:r>
              <a:rPr b="1" lang="en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Your group may have a strong skill set that leads you to choose a product first. Allow the requirements within the product to help you craft the best research. </a:t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925" y="4678925"/>
            <a:ext cx="1189075" cy="46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6600" y="304800"/>
            <a:ext cx="3441819" cy="437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Group </a:t>
            </a:r>
            <a:r>
              <a:rPr b="1" lang="en" u="sng"/>
              <a:t>Research Guidelines</a:t>
            </a:r>
            <a:endParaRPr b="1" u="sng"/>
          </a:p>
        </p:txBody>
      </p:sp>
      <p:sp>
        <p:nvSpPr>
          <p:cNvPr id="78" name="Google Shape;78;p16"/>
          <p:cNvSpPr txBox="1"/>
          <p:nvPr/>
        </p:nvSpPr>
        <p:spPr>
          <a:xfrm>
            <a:off x="311675" y="1156225"/>
            <a:ext cx="8520600" cy="203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Ensure every team member has a responsibility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reliable sources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class time wisely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graphics to enhance your work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 variety of sources to reinforce your thesis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Tie everything back to the constitutional principles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925" y="4678925"/>
            <a:ext cx="1189075" cy="46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idx="4294967295"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accent5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Research</a:t>
            </a:r>
            <a:endParaRPr b="1" u="sng"/>
          </a:p>
        </p:txBody>
      </p:sp>
      <p:sp>
        <p:nvSpPr>
          <p:cNvPr id="85" name="Google Shape;85;p17"/>
          <p:cNvSpPr txBox="1"/>
          <p:nvPr/>
        </p:nvSpPr>
        <p:spPr>
          <a:xfrm>
            <a:off x="311700" y="1119375"/>
            <a:ext cx="4359300" cy="23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Track your progress.</a:t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Conduct your research with a purpose. Be sure you’re finding 2, or more, different sources.</a:t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925" y="4678925"/>
            <a:ext cx="1189075" cy="46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3400" y="1170125"/>
            <a:ext cx="2943740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idx="4294967295"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accent5"/>
          </a:solidFill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Rubric</a:t>
            </a:r>
            <a:endParaRPr b="1" u="sng"/>
          </a:p>
        </p:txBody>
      </p:sp>
      <p:sp>
        <p:nvSpPr>
          <p:cNvPr id="93" name="Google Shape;93;p18"/>
          <p:cNvSpPr txBox="1"/>
          <p:nvPr/>
        </p:nvSpPr>
        <p:spPr>
          <a:xfrm>
            <a:off x="311700" y="1144875"/>
            <a:ext cx="4260300" cy="30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While you work, keep the rubric in mind.</a:t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Average work earns an average grade. Where and how are you going above and beyond to earn an A as a group?</a:t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You will have a reflection to complete as your work concludes. This is due with your presentation as a submission requirement! </a:t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925" y="4678925"/>
            <a:ext cx="1189075" cy="46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5100" y="1322525"/>
            <a:ext cx="3349407" cy="33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