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mg.freepik.com/premium-vector/find-differences-game-children-summer-camp-educational-activity-with-hiking-kids-road-sign-forest-bird-printable-worksheet-with-cute-camping-forest-scenery-woodland-preschool-sheetxa_150240-2664.jpg?w=200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Answers: Clouds, Bird vs. Bug, Arrows, Blue shoe laces, Boots different colors, Tree different, Boy shirt buttons, Flower below arrows, Boy feather in hat, Boy shorts different colors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https://img.freepik.com/premium-vector/find-differences-game-children-summer-camp-educational-activity-with-hiking-kids-road-sign-forest-bird-printable-worksheet-with-cute-camping-forest-scenery-woodland-preschool-sheetxa_150240-2664.jpg?w=2000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825" y="152400"/>
            <a:ext cx="6846345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