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y="14914550" cx="219456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645920" y="2440880"/>
            <a:ext cx="18653759" cy="51924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49"/>
              <a:buFont typeface="Calibri"/>
              <a:buNone/>
              <a:defRPr sz="1304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2743200" y="7833599"/>
            <a:ext cx="16459200" cy="3600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5220"/>
              <a:buNone/>
              <a:defRPr sz="5220"/>
            </a:lvl1pPr>
            <a:lvl2pPr lvl="1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None/>
              <a:defRPr sz="4350"/>
            </a:lvl2pPr>
            <a:lvl3pPr lvl="2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None/>
              <a:defRPr sz="3915"/>
            </a:lvl3pPr>
            <a:lvl4pPr lvl="3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4pPr>
            <a:lvl5pPr lvl="4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5pPr>
            <a:lvl6pPr lvl="5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6pPr>
            <a:lvl7pPr lvl="6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7pPr>
            <a:lvl8pPr lvl="7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8pPr>
            <a:lvl9pPr lvl="8" algn="ctr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1508760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6241224" y="-762151"/>
            <a:ext cx="9463153" cy="18928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1751129" y="4747753"/>
            <a:ext cx="12639403" cy="47320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2149930" y="152893"/>
            <a:ext cx="12639403" cy="13921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1508760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1508760" y="3970312"/>
            <a:ext cx="18928080" cy="9463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1497331" y="3718288"/>
            <a:ext cx="18928080" cy="62040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49"/>
              <a:buFont typeface="Calibri"/>
              <a:buNone/>
              <a:defRPr sz="1304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1497331" y="9981023"/>
            <a:ext cx="18928080" cy="3262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5220"/>
              <a:buNone/>
              <a:defRPr sz="522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4350"/>
              <a:buNone/>
              <a:defRPr sz="435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915"/>
              <a:buNone/>
              <a:defRPr sz="3915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rgbClr val="888888"/>
              </a:buClr>
              <a:buSzPts val="3480"/>
              <a:buNone/>
              <a:defRPr sz="348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1508760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1508760" y="3970312"/>
            <a:ext cx="9326880" cy="9463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11109960" y="3970312"/>
            <a:ext cx="9326880" cy="9463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1511618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1511621" y="3656140"/>
            <a:ext cx="9284016" cy="17918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5220"/>
              <a:buNone/>
              <a:defRPr b="1" sz="5220"/>
            </a:lvl1pPr>
            <a:lvl2pPr indent="-2286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None/>
              <a:defRPr b="1" sz="4350"/>
            </a:lvl2pPr>
            <a:lvl3pPr indent="-2286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None/>
              <a:defRPr b="1" sz="3915"/>
            </a:lvl3pPr>
            <a:lvl4pPr indent="-2286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4pPr>
            <a:lvl5pPr indent="-2286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5pPr>
            <a:lvl6pPr indent="-2286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6pPr>
            <a:lvl7pPr indent="-2286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7pPr>
            <a:lvl8pPr indent="-2286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8pPr>
            <a:lvl9pPr indent="-2286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1511621" y="5447959"/>
            <a:ext cx="9284016" cy="8013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11109961" y="3656140"/>
            <a:ext cx="9329738" cy="17918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5220"/>
              <a:buNone/>
              <a:defRPr b="1" sz="5220"/>
            </a:lvl1pPr>
            <a:lvl2pPr indent="-2286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None/>
              <a:defRPr b="1" sz="4350"/>
            </a:lvl2pPr>
            <a:lvl3pPr indent="-2286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None/>
              <a:defRPr b="1" sz="3915"/>
            </a:lvl3pPr>
            <a:lvl4pPr indent="-2286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4pPr>
            <a:lvl5pPr indent="-2286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5pPr>
            <a:lvl6pPr indent="-2286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6pPr>
            <a:lvl7pPr indent="-2286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7pPr>
            <a:lvl8pPr indent="-2286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8pPr>
            <a:lvl9pPr indent="-2286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b="1" sz="348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11109961" y="5447959"/>
            <a:ext cx="9329738" cy="8013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1508760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1511619" y="994304"/>
            <a:ext cx="7078027" cy="34800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59"/>
              <a:buFont typeface="Calibri"/>
              <a:buNone/>
              <a:defRPr sz="695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9329738" y="2147424"/>
            <a:ext cx="11109960" cy="10599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670496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6959"/>
              <a:buChar char="•"/>
              <a:defRPr sz="6958"/>
            </a:lvl1pPr>
            <a:lvl2pPr indent="-615251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6089"/>
              <a:buChar char="•"/>
              <a:defRPr sz="6089"/>
            </a:lvl2pPr>
            <a:lvl3pPr indent="-56007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5220"/>
              <a:buChar char="•"/>
              <a:defRPr sz="5220"/>
            </a:lvl3pPr>
            <a:lvl4pPr indent="-504825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4pPr>
            <a:lvl5pPr indent="-504825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5pPr>
            <a:lvl6pPr indent="-504825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6pPr>
            <a:lvl7pPr indent="-504825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7pPr>
            <a:lvl8pPr indent="-504825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8pPr>
            <a:lvl9pPr indent="-504825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Char char="•"/>
              <a:defRPr sz="435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1511619" y="4474369"/>
            <a:ext cx="7078027" cy="8289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1pPr>
            <a:lvl2pPr indent="-2286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045"/>
              <a:buNone/>
              <a:defRPr sz="3045"/>
            </a:lvl2pPr>
            <a:lvl3pPr indent="-2286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610"/>
              <a:buNone/>
              <a:defRPr sz="2610"/>
            </a:lvl3pPr>
            <a:lvl4pPr indent="-2286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4pPr>
            <a:lvl5pPr indent="-2286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5pPr>
            <a:lvl6pPr indent="-2286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6pPr>
            <a:lvl7pPr indent="-2286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7pPr>
            <a:lvl8pPr indent="-2286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8pPr>
            <a:lvl9pPr indent="-2286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511619" y="994304"/>
            <a:ext cx="7078027" cy="34800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59"/>
              <a:buFont typeface="Calibri"/>
              <a:buNone/>
              <a:defRPr sz="695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9329738" y="2147424"/>
            <a:ext cx="11109960" cy="10599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6959"/>
              <a:buFont typeface="Arial"/>
              <a:buNone/>
              <a:defRPr b="0" i="0" sz="695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6089"/>
              <a:buFont typeface="Arial"/>
              <a:buNone/>
              <a:defRPr b="0" i="0" sz="60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5220"/>
              <a:buFont typeface="Arial"/>
              <a:buNone/>
              <a:defRPr b="0" i="0" sz="52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None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511619" y="4474369"/>
            <a:ext cx="7078027" cy="8289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3480"/>
              <a:buNone/>
              <a:defRPr sz="3480"/>
            </a:lvl1pPr>
            <a:lvl2pPr indent="-228600" lvl="1" marL="914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045"/>
              <a:buNone/>
              <a:defRPr sz="3045"/>
            </a:lvl2pPr>
            <a:lvl3pPr indent="-228600" lvl="2" marL="1371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610"/>
              <a:buNone/>
              <a:defRPr sz="2610"/>
            </a:lvl3pPr>
            <a:lvl4pPr indent="-228600" lvl="3" marL="1828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4pPr>
            <a:lvl5pPr indent="-228600" lvl="4" marL="22860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5pPr>
            <a:lvl6pPr indent="-228600" lvl="5" marL="27432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6pPr>
            <a:lvl7pPr indent="-228600" lvl="6" marL="32004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7pPr>
            <a:lvl8pPr indent="-228600" lvl="7" marL="36576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8pPr>
            <a:lvl9pPr indent="-228600" lvl="8" marL="411480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2175"/>
              <a:buNone/>
              <a:defRPr sz="2175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508760" y="794066"/>
            <a:ext cx="18928080" cy="28827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569"/>
              <a:buFont typeface="Calibri"/>
              <a:buNone/>
              <a:defRPr b="0" i="0" sz="95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508760" y="3970312"/>
            <a:ext cx="18928080" cy="9463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615251" lvl="0" marL="457200" marR="0" rtl="0" algn="l">
              <a:lnSpc>
                <a:spcPct val="90000"/>
              </a:lnSpc>
              <a:spcBef>
                <a:spcPts val="2175"/>
              </a:spcBef>
              <a:spcAft>
                <a:spcPts val="0"/>
              </a:spcAft>
              <a:buClr>
                <a:schemeClr val="dk1"/>
              </a:buClr>
              <a:buSzPts val="6089"/>
              <a:buFont typeface="Arial"/>
              <a:buChar char="•"/>
              <a:defRPr b="0" i="0" sz="608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60070" lvl="1" marL="9144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5220"/>
              <a:buFont typeface="Arial"/>
              <a:buChar char="•"/>
              <a:defRPr b="0" i="0" sz="522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504825" lvl="2" marL="13716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4350"/>
              <a:buFont typeface="Arial"/>
              <a:buChar char="•"/>
              <a:defRPr b="0" i="0" sz="4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77202" lvl="3" marL="18288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77202" lvl="4" marL="22860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77202" lvl="5" marL="27432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77202" lvl="6" marL="32004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477202" lvl="7" marL="36576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477202" lvl="8" marL="4114800" marR="0" rtl="0" algn="l">
              <a:lnSpc>
                <a:spcPct val="90000"/>
              </a:lnSpc>
              <a:spcBef>
                <a:spcPts val="1087"/>
              </a:spcBef>
              <a:spcAft>
                <a:spcPts val="0"/>
              </a:spcAft>
              <a:buClr>
                <a:schemeClr val="dk1"/>
              </a:buClr>
              <a:buSzPts val="3915"/>
              <a:buFont typeface="Arial"/>
              <a:buChar char="•"/>
              <a:defRPr b="0" i="0" sz="391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150876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7269480" y="13823594"/>
            <a:ext cx="740664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15499080" y="13823594"/>
            <a:ext cx="4937760" cy="794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61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6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3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756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381"/>
            <a:ext cx="21945600" cy="149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