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5143500" cx="9144000"/>
  <p:notesSz cx="6858000" cy="9144000"/>
  <p:embeddedFontLst>
    <p:embeddedFont>
      <p:font typeface="Nunito"/>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Nunito-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Nunito-regular.fntdata"/><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Nunito-italic.fntdata"/><Relationship Id="rId6" Type="http://schemas.openxmlformats.org/officeDocument/2006/relationships/slide" Target="slides/slide1.xml"/><Relationship Id="rId18" Type="http://schemas.openxmlformats.org/officeDocument/2006/relationships/font" Target="fonts/Nunito-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mountvernon.org/education/primary-source-collections/primary-source-collections/article/first-annual-address-to-congress-january-8-1790/"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drlibrary.org/banking-curriculum-hub" TargetMode="External"/><Relationship Id="rId3" Type="http://schemas.openxmlformats.org/officeDocument/2006/relationships/hyperlink" Target="https://www.fdrlibrary.org/banking-curriculum-hub"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jfklibrary.org/asset-viewer/archives/TNC/TNC-172/TNC-172"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77601d9b39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277601d9b39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Remind students that today, elected officials use a combination of all of the political communication examined over the last few slides. They may use some more than others but if they want to reach the largest audience possible, they must mix methods.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Other methods of political communication:</a:t>
            </a:r>
            <a:endParaRPr/>
          </a:p>
          <a:p>
            <a:pPr indent="0" lvl="0" marL="0" rtl="0" algn="l">
              <a:spcBef>
                <a:spcPts val="0"/>
              </a:spcBef>
              <a:spcAft>
                <a:spcPts val="0"/>
              </a:spcAft>
              <a:buNone/>
            </a:pPr>
            <a:r>
              <a:rPr lang="en"/>
              <a:t>Mailers</a:t>
            </a:r>
            <a:endParaRPr/>
          </a:p>
          <a:p>
            <a:pPr indent="0" lvl="0" marL="0" rtl="0" algn="l">
              <a:spcBef>
                <a:spcPts val="0"/>
              </a:spcBef>
              <a:spcAft>
                <a:spcPts val="0"/>
              </a:spcAft>
              <a:buNone/>
            </a:pPr>
            <a:r>
              <a:rPr lang="en"/>
              <a:t>Phone calls</a:t>
            </a:r>
            <a:endParaRPr/>
          </a:p>
          <a:p>
            <a:pPr indent="0" lvl="0" marL="0" rtl="0" algn="l">
              <a:spcBef>
                <a:spcPts val="0"/>
              </a:spcBef>
              <a:spcAft>
                <a:spcPts val="0"/>
              </a:spcAft>
              <a:buNone/>
            </a:pPr>
            <a:r>
              <a:rPr lang="en"/>
              <a:t>Public meetings/In-person events and speeches</a:t>
            </a:r>
            <a:endParaRPr/>
          </a:p>
          <a:p>
            <a:pPr indent="0" lvl="0" marL="0" rtl="0" algn="l">
              <a:spcBef>
                <a:spcPts val="0"/>
              </a:spcBef>
              <a:spcAft>
                <a:spcPts val="0"/>
              </a:spcAft>
              <a:buNone/>
            </a:pPr>
            <a:r>
              <a:rPr lang="en"/>
              <a:t>Campaign signs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77601d9b39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277601d9b39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277601d9b39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277601d9b39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Link to Document: </a:t>
            </a:r>
            <a:r>
              <a:rPr lang="en" u="sng">
                <a:solidFill>
                  <a:schemeClr val="hlink"/>
                </a:solidFill>
                <a:hlinkClick r:id="rId2"/>
              </a:rPr>
              <a:t>https://www.mountvernon.org/education/primary-source-collections/primary-source-collections/article/first-annual-address-to-congress-january-8-1790/</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277601d9b39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277601d9b39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 was common during this time period for presidential speeches, letters, and debates to be re-printed in newspapers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277601d9b39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277601d9b39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t>Sound clip found here on FDR’s website: </a:t>
            </a:r>
            <a:r>
              <a:rPr lang="en" u="sng">
                <a:solidFill>
                  <a:schemeClr val="hlink"/>
                </a:solidFill>
                <a:hlinkClick r:id="rId2"/>
              </a:rPr>
              <a:t>https://www.fdrlibrary.org/banking-curriculum-hu</a:t>
            </a:r>
            <a:r>
              <a:rPr lang="en" u="sng">
                <a:solidFill>
                  <a:schemeClr val="hlink"/>
                </a:solidFill>
                <a:hlinkClick r:id="rId3"/>
              </a:rPr>
              <a:t>b</a:t>
            </a:r>
            <a:r>
              <a:rPr lang="en"/>
              <a:t> by scrolling to Primary Sources and the audio clip section</a:t>
            </a:r>
            <a:endParaRPr/>
          </a:p>
          <a:p>
            <a:pPr indent="0" lvl="0" marL="0" rtl="0" algn="l">
              <a:lnSpc>
                <a:spcPct val="115000"/>
              </a:lnSpc>
              <a:spcBef>
                <a:spcPts val="1200"/>
              </a:spcBef>
              <a:spcAft>
                <a:spcPts val="0"/>
              </a:spcAft>
              <a:buNone/>
            </a:pPr>
            <a:r>
              <a:rPr lang="en"/>
              <a:t>Sound clip is 13 minutes, you do not need to listen to the entire video</a:t>
            </a:r>
            <a:endParaRPr/>
          </a:p>
          <a:p>
            <a:pPr indent="0" lvl="0" marL="0" rtl="0" algn="l">
              <a:lnSpc>
                <a:spcPct val="115000"/>
              </a:lnSpc>
              <a:spcBef>
                <a:spcPts val="1200"/>
              </a:spcBef>
              <a:spcAft>
                <a:spcPts val="120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277601d9b39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277601d9b39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President Coolidge was the first president to have his State of the Union broadcast on radio and he gave regular radio addresses, however he was not as </a:t>
            </a:r>
            <a:r>
              <a:rPr lang="en"/>
              <a:t>charismatic</a:t>
            </a:r>
            <a:r>
              <a:rPr lang="en"/>
              <a:t> as FDR when it came to public speaking</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277601d9b39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277601d9b39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Link: </a:t>
            </a:r>
            <a:r>
              <a:rPr lang="en" u="sng">
                <a:solidFill>
                  <a:schemeClr val="hlink"/>
                </a:solidFill>
                <a:hlinkClick r:id="rId2"/>
              </a:rPr>
              <a:t>https://www.jfklibrary.org/asset-viewer/archives/TNC/TNC-172/TNC-172</a:t>
            </a:r>
            <a:endParaRPr/>
          </a:p>
          <a:p>
            <a:pPr indent="0" lvl="0" marL="0" rtl="0" algn="l">
              <a:spcBef>
                <a:spcPts val="0"/>
              </a:spcBef>
              <a:spcAft>
                <a:spcPts val="0"/>
              </a:spcAft>
              <a:buNone/>
            </a:pPr>
            <a:r>
              <a:rPr lang="en"/>
              <a:t>Video is 1 hour, you do not need to watch entire debate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277601d9b39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277601d9b39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Harry Truman had the first televised State of the Union address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77601d9b39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77601d9b39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77601d9b39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277601d9b39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President Clinton sent the first </a:t>
            </a:r>
            <a:r>
              <a:rPr lang="en"/>
              <a:t>presidential</a:t>
            </a:r>
            <a:r>
              <a:rPr lang="en"/>
              <a:t> email</a:t>
            </a:r>
            <a:endParaRPr/>
          </a:p>
          <a:p>
            <a:pPr indent="0" lvl="0" marL="0" rtl="0" algn="l">
              <a:spcBef>
                <a:spcPts val="0"/>
              </a:spcBef>
              <a:spcAft>
                <a:spcPts val="0"/>
              </a:spcAft>
              <a:buNone/>
            </a:pPr>
            <a:r>
              <a:rPr lang="en"/>
              <a:t>Obama’s White House debuted the first presidential Twitter account (today known as “X”)</a:t>
            </a:r>
            <a:endParaRPr/>
          </a:p>
          <a:p>
            <a:pPr indent="0" lvl="0" marL="0" rtl="0" algn="l">
              <a:spcBef>
                <a:spcPts val="0"/>
              </a:spcBef>
              <a:spcAft>
                <a:spcPts val="0"/>
              </a:spcAft>
              <a:buNone/>
            </a:pPr>
            <a:r>
              <a:rPr lang="en"/>
              <a:t>Several current members of Congress have TikTok accounts to share information with constituents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accent6"/>
        </a:solidFill>
      </p:bgPr>
    </p:bg>
    <p:spTree>
      <p:nvGrpSpPr>
        <p:cNvPr id="9" name="Shape 9"/>
        <p:cNvGrpSpPr/>
        <p:nvPr/>
      </p:nvGrpSpPr>
      <p:grpSpPr>
        <a:xfrm>
          <a:off x="0" y="0"/>
          <a:ext cx="0" cy="0"/>
          <a:chOff x="0" y="0"/>
          <a:chExt cx="0" cy="0"/>
        </a:xfrm>
      </p:grpSpPr>
      <p:sp>
        <p:nvSpPr>
          <p:cNvPr id="10" name="Google Shape;10;p2"/>
          <p:cNvSpPr/>
          <p:nvPr/>
        </p:nvSpPr>
        <p:spPr>
          <a:xfrm>
            <a:off x="31" y="2824500"/>
            <a:ext cx="7370400" cy="23190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3582600" y="1550700"/>
            <a:ext cx="5561400" cy="35928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rot="10800000">
            <a:off x="5058905" y="0"/>
            <a:ext cx="4085100" cy="20526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20327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 name="Google Shape;14;p2"/>
          <p:cNvGrpSpPr/>
          <p:nvPr/>
        </p:nvGrpSpPr>
        <p:grpSpPr>
          <a:xfrm>
            <a:off x="255200" y="592"/>
            <a:ext cx="2250363" cy="1044300"/>
            <a:chOff x="255200" y="592"/>
            <a:chExt cx="2250363" cy="1044300"/>
          </a:xfrm>
        </p:grpSpPr>
        <p:sp>
          <p:nvSpPr>
            <p:cNvPr id="15" name="Google Shape;15;p2"/>
            <p:cNvSpPr/>
            <p:nvPr/>
          </p:nvSpPr>
          <p:spPr>
            <a:xfrm>
              <a:off x="764063"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509632"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255200"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 name="Google Shape;18;p2"/>
          <p:cNvGrpSpPr/>
          <p:nvPr/>
        </p:nvGrpSpPr>
        <p:grpSpPr>
          <a:xfrm>
            <a:off x="905395" y="592"/>
            <a:ext cx="2250363" cy="1044300"/>
            <a:chOff x="905395" y="592"/>
            <a:chExt cx="2250363" cy="1044300"/>
          </a:xfrm>
        </p:grpSpPr>
        <p:sp>
          <p:nvSpPr>
            <p:cNvPr id="19" name="Google Shape;19;p2"/>
            <p:cNvSpPr/>
            <p:nvPr/>
          </p:nvSpPr>
          <p:spPr>
            <a:xfrm>
              <a:off x="1414258"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1159826"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905395"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 name="Google Shape;22;p2"/>
          <p:cNvGrpSpPr/>
          <p:nvPr/>
        </p:nvGrpSpPr>
        <p:grpSpPr>
          <a:xfrm>
            <a:off x="7057468" y="5088"/>
            <a:ext cx="1851282" cy="752108"/>
            <a:chOff x="6917201" y="0"/>
            <a:chExt cx="2227777" cy="863400"/>
          </a:xfrm>
        </p:grpSpPr>
        <p:sp>
          <p:nvSpPr>
            <p:cNvPr id="23" name="Google Shape;23;p2"/>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2"/>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 name="Google Shape;26;p2"/>
          <p:cNvGrpSpPr/>
          <p:nvPr/>
        </p:nvGrpSpPr>
        <p:grpSpPr>
          <a:xfrm>
            <a:off x="6553032" y="4217852"/>
            <a:ext cx="2389068" cy="925737"/>
            <a:chOff x="6917201" y="0"/>
            <a:chExt cx="2227777" cy="863400"/>
          </a:xfrm>
        </p:grpSpPr>
        <p:sp>
          <p:nvSpPr>
            <p:cNvPr id="27" name="Google Shape;27;p2"/>
            <p:cNvSpPr/>
            <p:nvPr/>
          </p:nvSpPr>
          <p:spPr>
            <a:xfrm>
              <a:off x="7641677"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7279439"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2"/>
            <p:cNvSpPr/>
            <p:nvPr/>
          </p:nvSpPr>
          <p:spPr>
            <a:xfrm>
              <a:off x="6917201"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 name="Google Shape;30;p2"/>
          <p:cNvGrpSpPr/>
          <p:nvPr/>
        </p:nvGrpSpPr>
        <p:grpSpPr>
          <a:xfrm>
            <a:off x="199149" y="4055652"/>
            <a:ext cx="2795414" cy="1083308"/>
            <a:chOff x="6917201" y="0"/>
            <a:chExt cx="2227777" cy="863400"/>
          </a:xfrm>
        </p:grpSpPr>
        <p:sp>
          <p:nvSpPr>
            <p:cNvPr id="31" name="Google Shape;31;p2"/>
            <p:cNvSpPr/>
            <p:nvPr/>
          </p:nvSpPr>
          <p:spPr>
            <a:xfrm>
              <a:off x="7641677"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2"/>
            <p:cNvSpPr/>
            <p:nvPr/>
          </p:nvSpPr>
          <p:spPr>
            <a:xfrm>
              <a:off x="7279439"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2"/>
            <p:cNvSpPr/>
            <p:nvPr/>
          </p:nvSpPr>
          <p:spPr>
            <a:xfrm>
              <a:off x="6917201"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 name="Google Shape;34;p2"/>
          <p:cNvSpPr txBox="1"/>
          <p:nvPr>
            <p:ph type="ctrTitle"/>
          </p:nvPr>
        </p:nvSpPr>
        <p:spPr>
          <a:xfrm>
            <a:off x="1858703" y="1822833"/>
            <a:ext cx="5361300" cy="1448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35" name="Google Shape;35;p2"/>
          <p:cNvSpPr txBox="1"/>
          <p:nvPr>
            <p:ph idx="1" type="subTitle"/>
          </p:nvPr>
        </p:nvSpPr>
        <p:spPr>
          <a:xfrm>
            <a:off x="1858700" y="3413158"/>
            <a:ext cx="5361300" cy="52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1600"/>
              <a:buNone/>
              <a:defRPr sz="1600">
                <a:solidFill>
                  <a:schemeClr val="lt1"/>
                </a:solidFill>
              </a:defRPr>
            </a:lvl2pPr>
            <a:lvl3pPr lvl="2" algn="ctr">
              <a:lnSpc>
                <a:spcPct val="100000"/>
              </a:lnSpc>
              <a:spcBef>
                <a:spcPts val="0"/>
              </a:spcBef>
              <a:spcAft>
                <a:spcPts val="0"/>
              </a:spcAft>
              <a:buClr>
                <a:schemeClr val="lt1"/>
              </a:buClr>
              <a:buSzPts val="1600"/>
              <a:buNone/>
              <a:defRPr sz="1600">
                <a:solidFill>
                  <a:schemeClr val="lt1"/>
                </a:solidFill>
              </a:defRPr>
            </a:lvl3pPr>
            <a:lvl4pPr lvl="3" algn="ctr">
              <a:lnSpc>
                <a:spcPct val="100000"/>
              </a:lnSpc>
              <a:spcBef>
                <a:spcPts val="0"/>
              </a:spcBef>
              <a:spcAft>
                <a:spcPts val="0"/>
              </a:spcAft>
              <a:buClr>
                <a:schemeClr val="lt1"/>
              </a:buClr>
              <a:buSzPts val="1600"/>
              <a:buNone/>
              <a:defRPr sz="1600">
                <a:solidFill>
                  <a:schemeClr val="lt1"/>
                </a:solidFill>
              </a:defRPr>
            </a:lvl4pPr>
            <a:lvl5pPr lvl="4" algn="ctr">
              <a:lnSpc>
                <a:spcPct val="100000"/>
              </a:lnSpc>
              <a:spcBef>
                <a:spcPts val="0"/>
              </a:spcBef>
              <a:spcAft>
                <a:spcPts val="0"/>
              </a:spcAft>
              <a:buClr>
                <a:schemeClr val="lt1"/>
              </a:buClr>
              <a:buSzPts val="1600"/>
              <a:buNone/>
              <a:defRPr sz="1600">
                <a:solidFill>
                  <a:schemeClr val="lt1"/>
                </a:solidFill>
              </a:defRPr>
            </a:lvl5pPr>
            <a:lvl6pPr lvl="5" algn="ctr">
              <a:lnSpc>
                <a:spcPct val="100000"/>
              </a:lnSpc>
              <a:spcBef>
                <a:spcPts val="0"/>
              </a:spcBef>
              <a:spcAft>
                <a:spcPts val="0"/>
              </a:spcAft>
              <a:buClr>
                <a:schemeClr val="lt1"/>
              </a:buClr>
              <a:buSzPts val="1600"/>
              <a:buNone/>
              <a:defRPr sz="1600">
                <a:solidFill>
                  <a:schemeClr val="lt1"/>
                </a:solidFill>
              </a:defRPr>
            </a:lvl6pPr>
            <a:lvl7pPr lvl="6" algn="ctr">
              <a:lnSpc>
                <a:spcPct val="100000"/>
              </a:lnSpc>
              <a:spcBef>
                <a:spcPts val="0"/>
              </a:spcBef>
              <a:spcAft>
                <a:spcPts val="0"/>
              </a:spcAft>
              <a:buClr>
                <a:schemeClr val="lt1"/>
              </a:buClr>
              <a:buSzPts val="1600"/>
              <a:buNone/>
              <a:defRPr sz="1600">
                <a:solidFill>
                  <a:schemeClr val="lt1"/>
                </a:solidFill>
              </a:defRPr>
            </a:lvl7pPr>
            <a:lvl8pPr lvl="7" algn="ctr">
              <a:lnSpc>
                <a:spcPct val="100000"/>
              </a:lnSpc>
              <a:spcBef>
                <a:spcPts val="0"/>
              </a:spcBef>
              <a:spcAft>
                <a:spcPts val="0"/>
              </a:spcAft>
              <a:buClr>
                <a:schemeClr val="lt1"/>
              </a:buClr>
              <a:buSzPts val="1600"/>
              <a:buNone/>
              <a:defRPr sz="1600">
                <a:solidFill>
                  <a:schemeClr val="lt1"/>
                </a:solidFill>
              </a:defRPr>
            </a:lvl8pPr>
            <a:lvl9pPr lvl="8" algn="ctr">
              <a:lnSpc>
                <a:spcPct val="100000"/>
              </a:lnSpc>
              <a:spcBef>
                <a:spcPts val="0"/>
              </a:spcBef>
              <a:spcAft>
                <a:spcPts val="0"/>
              </a:spcAft>
              <a:buClr>
                <a:schemeClr val="lt1"/>
              </a:buClr>
              <a:buSzPts val="1600"/>
              <a:buNone/>
              <a:defRPr sz="1600">
                <a:solidFill>
                  <a:schemeClr val="lt1"/>
                </a:solidFill>
              </a:defRPr>
            </a:lvl9pPr>
          </a:lstStyle>
          <a:p/>
        </p:txBody>
      </p:sp>
      <p:sp>
        <p:nvSpPr>
          <p:cNvPr id="36" name="Google Shape;36;p2"/>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3"/>
        </a:solidFill>
      </p:bgPr>
    </p:bg>
    <p:spTree>
      <p:nvGrpSpPr>
        <p:cNvPr id="109" name="Shape 109"/>
        <p:cNvGrpSpPr/>
        <p:nvPr/>
      </p:nvGrpSpPr>
      <p:grpSpPr>
        <a:xfrm>
          <a:off x="0" y="0"/>
          <a:ext cx="0" cy="0"/>
          <a:chOff x="0" y="0"/>
          <a:chExt cx="0" cy="0"/>
        </a:xfrm>
      </p:grpSpPr>
      <p:sp>
        <p:nvSpPr>
          <p:cNvPr id="110" name="Google Shape;110;p11"/>
          <p:cNvSpPr/>
          <p:nvPr/>
        </p:nvSpPr>
        <p:spPr>
          <a:xfrm flipH="1">
            <a:off x="5569200" y="2834075"/>
            <a:ext cx="3574800" cy="2309400"/>
          </a:xfrm>
          <a:prstGeom prst="rtTriangl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1" name="Google Shape;111;p11"/>
          <p:cNvGrpSpPr/>
          <p:nvPr/>
        </p:nvGrpSpPr>
        <p:grpSpPr>
          <a:xfrm>
            <a:off x="5959222" y="4119576"/>
            <a:ext cx="2520952" cy="1024165"/>
            <a:chOff x="6917201" y="0"/>
            <a:chExt cx="2227777" cy="863400"/>
          </a:xfrm>
        </p:grpSpPr>
        <p:sp>
          <p:nvSpPr>
            <p:cNvPr id="112" name="Google Shape;112;p11"/>
            <p:cNvSpPr/>
            <p:nvPr/>
          </p:nvSpPr>
          <p:spPr>
            <a:xfrm>
              <a:off x="7641677"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a:off x="7279439"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a:off x="6917201"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5" name="Google Shape;115;p11"/>
          <p:cNvGrpSpPr/>
          <p:nvPr/>
        </p:nvGrpSpPr>
        <p:grpSpPr>
          <a:xfrm>
            <a:off x="199149" y="2"/>
            <a:ext cx="2795414" cy="1083308"/>
            <a:chOff x="6917201" y="0"/>
            <a:chExt cx="2227777" cy="863400"/>
          </a:xfrm>
        </p:grpSpPr>
        <p:sp>
          <p:nvSpPr>
            <p:cNvPr id="116" name="Google Shape;116;p11"/>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9" name="Google Shape;119;p11"/>
          <p:cNvSpPr txBox="1"/>
          <p:nvPr>
            <p:ph hasCustomPrompt="1" type="title"/>
          </p:nvPr>
        </p:nvSpPr>
        <p:spPr>
          <a:xfrm>
            <a:off x="1385850" y="1383850"/>
            <a:ext cx="6372300" cy="13797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dk2"/>
              </a:buClr>
              <a:buSzPts val="8600"/>
              <a:buNone/>
              <a:defRPr sz="8600">
                <a:solidFill>
                  <a:schemeClr val="dk2"/>
                </a:solidFill>
              </a:defRPr>
            </a:lvl1pPr>
            <a:lvl2pPr lvl="1" algn="ctr">
              <a:spcBef>
                <a:spcPts val="0"/>
              </a:spcBef>
              <a:spcAft>
                <a:spcPts val="0"/>
              </a:spcAft>
              <a:buClr>
                <a:schemeClr val="dk2"/>
              </a:buClr>
              <a:buSzPts val="8600"/>
              <a:buNone/>
              <a:defRPr sz="8600">
                <a:solidFill>
                  <a:schemeClr val="dk2"/>
                </a:solidFill>
              </a:defRPr>
            </a:lvl2pPr>
            <a:lvl3pPr lvl="2" algn="ctr">
              <a:spcBef>
                <a:spcPts val="0"/>
              </a:spcBef>
              <a:spcAft>
                <a:spcPts val="0"/>
              </a:spcAft>
              <a:buClr>
                <a:schemeClr val="dk2"/>
              </a:buClr>
              <a:buSzPts val="8600"/>
              <a:buNone/>
              <a:defRPr sz="8600">
                <a:solidFill>
                  <a:schemeClr val="dk2"/>
                </a:solidFill>
              </a:defRPr>
            </a:lvl3pPr>
            <a:lvl4pPr lvl="3" algn="ctr">
              <a:spcBef>
                <a:spcPts val="0"/>
              </a:spcBef>
              <a:spcAft>
                <a:spcPts val="0"/>
              </a:spcAft>
              <a:buClr>
                <a:schemeClr val="dk2"/>
              </a:buClr>
              <a:buSzPts val="8600"/>
              <a:buNone/>
              <a:defRPr sz="8600">
                <a:solidFill>
                  <a:schemeClr val="dk2"/>
                </a:solidFill>
              </a:defRPr>
            </a:lvl4pPr>
            <a:lvl5pPr lvl="4" algn="ctr">
              <a:spcBef>
                <a:spcPts val="0"/>
              </a:spcBef>
              <a:spcAft>
                <a:spcPts val="0"/>
              </a:spcAft>
              <a:buClr>
                <a:schemeClr val="dk2"/>
              </a:buClr>
              <a:buSzPts val="8600"/>
              <a:buNone/>
              <a:defRPr sz="8600">
                <a:solidFill>
                  <a:schemeClr val="dk2"/>
                </a:solidFill>
              </a:defRPr>
            </a:lvl5pPr>
            <a:lvl6pPr lvl="5" algn="ctr">
              <a:spcBef>
                <a:spcPts val="0"/>
              </a:spcBef>
              <a:spcAft>
                <a:spcPts val="0"/>
              </a:spcAft>
              <a:buClr>
                <a:schemeClr val="dk2"/>
              </a:buClr>
              <a:buSzPts val="8600"/>
              <a:buNone/>
              <a:defRPr sz="8600">
                <a:solidFill>
                  <a:schemeClr val="dk2"/>
                </a:solidFill>
              </a:defRPr>
            </a:lvl6pPr>
            <a:lvl7pPr lvl="6" algn="ctr">
              <a:spcBef>
                <a:spcPts val="0"/>
              </a:spcBef>
              <a:spcAft>
                <a:spcPts val="0"/>
              </a:spcAft>
              <a:buClr>
                <a:schemeClr val="dk2"/>
              </a:buClr>
              <a:buSzPts val="8600"/>
              <a:buNone/>
              <a:defRPr sz="8600">
                <a:solidFill>
                  <a:schemeClr val="dk2"/>
                </a:solidFill>
              </a:defRPr>
            </a:lvl7pPr>
            <a:lvl8pPr lvl="7" algn="ctr">
              <a:spcBef>
                <a:spcPts val="0"/>
              </a:spcBef>
              <a:spcAft>
                <a:spcPts val="0"/>
              </a:spcAft>
              <a:buClr>
                <a:schemeClr val="dk2"/>
              </a:buClr>
              <a:buSzPts val="8600"/>
              <a:buNone/>
              <a:defRPr sz="8600">
                <a:solidFill>
                  <a:schemeClr val="dk2"/>
                </a:solidFill>
              </a:defRPr>
            </a:lvl8pPr>
            <a:lvl9pPr lvl="8" algn="ctr">
              <a:spcBef>
                <a:spcPts val="0"/>
              </a:spcBef>
              <a:spcAft>
                <a:spcPts val="0"/>
              </a:spcAft>
              <a:buClr>
                <a:schemeClr val="dk2"/>
              </a:buClr>
              <a:buSzPts val="8600"/>
              <a:buNone/>
              <a:defRPr sz="8600">
                <a:solidFill>
                  <a:schemeClr val="dk2"/>
                </a:solidFill>
              </a:defRPr>
            </a:lvl9pPr>
          </a:lstStyle>
          <a:p>
            <a:r>
              <a:t>xx%</a:t>
            </a:r>
          </a:p>
        </p:txBody>
      </p:sp>
      <p:sp>
        <p:nvSpPr>
          <p:cNvPr id="120" name="Google Shape;120;p11"/>
          <p:cNvSpPr txBox="1"/>
          <p:nvPr>
            <p:ph idx="1" type="body"/>
          </p:nvPr>
        </p:nvSpPr>
        <p:spPr>
          <a:xfrm>
            <a:off x="1385850" y="2863850"/>
            <a:ext cx="6372300" cy="641100"/>
          </a:xfrm>
          <a:prstGeom prst="rect">
            <a:avLst/>
          </a:prstGeom>
        </p:spPr>
        <p:txBody>
          <a:bodyPr anchorCtr="0" anchor="t" bIns="91425" lIns="91425" spcFirstLastPara="1" rIns="91425" wrap="square" tIns="91425">
            <a:normAutofit/>
          </a:bodyPr>
          <a:lstStyle>
            <a:lvl1pPr indent="-311150" lvl="0" marL="457200" algn="ctr">
              <a:spcBef>
                <a:spcPts val="0"/>
              </a:spcBef>
              <a:spcAft>
                <a:spcPts val="0"/>
              </a:spcAft>
              <a:buSzPts val="1300"/>
              <a:buChar char="●"/>
              <a:defRPr/>
            </a:lvl1pPr>
            <a:lvl2pPr indent="-298450" lvl="1" marL="914400" algn="ctr">
              <a:spcBef>
                <a:spcPts val="0"/>
              </a:spcBef>
              <a:spcAft>
                <a:spcPts val="0"/>
              </a:spcAft>
              <a:buSzPts val="1100"/>
              <a:buChar char="○"/>
              <a:defRPr/>
            </a:lvl2pPr>
            <a:lvl3pPr indent="-298450" lvl="2" marL="1371600" algn="ctr">
              <a:spcBef>
                <a:spcPts val="0"/>
              </a:spcBef>
              <a:spcAft>
                <a:spcPts val="0"/>
              </a:spcAft>
              <a:buSzPts val="1100"/>
              <a:buChar char="■"/>
              <a:defRPr/>
            </a:lvl3pPr>
            <a:lvl4pPr indent="-298450" lvl="3" marL="1828800" algn="ctr">
              <a:spcBef>
                <a:spcPts val="0"/>
              </a:spcBef>
              <a:spcAft>
                <a:spcPts val="0"/>
              </a:spcAft>
              <a:buSzPts val="1100"/>
              <a:buChar char="●"/>
              <a:defRPr/>
            </a:lvl4pPr>
            <a:lvl5pPr indent="-298450" lvl="4" marL="2286000" algn="ctr">
              <a:spcBef>
                <a:spcPts val="0"/>
              </a:spcBef>
              <a:spcAft>
                <a:spcPts val="0"/>
              </a:spcAft>
              <a:buSzPts val="1100"/>
              <a:buChar char="○"/>
              <a:defRPr/>
            </a:lvl5pPr>
            <a:lvl6pPr indent="-298450" lvl="5" marL="2743200" algn="ctr">
              <a:spcBef>
                <a:spcPts val="0"/>
              </a:spcBef>
              <a:spcAft>
                <a:spcPts val="0"/>
              </a:spcAft>
              <a:buSzPts val="1100"/>
              <a:buChar char="■"/>
              <a:defRPr/>
            </a:lvl6pPr>
            <a:lvl7pPr indent="-298450" lvl="6" marL="3200400" algn="ctr">
              <a:spcBef>
                <a:spcPts val="0"/>
              </a:spcBef>
              <a:spcAft>
                <a:spcPts val="0"/>
              </a:spcAft>
              <a:buSzPts val="1100"/>
              <a:buChar char="●"/>
              <a:defRPr/>
            </a:lvl7pPr>
            <a:lvl8pPr indent="-298450" lvl="7" marL="3657600" algn="ctr">
              <a:spcBef>
                <a:spcPts val="0"/>
              </a:spcBef>
              <a:spcAft>
                <a:spcPts val="0"/>
              </a:spcAft>
              <a:buSzPts val="1100"/>
              <a:buChar char="○"/>
              <a:defRPr/>
            </a:lvl8pPr>
            <a:lvl9pPr indent="-298450" lvl="8" marL="4114800" algn="ctr">
              <a:spcBef>
                <a:spcPts val="0"/>
              </a:spcBef>
              <a:spcAft>
                <a:spcPts val="0"/>
              </a:spcAft>
              <a:buSzPts val="1100"/>
              <a:buChar char="■"/>
              <a:defRPr/>
            </a:lvl9pPr>
          </a:lstStyle>
          <a:p/>
        </p:txBody>
      </p:sp>
      <p:sp>
        <p:nvSpPr>
          <p:cNvPr id="121" name="Google Shape;121;p11"/>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2" name="Shape 122"/>
        <p:cNvGrpSpPr/>
        <p:nvPr/>
      </p:nvGrpSpPr>
      <p:grpSpPr>
        <a:xfrm>
          <a:off x="0" y="0"/>
          <a:ext cx="0" cy="0"/>
          <a:chOff x="0" y="0"/>
          <a:chExt cx="0" cy="0"/>
        </a:xfrm>
      </p:grpSpPr>
      <p:sp>
        <p:nvSpPr>
          <p:cNvPr id="123" name="Google Shape;123;p12"/>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3"/>
        </a:solidFill>
      </p:bgPr>
    </p:bg>
    <p:spTree>
      <p:nvGrpSpPr>
        <p:cNvPr id="37" name="Shape 37"/>
        <p:cNvGrpSpPr/>
        <p:nvPr/>
      </p:nvGrpSpPr>
      <p:grpSpPr>
        <a:xfrm>
          <a:off x="0" y="0"/>
          <a:ext cx="0" cy="0"/>
          <a:chOff x="0" y="0"/>
          <a:chExt cx="0" cy="0"/>
        </a:xfrm>
      </p:grpSpPr>
      <p:sp>
        <p:nvSpPr>
          <p:cNvPr id="38" name="Google Shape;38;p3"/>
          <p:cNvSpPr/>
          <p:nvPr/>
        </p:nvSpPr>
        <p:spPr>
          <a:xfrm flipH="1">
            <a:off x="4757100" y="2309400"/>
            <a:ext cx="4386900" cy="2834100"/>
          </a:xfrm>
          <a:prstGeom prst="rtTriangl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9" name="Google Shape;39;p3"/>
          <p:cNvGrpSpPr/>
          <p:nvPr/>
        </p:nvGrpSpPr>
        <p:grpSpPr>
          <a:xfrm>
            <a:off x="5594191" y="3961115"/>
            <a:ext cx="2910145" cy="1182340"/>
            <a:chOff x="6917201" y="0"/>
            <a:chExt cx="2227777" cy="863400"/>
          </a:xfrm>
        </p:grpSpPr>
        <p:sp>
          <p:nvSpPr>
            <p:cNvPr id="40" name="Google Shape;40;p3"/>
            <p:cNvSpPr/>
            <p:nvPr/>
          </p:nvSpPr>
          <p:spPr>
            <a:xfrm>
              <a:off x="7641677"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3"/>
            <p:cNvSpPr/>
            <p:nvPr/>
          </p:nvSpPr>
          <p:spPr>
            <a:xfrm>
              <a:off x="7279439"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3"/>
            <p:cNvSpPr/>
            <p:nvPr/>
          </p:nvSpPr>
          <p:spPr>
            <a:xfrm>
              <a:off x="6917201"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3" name="Google Shape;43;p3"/>
          <p:cNvGrpSpPr/>
          <p:nvPr/>
        </p:nvGrpSpPr>
        <p:grpSpPr>
          <a:xfrm>
            <a:off x="199149" y="2"/>
            <a:ext cx="2795414" cy="1083308"/>
            <a:chOff x="6917201" y="0"/>
            <a:chExt cx="2227777" cy="863400"/>
          </a:xfrm>
        </p:grpSpPr>
        <p:sp>
          <p:nvSpPr>
            <p:cNvPr id="44" name="Google Shape;44;p3"/>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3"/>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3"/>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 name="Google Shape;47;p3"/>
          <p:cNvSpPr txBox="1"/>
          <p:nvPr>
            <p:ph type="title"/>
          </p:nvPr>
        </p:nvSpPr>
        <p:spPr>
          <a:xfrm>
            <a:off x="1888684" y="1746100"/>
            <a:ext cx="53775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dk2"/>
              </a:buClr>
              <a:buSzPts val="3200"/>
              <a:buNone/>
              <a:defRPr sz="3200">
                <a:solidFill>
                  <a:schemeClr val="dk2"/>
                </a:solidFill>
              </a:defRPr>
            </a:lvl1pPr>
            <a:lvl2pPr lvl="1" algn="ctr">
              <a:spcBef>
                <a:spcPts val="0"/>
              </a:spcBef>
              <a:spcAft>
                <a:spcPts val="0"/>
              </a:spcAft>
              <a:buClr>
                <a:schemeClr val="dk2"/>
              </a:buClr>
              <a:buSzPts val="3200"/>
              <a:buNone/>
              <a:defRPr sz="3200">
                <a:solidFill>
                  <a:schemeClr val="dk2"/>
                </a:solidFill>
              </a:defRPr>
            </a:lvl2pPr>
            <a:lvl3pPr lvl="2" algn="ctr">
              <a:spcBef>
                <a:spcPts val="0"/>
              </a:spcBef>
              <a:spcAft>
                <a:spcPts val="0"/>
              </a:spcAft>
              <a:buClr>
                <a:schemeClr val="dk2"/>
              </a:buClr>
              <a:buSzPts val="3200"/>
              <a:buNone/>
              <a:defRPr sz="3200">
                <a:solidFill>
                  <a:schemeClr val="dk2"/>
                </a:solidFill>
              </a:defRPr>
            </a:lvl3pPr>
            <a:lvl4pPr lvl="3" algn="ctr">
              <a:spcBef>
                <a:spcPts val="0"/>
              </a:spcBef>
              <a:spcAft>
                <a:spcPts val="0"/>
              </a:spcAft>
              <a:buClr>
                <a:schemeClr val="dk2"/>
              </a:buClr>
              <a:buSzPts val="3200"/>
              <a:buNone/>
              <a:defRPr sz="3200">
                <a:solidFill>
                  <a:schemeClr val="dk2"/>
                </a:solidFill>
              </a:defRPr>
            </a:lvl4pPr>
            <a:lvl5pPr lvl="4" algn="ctr">
              <a:spcBef>
                <a:spcPts val="0"/>
              </a:spcBef>
              <a:spcAft>
                <a:spcPts val="0"/>
              </a:spcAft>
              <a:buClr>
                <a:schemeClr val="dk2"/>
              </a:buClr>
              <a:buSzPts val="3200"/>
              <a:buNone/>
              <a:defRPr sz="3200">
                <a:solidFill>
                  <a:schemeClr val="dk2"/>
                </a:solidFill>
              </a:defRPr>
            </a:lvl5pPr>
            <a:lvl6pPr lvl="5" algn="ctr">
              <a:spcBef>
                <a:spcPts val="0"/>
              </a:spcBef>
              <a:spcAft>
                <a:spcPts val="0"/>
              </a:spcAft>
              <a:buClr>
                <a:schemeClr val="dk2"/>
              </a:buClr>
              <a:buSzPts val="3200"/>
              <a:buNone/>
              <a:defRPr sz="3200">
                <a:solidFill>
                  <a:schemeClr val="dk2"/>
                </a:solidFill>
              </a:defRPr>
            </a:lvl6pPr>
            <a:lvl7pPr lvl="6" algn="ctr">
              <a:spcBef>
                <a:spcPts val="0"/>
              </a:spcBef>
              <a:spcAft>
                <a:spcPts val="0"/>
              </a:spcAft>
              <a:buClr>
                <a:schemeClr val="dk2"/>
              </a:buClr>
              <a:buSzPts val="3200"/>
              <a:buNone/>
              <a:defRPr sz="3200">
                <a:solidFill>
                  <a:schemeClr val="dk2"/>
                </a:solidFill>
              </a:defRPr>
            </a:lvl7pPr>
            <a:lvl8pPr lvl="7" algn="ctr">
              <a:spcBef>
                <a:spcPts val="0"/>
              </a:spcBef>
              <a:spcAft>
                <a:spcPts val="0"/>
              </a:spcAft>
              <a:buClr>
                <a:schemeClr val="dk2"/>
              </a:buClr>
              <a:buSzPts val="3200"/>
              <a:buNone/>
              <a:defRPr sz="3200">
                <a:solidFill>
                  <a:schemeClr val="dk2"/>
                </a:solidFill>
              </a:defRPr>
            </a:lvl8pPr>
            <a:lvl9pPr lvl="8" algn="ctr">
              <a:spcBef>
                <a:spcPts val="0"/>
              </a:spcBef>
              <a:spcAft>
                <a:spcPts val="0"/>
              </a:spcAft>
              <a:buClr>
                <a:schemeClr val="dk2"/>
              </a:buClr>
              <a:buSzPts val="3200"/>
              <a:buNone/>
              <a:defRPr sz="3200">
                <a:solidFill>
                  <a:schemeClr val="dk2"/>
                </a:solidFill>
              </a:defRPr>
            </a:lvl9pPr>
          </a:lstStyle>
          <a:p/>
        </p:txBody>
      </p:sp>
      <p:sp>
        <p:nvSpPr>
          <p:cNvPr id="48" name="Google Shape;48;p3"/>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bg>
      <p:bgPr>
        <a:solidFill>
          <a:schemeClr val="dk2"/>
        </a:solidFill>
      </p:bgPr>
    </p:bg>
    <p:spTree>
      <p:nvGrpSpPr>
        <p:cNvPr id="49" name="Shape 49"/>
        <p:cNvGrpSpPr/>
        <p:nvPr/>
      </p:nvGrpSpPr>
      <p:grpSpPr>
        <a:xfrm>
          <a:off x="0" y="0"/>
          <a:ext cx="0" cy="0"/>
          <a:chOff x="0" y="0"/>
          <a:chExt cx="0" cy="0"/>
        </a:xfrm>
      </p:grpSpPr>
      <p:sp>
        <p:nvSpPr>
          <p:cNvPr id="50" name="Google Shape;50;p4"/>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4"/>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4"/>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4"/>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54" name="Google Shape;54;p4"/>
          <p:cNvSpPr txBox="1"/>
          <p:nvPr>
            <p:ph idx="1" type="body"/>
          </p:nvPr>
        </p:nvSpPr>
        <p:spPr>
          <a:xfrm>
            <a:off x="819150" y="1990725"/>
            <a:ext cx="7505700" cy="244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55" name="Google Shape;55;p4"/>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chemeClr val="dk2"/>
        </a:solidFill>
      </p:bgPr>
    </p:bg>
    <p:spTree>
      <p:nvGrpSpPr>
        <p:cNvPr id="56" name="Shape 56"/>
        <p:cNvGrpSpPr/>
        <p:nvPr/>
      </p:nvGrpSpPr>
      <p:grpSpPr>
        <a:xfrm>
          <a:off x="0" y="0"/>
          <a:ext cx="0" cy="0"/>
          <a:chOff x="0" y="0"/>
          <a:chExt cx="0" cy="0"/>
        </a:xfrm>
      </p:grpSpPr>
      <p:sp>
        <p:nvSpPr>
          <p:cNvPr id="57" name="Google Shape;57;p5"/>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5"/>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5"/>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5"/>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1" name="Google Shape;61;p5"/>
          <p:cNvSpPr txBox="1"/>
          <p:nvPr>
            <p:ph idx="1" type="body"/>
          </p:nvPr>
        </p:nvSpPr>
        <p:spPr>
          <a:xfrm>
            <a:off x="819150" y="1990725"/>
            <a:ext cx="3686100" cy="244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2" name="Google Shape;62;p5"/>
          <p:cNvSpPr txBox="1"/>
          <p:nvPr>
            <p:ph idx="2" type="body"/>
          </p:nvPr>
        </p:nvSpPr>
        <p:spPr>
          <a:xfrm>
            <a:off x="4638675" y="1990725"/>
            <a:ext cx="3686100" cy="244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3" name="Google Shape;63;p5"/>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bg>
      <p:bgPr>
        <a:solidFill>
          <a:schemeClr val="dk2"/>
        </a:solidFill>
      </p:bgPr>
    </p:bg>
    <p:spTree>
      <p:nvGrpSpPr>
        <p:cNvPr id="64" name="Shape 64"/>
        <p:cNvGrpSpPr/>
        <p:nvPr/>
      </p:nvGrpSpPr>
      <p:grpSpPr>
        <a:xfrm>
          <a:off x="0" y="0"/>
          <a:ext cx="0" cy="0"/>
          <a:chOff x="0" y="0"/>
          <a:chExt cx="0" cy="0"/>
        </a:xfrm>
      </p:grpSpPr>
      <p:sp>
        <p:nvSpPr>
          <p:cNvPr id="65" name="Google Shape;65;p6"/>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6"/>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6"/>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6"/>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9" name="Google Shape;69;p6"/>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bg>
      <p:bgPr>
        <a:solidFill>
          <a:schemeClr val="accent3"/>
        </a:solidFill>
      </p:bgPr>
    </p:bg>
    <p:spTree>
      <p:nvGrpSpPr>
        <p:cNvPr id="70" name="Shape 70"/>
        <p:cNvGrpSpPr/>
        <p:nvPr/>
      </p:nvGrpSpPr>
      <p:grpSpPr>
        <a:xfrm>
          <a:off x="0" y="0"/>
          <a:ext cx="0" cy="0"/>
          <a:chOff x="0" y="0"/>
          <a:chExt cx="0" cy="0"/>
        </a:xfrm>
      </p:grpSpPr>
      <p:sp>
        <p:nvSpPr>
          <p:cNvPr id="71" name="Google Shape;71;p7"/>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7"/>
          <p:cNvSpPr/>
          <p:nvPr/>
        </p:nvSpPr>
        <p:spPr>
          <a:xfrm>
            <a:off x="31" y="2824500"/>
            <a:ext cx="7370400" cy="23190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7"/>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7"/>
          <p:cNvSpPr txBox="1"/>
          <p:nvPr>
            <p:ph type="title"/>
          </p:nvPr>
        </p:nvSpPr>
        <p:spPr>
          <a:xfrm>
            <a:off x="819150" y="845600"/>
            <a:ext cx="3709200" cy="13830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75" name="Google Shape;75;p7"/>
          <p:cNvSpPr txBox="1"/>
          <p:nvPr>
            <p:ph idx="1" type="body"/>
          </p:nvPr>
        </p:nvSpPr>
        <p:spPr>
          <a:xfrm>
            <a:off x="830700" y="2319050"/>
            <a:ext cx="3709200" cy="21198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76" name="Google Shape;76;p7"/>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1"/>
        </a:solidFill>
      </p:bgPr>
    </p:bg>
    <p:spTree>
      <p:nvGrpSpPr>
        <p:cNvPr id="77" name="Shape 77"/>
        <p:cNvGrpSpPr/>
        <p:nvPr/>
      </p:nvGrpSpPr>
      <p:grpSpPr>
        <a:xfrm>
          <a:off x="0" y="0"/>
          <a:ext cx="0" cy="0"/>
          <a:chOff x="0" y="0"/>
          <a:chExt cx="0" cy="0"/>
        </a:xfrm>
      </p:grpSpPr>
      <p:sp>
        <p:nvSpPr>
          <p:cNvPr id="78" name="Google Shape;78;p8"/>
          <p:cNvSpPr/>
          <p:nvPr/>
        </p:nvSpPr>
        <p:spPr>
          <a:xfrm>
            <a:off x="0" y="2823144"/>
            <a:ext cx="7369200" cy="23169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flipH="1">
            <a:off x="3583210" y="1554113"/>
            <a:ext cx="5560500" cy="35895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0" name="Google Shape;80;p8"/>
          <p:cNvGrpSpPr/>
          <p:nvPr/>
        </p:nvGrpSpPr>
        <p:grpSpPr>
          <a:xfrm>
            <a:off x="255991" y="-118"/>
            <a:ext cx="2251347" cy="1043408"/>
            <a:chOff x="3961956" y="4383950"/>
            <a:chExt cx="1160548" cy="548700"/>
          </a:xfrm>
        </p:grpSpPr>
        <p:sp>
          <p:nvSpPr>
            <p:cNvPr id="81" name="Google Shape;81;p8"/>
            <p:cNvSpPr/>
            <p:nvPr/>
          </p:nvSpPr>
          <p:spPr>
            <a:xfrm>
              <a:off x="4224904"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a:off x="4093430"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a:off x="3961956"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4" name="Google Shape;84;p8"/>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5" name="Google Shape;85;p8"/>
          <p:cNvGrpSpPr/>
          <p:nvPr/>
        </p:nvGrpSpPr>
        <p:grpSpPr>
          <a:xfrm>
            <a:off x="34934" y="4522125"/>
            <a:ext cx="1593306" cy="617072"/>
            <a:chOff x="6917201" y="0"/>
            <a:chExt cx="2227777" cy="863400"/>
          </a:xfrm>
        </p:grpSpPr>
        <p:sp>
          <p:nvSpPr>
            <p:cNvPr id="86" name="Google Shape;86;p8"/>
            <p:cNvSpPr/>
            <p:nvPr/>
          </p:nvSpPr>
          <p:spPr>
            <a:xfrm>
              <a:off x="7641677"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a:off x="7279439"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a:off x="6917201"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9" name="Google Shape;89;p8"/>
          <p:cNvGrpSpPr/>
          <p:nvPr/>
        </p:nvGrpSpPr>
        <p:grpSpPr>
          <a:xfrm>
            <a:off x="5886353" y="1243"/>
            <a:ext cx="3257455" cy="1261514"/>
            <a:chOff x="6917201" y="0"/>
            <a:chExt cx="2227777" cy="863400"/>
          </a:xfrm>
        </p:grpSpPr>
        <p:sp>
          <p:nvSpPr>
            <p:cNvPr id="90" name="Google Shape;90;p8"/>
            <p:cNvSpPr/>
            <p:nvPr/>
          </p:nvSpPr>
          <p:spPr>
            <a:xfrm>
              <a:off x="7641677"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8"/>
            <p:cNvSpPr/>
            <p:nvPr/>
          </p:nvSpPr>
          <p:spPr>
            <a:xfrm>
              <a:off x="7279439"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8"/>
            <p:cNvSpPr/>
            <p:nvPr/>
          </p:nvSpPr>
          <p:spPr>
            <a:xfrm>
              <a:off x="6917201"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3" name="Google Shape;93;p8"/>
          <p:cNvSpPr txBox="1"/>
          <p:nvPr>
            <p:ph type="title"/>
          </p:nvPr>
        </p:nvSpPr>
        <p:spPr>
          <a:xfrm>
            <a:off x="1393929" y="1301146"/>
            <a:ext cx="6366900" cy="25392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200"/>
              <a:buNone/>
              <a:defRPr sz="3200"/>
            </a:lvl1pPr>
            <a:lvl2pPr lvl="1" algn="ctr">
              <a:spcBef>
                <a:spcPts val="0"/>
              </a:spcBef>
              <a:spcAft>
                <a:spcPts val="0"/>
              </a:spcAft>
              <a:buSzPts val="3200"/>
              <a:buNone/>
              <a:defRPr sz="3200"/>
            </a:lvl2pPr>
            <a:lvl3pPr lvl="2" algn="ctr">
              <a:spcBef>
                <a:spcPts val="0"/>
              </a:spcBef>
              <a:spcAft>
                <a:spcPts val="0"/>
              </a:spcAft>
              <a:buSzPts val="3200"/>
              <a:buNone/>
              <a:defRPr sz="3200"/>
            </a:lvl3pPr>
            <a:lvl4pPr lvl="3" algn="ctr">
              <a:spcBef>
                <a:spcPts val="0"/>
              </a:spcBef>
              <a:spcAft>
                <a:spcPts val="0"/>
              </a:spcAft>
              <a:buSzPts val="3200"/>
              <a:buNone/>
              <a:defRPr sz="3200"/>
            </a:lvl4pPr>
            <a:lvl5pPr lvl="4" algn="ctr">
              <a:spcBef>
                <a:spcPts val="0"/>
              </a:spcBef>
              <a:spcAft>
                <a:spcPts val="0"/>
              </a:spcAft>
              <a:buSzPts val="3200"/>
              <a:buNone/>
              <a:defRPr sz="3200"/>
            </a:lvl5pPr>
            <a:lvl6pPr lvl="5" algn="ctr">
              <a:spcBef>
                <a:spcPts val="0"/>
              </a:spcBef>
              <a:spcAft>
                <a:spcPts val="0"/>
              </a:spcAft>
              <a:buSzPts val="3200"/>
              <a:buNone/>
              <a:defRPr sz="3200"/>
            </a:lvl6pPr>
            <a:lvl7pPr lvl="6" algn="ctr">
              <a:spcBef>
                <a:spcPts val="0"/>
              </a:spcBef>
              <a:spcAft>
                <a:spcPts val="0"/>
              </a:spcAft>
              <a:buSzPts val="3200"/>
              <a:buNone/>
              <a:defRPr sz="3200"/>
            </a:lvl7pPr>
            <a:lvl8pPr lvl="7" algn="ctr">
              <a:spcBef>
                <a:spcPts val="0"/>
              </a:spcBef>
              <a:spcAft>
                <a:spcPts val="0"/>
              </a:spcAft>
              <a:buSzPts val="3200"/>
              <a:buNone/>
              <a:defRPr sz="3200"/>
            </a:lvl8pPr>
            <a:lvl9pPr lvl="8" algn="ctr">
              <a:spcBef>
                <a:spcPts val="0"/>
              </a:spcBef>
              <a:spcAft>
                <a:spcPts val="0"/>
              </a:spcAft>
              <a:buSzPts val="3200"/>
              <a:buNone/>
              <a:defRPr sz="3200"/>
            </a:lvl9pPr>
          </a:lstStyle>
          <a:p/>
        </p:txBody>
      </p:sp>
      <p:sp>
        <p:nvSpPr>
          <p:cNvPr id="94" name="Google Shape;94;p8"/>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dk2"/>
        </a:solidFill>
      </p:bgPr>
    </p:bg>
    <p:spTree>
      <p:nvGrpSpPr>
        <p:cNvPr id="95" name="Shape 95"/>
        <p:cNvGrpSpPr/>
        <p:nvPr/>
      </p:nvGrpSpPr>
      <p:grpSpPr>
        <a:xfrm>
          <a:off x="0" y="0"/>
          <a:ext cx="0" cy="0"/>
          <a:chOff x="0" y="0"/>
          <a:chExt cx="0" cy="0"/>
        </a:xfrm>
      </p:grpSpPr>
      <p:sp>
        <p:nvSpPr>
          <p:cNvPr id="96" name="Google Shape;96;p9"/>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9"/>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9"/>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9"/>
          <p:cNvSpPr txBox="1"/>
          <p:nvPr>
            <p:ph type="title"/>
          </p:nvPr>
        </p:nvSpPr>
        <p:spPr>
          <a:xfrm>
            <a:off x="819150" y="845600"/>
            <a:ext cx="6424200" cy="7050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100" name="Google Shape;100;p9"/>
          <p:cNvSpPr txBox="1"/>
          <p:nvPr>
            <p:ph idx="1" type="subTitle"/>
          </p:nvPr>
        </p:nvSpPr>
        <p:spPr>
          <a:xfrm>
            <a:off x="819150" y="1550700"/>
            <a:ext cx="5859900" cy="3936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p:txBody>
      </p:sp>
      <p:sp>
        <p:nvSpPr>
          <p:cNvPr id="101" name="Google Shape;101;p9"/>
          <p:cNvSpPr txBox="1"/>
          <p:nvPr>
            <p:ph idx="2" type="body"/>
          </p:nvPr>
        </p:nvSpPr>
        <p:spPr>
          <a:xfrm>
            <a:off x="819150" y="2467050"/>
            <a:ext cx="5859900" cy="2095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02" name="Google Shape;102;p9"/>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bg>
      <p:bgPr>
        <a:solidFill>
          <a:schemeClr val="accent1"/>
        </a:solidFill>
      </p:bgPr>
    </p:bg>
    <p:spTree>
      <p:nvGrpSpPr>
        <p:cNvPr id="103" name="Shape 103"/>
        <p:cNvGrpSpPr/>
        <p:nvPr/>
      </p:nvGrpSpPr>
      <p:grpSpPr>
        <a:xfrm>
          <a:off x="0" y="0"/>
          <a:ext cx="0" cy="0"/>
          <a:chOff x="0" y="0"/>
          <a:chExt cx="0" cy="0"/>
        </a:xfrm>
      </p:grpSpPr>
      <p:sp>
        <p:nvSpPr>
          <p:cNvPr id="104" name="Google Shape;104;p10"/>
          <p:cNvSpPr/>
          <p:nvPr/>
        </p:nvSpPr>
        <p:spPr>
          <a:xfrm>
            <a:off x="31" y="2824500"/>
            <a:ext cx="7370400" cy="23190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0"/>
          <p:cNvSpPr/>
          <p:nvPr/>
        </p:nvSpPr>
        <p:spPr>
          <a:xfrm flipH="1">
            <a:off x="3582600" y="1550700"/>
            <a:ext cx="5561400" cy="35928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0"/>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0"/>
          <p:cNvSpPr txBox="1"/>
          <p:nvPr>
            <p:ph idx="1" type="body"/>
          </p:nvPr>
        </p:nvSpPr>
        <p:spPr>
          <a:xfrm>
            <a:off x="328025" y="4163500"/>
            <a:ext cx="7415100" cy="605100"/>
          </a:xfrm>
          <a:prstGeom prst="rect">
            <a:avLst/>
          </a:prstGeom>
        </p:spPr>
        <p:txBody>
          <a:bodyPr anchorCtr="0" anchor="b"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108" name="Google Shape;108;p10"/>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hift">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1pPr>
            <a:lvl2pPr lvl="1">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2pPr>
            <a:lvl3pPr lvl="2">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3pPr>
            <a:lvl4pPr lvl="3">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4pPr>
            <a:lvl5pPr lvl="4">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5pPr>
            <a:lvl6pPr lvl="5">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6pPr>
            <a:lvl7pPr lvl="6">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7pPr>
            <a:lvl8pPr lvl="7">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8pPr>
            <a:lvl9pPr lvl="8">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9pPr>
          </a:lstStyle>
          <a:p/>
        </p:txBody>
      </p:sp>
      <p:sp>
        <p:nvSpPr>
          <p:cNvPr id="7" name="Google Shape;7;p1"/>
          <p:cNvSpPr txBox="1"/>
          <p:nvPr>
            <p:ph idx="1" type="body"/>
          </p:nvPr>
        </p:nvSpPr>
        <p:spPr>
          <a:xfrm>
            <a:off x="311700" y="1152475"/>
            <a:ext cx="8520600" cy="33912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dk2"/>
              </a:buClr>
              <a:buSzPts val="1300"/>
              <a:buFont typeface="Calibri"/>
              <a:buChar char="●"/>
              <a:defRPr sz="1300">
                <a:solidFill>
                  <a:schemeClr val="dk2"/>
                </a:solidFill>
                <a:latin typeface="Calibri"/>
                <a:ea typeface="Calibri"/>
                <a:cs typeface="Calibri"/>
                <a:sym typeface="Calibri"/>
              </a:defRPr>
            </a:lvl1pPr>
            <a:lvl2pPr indent="-298450" lvl="1" marL="9144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2pPr>
            <a:lvl3pPr indent="-298450" lvl="2" marL="13716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3pPr>
            <a:lvl4pPr indent="-298450" lvl="3" marL="18288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4pPr>
            <a:lvl5pPr indent="-298450" lvl="4" marL="22860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5pPr>
            <a:lvl6pPr indent="-298450" lvl="5" marL="27432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6pPr>
            <a:lvl7pPr indent="-298450" lvl="6" marL="32004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7pPr>
            <a:lvl8pPr indent="-298450" lvl="7" marL="36576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8pPr>
            <a:lvl9pPr indent="-298450" lvl="8" marL="41148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9pPr>
          </a:lstStyle>
          <a:p/>
        </p:txBody>
      </p:sp>
      <p:sp>
        <p:nvSpPr>
          <p:cNvPr id="8" name="Google Shape;8;p1"/>
          <p:cNvSpPr txBox="1"/>
          <p:nvPr>
            <p:ph idx="12" type="sldNum"/>
          </p:nvPr>
        </p:nvSpPr>
        <p:spPr>
          <a:xfrm>
            <a:off x="8390734" y="4543668"/>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Nunito"/>
                <a:ea typeface="Nunito"/>
                <a:cs typeface="Nunito"/>
                <a:sym typeface="Nunito"/>
              </a:defRPr>
            </a:lvl1pPr>
            <a:lvl2pPr lvl="1" algn="r">
              <a:buNone/>
              <a:defRPr sz="1000">
                <a:solidFill>
                  <a:schemeClr val="dk2"/>
                </a:solidFill>
                <a:latin typeface="Nunito"/>
                <a:ea typeface="Nunito"/>
                <a:cs typeface="Nunito"/>
                <a:sym typeface="Nunito"/>
              </a:defRPr>
            </a:lvl2pPr>
            <a:lvl3pPr lvl="2" algn="r">
              <a:buNone/>
              <a:defRPr sz="1000">
                <a:solidFill>
                  <a:schemeClr val="dk2"/>
                </a:solidFill>
                <a:latin typeface="Nunito"/>
                <a:ea typeface="Nunito"/>
                <a:cs typeface="Nunito"/>
                <a:sym typeface="Nunito"/>
              </a:defRPr>
            </a:lvl3pPr>
            <a:lvl4pPr lvl="3" algn="r">
              <a:buNone/>
              <a:defRPr sz="1000">
                <a:solidFill>
                  <a:schemeClr val="dk2"/>
                </a:solidFill>
                <a:latin typeface="Nunito"/>
                <a:ea typeface="Nunito"/>
                <a:cs typeface="Nunito"/>
                <a:sym typeface="Nunito"/>
              </a:defRPr>
            </a:lvl4pPr>
            <a:lvl5pPr lvl="4" algn="r">
              <a:buNone/>
              <a:defRPr sz="1000">
                <a:solidFill>
                  <a:schemeClr val="dk2"/>
                </a:solidFill>
                <a:latin typeface="Nunito"/>
                <a:ea typeface="Nunito"/>
                <a:cs typeface="Nunito"/>
                <a:sym typeface="Nunito"/>
              </a:defRPr>
            </a:lvl5pPr>
            <a:lvl6pPr lvl="5" algn="r">
              <a:buNone/>
              <a:defRPr sz="1000">
                <a:solidFill>
                  <a:schemeClr val="dk2"/>
                </a:solidFill>
                <a:latin typeface="Nunito"/>
                <a:ea typeface="Nunito"/>
                <a:cs typeface="Nunito"/>
                <a:sym typeface="Nunito"/>
              </a:defRPr>
            </a:lvl6pPr>
            <a:lvl7pPr lvl="6" algn="r">
              <a:buNone/>
              <a:defRPr sz="1000">
                <a:solidFill>
                  <a:schemeClr val="dk2"/>
                </a:solidFill>
                <a:latin typeface="Nunito"/>
                <a:ea typeface="Nunito"/>
                <a:cs typeface="Nunito"/>
                <a:sym typeface="Nunito"/>
              </a:defRPr>
            </a:lvl7pPr>
            <a:lvl8pPr lvl="7" algn="r">
              <a:buNone/>
              <a:defRPr sz="1000">
                <a:solidFill>
                  <a:schemeClr val="dk2"/>
                </a:solidFill>
                <a:latin typeface="Nunito"/>
                <a:ea typeface="Nunito"/>
                <a:cs typeface="Nunito"/>
                <a:sym typeface="Nunito"/>
              </a:defRPr>
            </a:lvl8pPr>
            <a:lvl9pPr lvl="8" algn="r">
              <a:buNone/>
              <a:defRPr sz="1000">
                <a:solidFill>
                  <a:schemeClr val="dk2"/>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8.png"/><Relationship Id="rId5" Type="http://schemas.openxmlformats.org/officeDocument/2006/relationships/image" Target="../media/image4.png"/><Relationship Id="rId6" Type="http://schemas.openxmlformats.org/officeDocument/2006/relationships/image" Target="../media/image10.png"/><Relationship Id="rId7" Type="http://schemas.openxmlformats.org/officeDocument/2006/relationships/image" Target="../media/image11.png"/></Relationships>
</file>

<file path=ppt/slides/_rels/slide11.xml.rels><?xml version="1.0" encoding="UTF-8" standalone="yes"?><Relationships xmlns="http://schemas.openxmlformats.org/package/2006/relationships"><Relationship Id="rId11" Type="http://schemas.openxmlformats.org/officeDocument/2006/relationships/hyperlink" Target="https://twitter.com/realDonaldTrump" TargetMode="External"/><Relationship Id="rId10" Type="http://schemas.openxmlformats.org/officeDocument/2006/relationships/hyperlink" Target="https://twitter.com/realDonaldTrump" TargetMode="External"/><Relationship Id="rId13" Type="http://schemas.openxmlformats.org/officeDocument/2006/relationships/hyperlink" Target="https://hips.hearstapps.com/vidthumb/edac0625-ad68-45d2-9928-bb6d92f02fc2/aa18b8e7-3d18-4edd-8386-aa9206fc22f2.jpg?crop=1xw%3A1.0xh%3Bcenter%2Ctop&amp;resize=810%3A*&amp;quality=70" TargetMode="External"/><Relationship Id="rId12" Type="http://schemas.openxmlformats.org/officeDocument/2006/relationships/hyperlink" Target="https://s3.amazonaws.com/arc-wordpress-client-uploads/tbt/wp-content/uploads/2018/06/25131807/desantis-ad.jpg" TargetMode="External"/><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hyperlink" Target="https://www.mountvernon.org/education/primary-source-collections/primary-source-collections/article/first-annual-address-to-congress-january-8-1790/" TargetMode="External"/><Relationship Id="rId4" Type="http://schemas.openxmlformats.org/officeDocument/2006/relationships/hyperlink" Target="https://tile.loc.gov/storage-services/service/pnp/pga/11800/11874v.jpg" TargetMode="External"/><Relationship Id="rId9" Type="http://schemas.openxmlformats.org/officeDocument/2006/relationships/hyperlink" Target="https://www.cla.purdue.edu/academic/history/debate/images/Jake/Kennedy-Nixon.jpg" TargetMode="External"/><Relationship Id="rId15" Type="http://schemas.openxmlformats.org/officeDocument/2006/relationships/hyperlink" Target="https://www.politico.com/dims4/default/2ec9037/2147483647/legacy_thumbnail/1200x800%3E/quality/90/?url=https%3A%2F%2Fcf-images.us-east-1.prod.boltdns.net%2Fv1%2Fstatic%2F1155968404%2F5ed63302-8ccd-4fb3-84d9-1ca32fa635f6%2Fd38031a5-3944-4d8c-b330-e9c592b3d70e%2F1280x720%2Fmatch%2Fimage.jpg" TargetMode="External"/><Relationship Id="rId14" Type="http://schemas.openxmlformats.org/officeDocument/2006/relationships/hyperlink" Target="https://www.tallahassee.com/gcdn/presto/2022/08/13/PTAL/3c2dfb68-3861-4485-89c6-404ba4d842a6-DeSantis_education_tour.png" TargetMode="External"/><Relationship Id="rId16" Type="http://schemas.openxmlformats.org/officeDocument/2006/relationships/hyperlink" Target="https://media.cnn.com/api/v1/images/stellar/prod/230524181841-desantis-announcement-twitter-spaces-phone.jpg?c=original" TargetMode="External"/><Relationship Id="rId5" Type="http://schemas.openxmlformats.org/officeDocument/2006/relationships/hyperlink" Target="https://www.fdrlibrary.org/banking-curriculum-hub" TargetMode="External"/><Relationship Id="rId6" Type="http://schemas.openxmlformats.org/officeDocument/2006/relationships/hyperlink" Target="https://tile.loc.gov/storage-services/service/pnp/hec/47300/47304v.jpg" TargetMode="External"/><Relationship Id="rId7" Type="http://schemas.openxmlformats.org/officeDocument/2006/relationships/hyperlink" Target="https://www.fdrlibrary.org/documents/356632/390886/First+Fireside+Chat+Photos.pdf/00c9f5c5-1412-400d-81d9-16de8daf06da" TargetMode="External"/><Relationship Id="rId8" Type="http://schemas.openxmlformats.org/officeDocument/2006/relationships/hyperlink" Target="https://www.jfklibrary.org/asset-viewer/archives/TNC/TNC-172/TNC-172"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https://www.mountvernon.org/education/primary-source-collections/primary-source-collections/article/first-annual-address-to-congress-january-8-179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s://www.fdrlibrary.org/banking-curriculum-hub"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www.jfklibrary.org/asset-viewer/archives/TNC/TNC-172/TNC-172"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13"/>
          <p:cNvSpPr txBox="1"/>
          <p:nvPr>
            <p:ph type="ctrTitle"/>
          </p:nvPr>
        </p:nvSpPr>
        <p:spPr>
          <a:xfrm>
            <a:off x="629950" y="1606050"/>
            <a:ext cx="7774200" cy="21219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b="1" lang="en" sz="4500"/>
              <a:t>Political Communication Over Time</a:t>
            </a:r>
            <a:endParaRPr b="1" sz="4500"/>
          </a:p>
        </p:txBody>
      </p:sp>
      <p:pic>
        <p:nvPicPr>
          <p:cNvPr id="129" name="Google Shape;129;p13"/>
          <p:cNvPicPr preferRelativeResize="0"/>
          <p:nvPr/>
        </p:nvPicPr>
        <p:blipFill>
          <a:blip r:embed="rId3">
            <a:alphaModFix/>
          </a:blip>
          <a:stretch>
            <a:fillRect/>
          </a:stretch>
        </p:blipFill>
        <p:spPr>
          <a:xfrm>
            <a:off x="8071875" y="4596725"/>
            <a:ext cx="800100" cy="3048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pic>
        <p:nvPicPr>
          <p:cNvPr id="187" name="Google Shape;187;p22"/>
          <p:cNvPicPr preferRelativeResize="0"/>
          <p:nvPr/>
        </p:nvPicPr>
        <p:blipFill>
          <a:blip r:embed="rId3">
            <a:alphaModFix/>
          </a:blip>
          <a:stretch>
            <a:fillRect/>
          </a:stretch>
        </p:blipFill>
        <p:spPr>
          <a:xfrm>
            <a:off x="237900" y="330100"/>
            <a:ext cx="3973325" cy="1955076"/>
          </a:xfrm>
          <a:prstGeom prst="rect">
            <a:avLst/>
          </a:prstGeom>
          <a:noFill/>
          <a:ln>
            <a:noFill/>
          </a:ln>
        </p:spPr>
      </p:pic>
      <p:pic>
        <p:nvPicPr>
          <p:cNvPr id="188" name="Google Shape;188;p22"/>
          <p:cNvPicPr preferRelativeResize="0"/>
          <p:nvPr/>
        </p:nvPicPr>
        <p:blipFill>
          <a:blip r:embed="rId4">
            <a:alphaModFix/>
          </a:blip>
          <a:stretch>
            <a:fillRect/>
          </a:stretch>
        </p:blipFill>
        <p:spPr>
          <a:xfrm>
            <a:off x="4498550" y="152400"/>
            <a:ext cx="4493051" cy="2477387"/>
          </a:xfrm>
          <a:prstGeom prst="rect">
            <a:avLst/>
          </a:prstGeom>
          <a:noFill/>
          <a:ln>
            <a:noFill/>
          </a:ln>
        </p:spPr>
      </p:pic>
      <p:pic>
        <p:nvPicPr>
          <p:cNvPr id="189" name="Google Shape;189;p22"/>
          <p:cNvPicPr preferRelativeResize="0"/>
          <p:nvPr/>
        </p:nvPicPr>
        <p:blipFill>
          <a:blip r:embed="rId5">
            <a:alphaModFix/>
          </a:blip>
          <a:stretch>
            <a:fillRect/>
          </a:stretch>
        </p:blipFill>
        <p:spPr>
          <a:xfrm>
            <a:off x="79950" y="2883837"/>
            <a:ext cx="3313368" cy="2208912"/>
          </a:xfrm>
          <a:prstGeom prst="rect">
            <a:avLst/>
          </a:prstGeom>
          <a:noFill/>
          <a:ln>
            <a:noFill/>
          </a:ln>
        </p:spPr>
      </p:pic>
      <p:pic>
        <p:nvPicPr>
          <p:cNvPr id="190" name="Google Shape;190;p22"/>
          <p:cNvPicPr preferRelativeResize="0"/>
          <p:nvPr/>
        </p:nvPicPr>
        <p:blipFill>
          <a:blip r:embed="rId6">
            <a:alphaModFix/>
          </a:blip>
          <a:stretch>
            <a:fillRect/>
          </a:stretch>
        </p:blipFill>
        <p:spPr>
          <a:xfrm>
            <a:off x="2955500" y="1677975"/>
            <a:ext cx="2829725" cy="1593025"/>
          </a:xfrm>
          <a:prstGeom prst="rect">
            <a:avLst/>
          </a:prstGeom>
          <a:noFill/>
          <a:ln>
            <a:noFill/>
          </a:ln>
        </p:spPr>
      </p:pic>
      <p:pic>
        <p:nvPicPr>
          <p:cNvPr id="191" name="Google Shape;191;p22"/>
          <p:cNvPicPr preferRelativeResize="0"/>
          <p:nvPr/>
        </p:nvPicPr>
        <p:blipFill>
          <a:blip r:embed="rId7">
            <a:alphaModFix/>
          </a:blip>
          <a:stretch>
            <a:fillRect/>
          </a:stretch>
        </p:blipFill>
        <p:spPr>
          <a:xfrm>
            <a:off x="5624675" y="2883825"/>
            <a:ext cx="3366927" cy="20692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23"/>
          <p:cNvSpPr txBox="1"/>
          <p:nvPr>
            <p:ph type="title"/>
          </p:nvPr>
        </p:nvSpPr>
        <p:spPr>
          <a:xfrm>
            <a:off x="269975" y="1301150"/>
            <a:ext cx="8535600" cy="3032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Sources:</a:t>
            </a:r>
            <a:endParaRPr/>
          </a:p>
          <a:p>
            <a:pPr indent="0" lvl="0" marL="0" rtl="0" algn="l">
              <a:spcBef>
                <a:spcPts val="0"/>
              </a:spcBef>
              <a:spcAft>
                <a:spcPts val="0"/>
              </a:spcAft>
              <a:buNone/>
            </a:pPr>
            <a:r>
              <a:rPr lang="en" sz="800"/>
              <a:t>First Annual Address to Congerss: </a:t>
            </a:r>
            <a:r>
              <a:rPr lang="en" sz="800" u="sng">
                <a:solidFill>
                  <a:schemeClr val="hlink"/>
                </a:solidFill>
                <a:hlinkClick r:id="rId3"/>
              </a:rPr>
              <a:t>https://www.mountvernon.org/education/primary-source-collections/primary-source-collections/article/first-annual-address-to-congress-january-8-1790/</a:t>
            </a:r>
            <a:endParaRPr sz="500"/>
          </a:p>
          <a:p>
            <a:pPr indent="0" lvl="0" marL="0" rtl="0" algn="l">
              <a:spcBef>
                <a:spcPts val="0"/>
              </a:spcBef>
              <a:spcAft>
                <a:spcPts val="0"/>
              </a:spcAft>
              <a:buNone/>
            </a:pPr>
            <a:r>
              <a:rPr lang="en" sz="800"/>
              <a:t>George Washington: </a:t>
            </a:r>
            <a:r>
              <a:rPr lang="en" sz="800" u="sng">
                <a:solidFill>
                  <a:schemeClr val="hlink"/>
                </a:solidFill>
                <a:hlinkClick r:id="rId4"/>
              </a:rPr>
              <a:t>11874v.jpg</a:t>
            </a:r>
            <a:endParaRPr sz="500"/>
          </a:p>
          <a:p>
            <a:pPr indent="0" lvl="0" marL="0" rtl="0" algn="l">
              <a:spcBef>
                <a:spcPts val="0"/>
              </a:spcBef>
              <a:spcAft>
                <a:spcPts val="0"/>
              </a:spcAft>
              <a:buNone/>
            </a:pPr>
            <a:r>
              <a:rPr lang="en" sz="800"/>
              <a:t>Fireside Chat: Banking Crisis- FDR Presidential Library and Museum: </a:t>
            </a:r>
            <a:r>
              <a:rPr lang="en" sz="800" u="sng">
                <a:solidFill>
                  <a:schemeClr val="hlink"/>
                </a:solidFill>
                <a:hlinkClick r:id="rId5"/>
              </a:rPr>
              <a:t>https://www.fdrlibrary.org/banking-curriculum-hub</a:t>
            </a:r>
            <a:endParaRPr sz="800"/>
          </a:p>
          <a:p>
            <a:pPr indent="0" lvl="0" marL="0" rtl="0" algn="l">
              <a:spcBef>
                <a:spcPts val="0"/>
              </a:spcBef>
              <a:spcAft>
                <a:spcPts val="0"/>
              </a:spcAft>
              <a:buNone/>
            </a:pPr>
            <a:r>
              <a:rPr lang="en" sz="800"/>
              <a:t>FDR Fireside Chats: </a:t>
            </a:r>
            <a:r>
              <a:rPr lang="en" sz="800" u="sng">
                <a:solidFill>
                  <a:schemeClr val="hlink"/>
                </a:solidFill>
                <a:hlinkClick r:id="rId6"/>
              </a:rPr>
              <a:t>47304v.jpg</a:t>
            </a:r>
            <a:r>
              <a:rPr lang="en" sz="800"/>
              <a:t> &amp; </a:t>
            </a:r>
            <a:r>
              <a:rPr lang="en" sz="800" u="sng">
                <a:solidFill>
                  <a:schemeClr val="hlink"/>
                </a:solidFill>
                <a:hlinkClick r:id="rId7"/>
              </a:rPr>
              <a:t>https://www.fdrlibrary.org/documents/356632/390886/First+Fireside+Chat+Photos.pdf/00c9f5c5-1412-400d-81d9-16de8daf06da</a:t>
            </a:r>
            <a:endParaRPr sz="800"/>
          </a:p>
          <a:p>
            <a:pPr indent="0" lvl="0" marL="0" rtl="0" algn="l">
              <a:spcBef>
                <a:spcPts val="0"/>
              </a:spcBef>
              <a:spcAft>
                <a:spcPts val="0"/>
              </a:spcAft>
              <a:buNone/>
            </a:pPr>
            <a:r>
              <a:rPr lang="en" sz="800"/>
              <a:t>First Kennedy-Nixon Debate: </a:t>
            </a:r>
            <a:r>
              <a:rPr lang="en" sz="800" u="sng">
                <a:solidFill>
                  <a:schemeClr val="hlink"/>
                </a:solidFill>
                <a:hlinkClick r:id="rId8"/>
              </a:rPr>
              <a:t>https://www.jfklibrary.org/asset-viewer/archives/TNC/TNC-172/TNC-172</a:t>
            </a:r>
            <a:endParaRPr sz="800"/>
          </a:p>
          <a:p>
            <a:pPr indent="0" lvl="0" marL="0" rtl="0" algn="l">
              <a:spcBef>
                <a:spcPts val="0"/>
              </a:spcBef>
              <a:spcAft>
                <a:spcPts val="0"/>
              </a:spcAft>
              <a:buNone/>
            </a:pPr>
            <a:r>
              <a:rPr lang="en" sz="800"/>
              <a:t>Kennedy-Nixon Debate: </a:t>
            </a:r>
            <a:r>
              <a:rPr lang="en" sz="800" u="sng">
                <a:solidFill>
                  <a:schemeClr val="hlink"/>
                </a:solidFill>
                <a:hlinkClick r:id="rId9"/>
              </a:rPr>
              <a:t>Kennedy-Nixon.jpg</a:t>
            </a:r>
            <a:endParaRPr sz="500"/>
          </a:p>
          <a:p>
            <a:pPr indent="0" lvl="0" marL="0" rtl="0" algn="l">
              <a:spcBef>
                <a:spcPts val="0"/>
              </a:spcBef>
              <a:spcAft>
                <a:spcPts val="0"/>
              </a:spcAft>
              <a:buNone/>
            </a:pPr>
            <a:r>
              <a:rPr lang="en" sz="800"/>
              <a:t>Donald J. Trump: </a:t>
            </a:r>
            <a:r>
              <a:rPr lang="en" sz="800" u="sng">
                <a:solidFill>
                  <a:schemeClr val="hlink"/>
                </a:solidFill>
                <a:hlinkClick r:id="rId10"/>
              </a:rPr>
              <a:t>https://twitter.com/realDonaldTrump</a:t>
            </a:r>
            <a:endParaRPr sz="800"/>
          </a:p>
          <a:p>
            <a:pPr indent="0" lvl="0" marL="0" rtl="0" algn="l">
              <a:spcBef>
                <a:spcPts val="0"/>
              </a:spcBef>
              <a:spcAft>
                <a:spcPts val="0"/>
              </a:spcAft>
              <a:buNone/>
            </a:pPr>
            <a:r>
              <a:rPr lang="en" sz="800"/>
              <a:t>White House: </a:t>
            </a:r>
            <a:r>
              <a:rPr lang="en" sz="800" u="sng">
                <a:solidFill>
                  <a:schemeClr val="accent5"/>
                </a:solidFill>
                <a:hlinkClick r:id="rId11">
                  <a:extLst>
                    <a:ext uri="{A12FA001-AC4F-418D-AE19-62706E023703}">
                      <ahyp:hlinkClr val="tx"/>
                    </a:ext>
                  </a:extLst>
                </a:hlinkClick>
              </a:rPr>
              <a:t>https://twitter.com</a:t>
            </a:r>
            <a:r>
              <a:rPr lang="en" sz="800"/>
              <a:t>/</a:t>
            </a:r>
            <a:endParaRPr sz="800"/>
          </a:p>
          <a:p>
            <a:pPr indent="0" lvl="0" marL="0" rtl="0" algn="l">
              <a:spcBef>
                <a:spcPts val="0"/>
              </a:spcBef>
              <a:spcAft>
                <a:spcPts val="0"/>
              </a:spcAft>
              <a:buNone/>
            </a:pPr>
            <a:r>
              <a:rPr lang="en" sz="800"/>
              <a:t>Desantis Photos: </a:t>
            </a:r>
            <a:r>
              <a:rPr lang="en" sz="800" u="sng">
                <a:solidFill>
                  <a:schemeClr val="hlink"/>
                </a:solidFill>
                <a:hlinkClick r:id="rId12"/>
              </a:rPr>
              <a:t>desantis-ad.jpg</a:t>
            </a:r>
            <a:r>
              <a:rPr lang="en" sz="800"/>
              <a:t> </a:t>
            </a:r>
            <a:r>
              <a:rPr lang="en" sz="800" u="sng">
                <a:solidFill>
                  <a:schemeClr val="hlink"/>
                </a:solidFill>
                <a:hlinkClick r:id="rId13"/>
              </a:rPr>
              <a:t>aa18b8e7-3d18-4edd-8386-aa9206fc22f2.jpg</a:t>
            </a:r>
            <a:endParaRPr sz="800"/>
          </a:p>
          <a:p>
            <a:pPr indent="0" lvl="0" marL="0" rtl="0" algn="l">
              <a:spcBef>
                <a:spcPts val="0"/>
              </a:spcBef>
              <a:spcAft>
                <a:spcPts val="0"/>
              </a:spcAft>
              <a:buNone/>
            </a:pPr>
            <a:r>
              <a:rPr lang="en" sz="800" u="sng">
                <a:solidFill>
                  <a:schemeClr val="hlink"/>
                </a:solidFill>
                <a:hlinkClick r:id="rId14"/>
              </a:rPr>
              <a:t>https://www.tallahassee.com/gcdn/presto/2022/08/13/PTAL/3c2dfb68-3861-4485-89c6-404ba4d842a6-DeSantis_education_tour.png</a:t>
            </a:r>
            <a:r>
              <a:rPr lang="en" sz="800"/>
              <a:t> </a:t>
            </a:r>
            <a:endParaRPr sz="800"/>
          </a:p>
          <a:p>
            <a:pPr indent="0" lvl="0" marL="0" rtl="0" algn="l">
              <a:spcBef>
                <a:spcPts val="0"/>
              </a:spcBef>
              <a:spcAft>
                <a:spcPts val="0"/>
              </a:spcAft>
              <a:buNone/>
            </a:pPr>
            <a:r>
              <a:rPr lang="en" sz="800" u="sng">
                <a:solidFill>
                  <a:schemeClr val="hlink"/>
                </a:solidFill>
                <a:hlinkClick r:id="rId15"/>
              </a:rPr>
              <a:t>https://www.politico.com/dims4/default/2ec9037/2147483647/legacy_thumbnail/1200x800%3E/quality/90/?url=https%3A%2F%2Fcf-images.us-east-1.prod.boltdns.net%2Fv1%2Fstatic%2F1155968404%2F5ed63302-8ccd-4fb3-84d9-1ca32fa635f6%2Fd38031a5-3944-4d8c-b330-e9c592b3d70e%2F1280x720%2Fmatch%2Fimage.jpg</a:t>
            </a:r>
            <a:r>
              <a:rPr lang="en" sz="800"/>
              <a:t> </a:t>
            </a:r>
            <a:endParaRPr sz="800"/>
          </a:p>
          <a:p>
            <a:pPr indent="0" lvl="0" marL="0" rtl="0" algn="l">
              <a:spcBef>
                <a:spcPts val="0"/>
              </a:spcBef>
              <a:spcAft>
                <a:spcPts val="0"/>
              </a:spcAft>
              <a:buNone/>
            </a:pPr>
            <a:r>
              <a:rPr lang="en" sz="800" u="sng">
                <a:solidFill>
                  <a:schemeClr val="hlink"/>
                </a:solidFill>
                <a:hlinkClick r:id="rId16"/>
              </a:rPr>
              <a:t>https://media.cnn.com/api/v1/images/stellar/prod/230524181841-desantis-announcement-twitter-spaces-phone.jpg?c=original</a:t>
            </a:r>
            <a:r>
              <a:rPr lang="en" sz="800"/>
              <a:t> </a:t>
            </a:r>
            <a:endParaRPr sz="10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14"/>
          <p:cNvSpPr txBox="1"/>
          <p:nvPr>
            <p:ph type="title"/>
          </p:nvPr>
        </p:nvSpPr>
        <p:spPr>
          <a:xfrm>
            <a:off x="258425" y="215625"/>
            <a:ext cx="2490000" cy="6081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1789-1920</a:t>
            </a:r>
            <a:endParaRPr/>
          </a:p>
        </p:txBody>
      </p:sp>
      <p:sp>
        <p:nvSpPr>
          <p:cNvPr id="135" name="Google Shape;135;p14"/>
          <p:cNvSpPr txBox="1"/>
          <p:nvPr>
            <p:ph idx="1" type="body"/>
          </p:nvPr>
        </p:nvSpPr>
        <p:spPr>
          <a:xfrm>
            <a:off x="701475" y="1118475"/>
            <a:ext cx="4455900" cy="84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u="sng">
                <a:solidFill>
                  <a:schemeClr val="hlink"/>
                </a:solidFill>
                <a:latin typeface="Arial"/>
                <a:ea typeface="Arial"/>
                <a:cs typeface="Arial"/>
                <a:sym typeface="Arial"/>
                <a:hlinkClick r:id="rId3"/>
              </a:rPr>
              <a:t>First Annual Address to Congress, January 8, 1790</a:t>
            </a:r>
            <a:endParaRPr sz="1800">
              <a:latin typeface="Arial"/>
              <a:ea typeface="Arial"/>
              <a:cs typeface="Arial"/>
              <a:sym typeface="Arial"/>
            </a:endParaRPr>
          </a:p>
          <a:p>
            <a:pPr indent="0" lvl="0" marL="0" rtl="0" algn="l">
              <a:spcBef>
                <a:spcPts val="1200"/>
              </a:spcBef>
              <a:spcAft>
                <a:spcPts val="1200"/>
              </a:spcAft>
              <a:buNone/>
            </a:pPr>
            <a:r>
              <a:rPr lang="en" sz="1800">
                <a:latin typeface="Arial"/>
                <a:ea typeface="Arial"/>
                <a:cs typeface="Arial"/>
                <a:sym typeface="Arial"/>
              </a:rPr>
              <a:t>Follow the link above to visit an interactive document</a:t>
            </a:r>
            <a:endParaRPr sz="1800">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15"/>
          <p:cNvSpPr txBox="1"/>
          <p:nvPr>
            <p:ph type="title"/>
          </p:nvPr>
        </p:nvSpPr>
        <p:spPr>
          <a:xfrm>
            <a:off x="258425" y="215625"/>
            <a:ext cx="2490000" cy="6081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1789-1920</a:t>
            </a:r>
            <a:endParaRPr/>
          </a:p>
        </p:txBody>
      </p:sp>
      <p:sp>
        <p:nvSpPr>
          <p:cNvPr id="141" name="Google Shape;141;p15"/>
          <p:cNvSpPr txBox="1"/>
          <p:nvPr>
            <p:ph idx="1" type="body"/>
          </p:nvPr>
        </p:nvSpPr>
        <p:spPr>
          <a:xfrm>
            <a:off x="258425" y="1011950"/>
            <a:ext cx="6135300" cy="3449700"/>
          </a:xfrm>
          <a:prstGeom prst="rect">
            <a:avLst/>
          </a:prstGeom>
        </p:spPr>
        <p:txBody>
          <a:bodyPr anchorCtr="0" anchor="t" bIns="91425" lIns="91425" spcFirstLastPara="1" rIns="91425" wrap="square" tIns="91425">
            <a:normAutofit fontScale="92500" lnSpcReduction="20000"/>
          </a:bodyPr>
          <a:lstStyle/>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Main Method of Communication: </a:t>
            </a:r>
            <a:r>
              <a:rPr lang="en" sz="1800">
                <a:solidFill>
                  <a:srgbClr val="000000"/>
                </a:solidFill>
                <a:latin typeface="Arial"/>
                <a:ea typeface="Arial"/>
                <a:cs typeface="Arial"/>
                <a:sym typeface="Arial"/>
              </a:rPr>
              <a:t>Speeches; Debates; Newspaper/Press</a:t>
            </a:r>
            <a:r>
              <a:rPr b="1" lang="en" sz="1800">
                <a:solidFill>
                  <a:srgbClr val="000000"/>
                </a:solidFill>
                <a:latin typeface="Arial"/>
                <a:ea typeface="Arial"/>
                <a:cs typeface="Arial"/>
                <a:sym typeface="Arial"/>
              </a:rPr>
              <a:t> </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b="1"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Notable President(s): </a:t>
            </a:r>
            <a:r>
              <a:rPr lang="en" sz="1800">
                <a:solidFill>
                  <a:srgbClr val="000000"/>
                </a:solidFill>
                <a:latin typeface="Arial"/>
                <a:ea typeface="Arial"/>
                <a:cs typeface="Arial"/>
                <a:sym typeface="Arial"/>
              </a:rPr>
              <a:t>Washington</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b="1"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b="1"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Example of Communication: </a:t>
            </a:r>
            <a:r>
              <a:rPr lang="en" sz="1800">
                <a:solidFill>
                  <a:srgbClr val="000000"/>
                </a:solidFill>
                <a:latin typeface="Arial"/>
                <a:ea typeface="Arial"/>
                <a:cs typeface="Arial"/>
                <a:sym typeface="Arial"/>
              </a:rPr>
              <a:t>Speeches- First State of the Union; Farewell Address</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Strengths/Weaknesses:</a:t>
            </a:r>
            <a:r>
              <a:rPr lang="en" sz="1400">
                <a:solidFill>
                  <a:srgbClr val="000000"/>
                </a:solidFill>
                <a:latin typeface="Arial"/>
                <a:ea typeface="Arial"/>
                <a:cs typeface="Arial"/>
                <a:sym typeface="Arial"/>
              </a:rPr>
              <a:t> </a:t>
            </a:r>
            <a:endParaRPr sz="1800">
              <a:solidFill>
                <a:srgbClr val="000000"/>
              </a:solidFill>
              <a:latin typeface="Arial"/>
              <a:ea typeface="Arial"/>
              <a:cs typeface="Arial"/>
              <a:sym typeface="Arial"/>
            </a:endParaRPr>
          </a:p>
          <a:p>
            <a:pPr indent="-334327" lvl="0" marL="457200" rtl="0" algn="l">
              <a:lnSpc>
                <a:spcPct val="100000"/>
              </a:lnSpc>
              <a:spcBef>
                <a:spcPts val="0"/>
              </a:spcBef>
              <a:spcAft>
                <a:spcPts val="0"/>
              </a:spcAft>
              <a:buClr>
                <a:srgbClr val="000000"/>
              </a:buClr>
              <a:buSzPct val="100000"/>
              <a:buFont typeface="Arial"/>
              <a:buChar char="+"/>
            </a:pPr>
            <a:r>
              <a:rPr lang="en" sz="1800">
                <a:solidFill>
                  <a:srgbClr val="000000"/>
                </a:solidFill>
                <a:latin typeface="Arial"/>
                <a:ea typeface="Arial"/>
                <a:cs typeface="Arial"/>
                <a:sym typeface="Arial"/>
              </a:rPr>
              <a:t>Message reaches wider audience; people felt less nervous about direction of the new government</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lang="en" sz="1800">
                <a:solidFill>
                  <a:srgbClr val="000000"/>
                </a:solidFill>
                <a:latin typeface="Arial"/>
                <a:ea typeface="Arial"/>
                <a:cs typeface="Arial"/>
                <a:sym typeface="Arial"/>
              </a:rPr>
              <a:t> -	Time delay; must be literate</a:t>
            </a:r>
            <a:endParaRPr sz="1800">
              <a:solidFill>
                <a:srgbClr val="000000"/>
              </a:solidFill>
              <a:latin typeface="Arial"/>
              <a:ea typeface="Arial"/>
              <a:cs typeface="Arial"/>
              <a:sym typeface="Arial"/>
            </a:endParaRPr>
          </a:p>
        </p:txBody>
      </p:sp>
      <p:pic>
        <p:nvPicPr>
          <p:cNvPr id="142" name="Google Shape;142;p15"/>
          <p:cNvPicPr preferRelativeResize="0"/>
          <p:nvPr/>
        </p:nvPicPr>
        <p:blipFill>
          <a:blip r:embed="rId3">
            <a:alphaModFix/>
          </a:blip>
          <a:stretch>
            <a:fillRect/>
          </a:stretch>
        </p:blipFill>
        <p:spPr>
          <a:xfrm>
            <a:off x="6261523" y="297675"/>
            <a:ext cx="2618176" cy="32536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16"/>
          <p:cNvSpPr txBox="1"/>
          <p:nvPr>
            <p:ph type="title"/>
          </p:nvPr>
        </p:nvSpPr>
        <p:spPr>
          <a:xfrm>
            <a:off x="258425" y="215625"/>
            <a:ext cx="2490000" cy="6081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1920-1960</a:t>
            </a:r>
            <a:endParaRPr/>
          </a:p>
        </p:txBody>
      </p:sp>
      <p:sp>
        <p:nvSpPr>
          <p:cNvPr id="148" name="Google Shape;148;p16"/>
          <p:cNvSpPr txBox="1"/>
          <p:nvPr/>
        </p:nvSpPr>
        <p:spPr>
          <a:xfrm>
            <a:off x="505325" y="927625"/>
            <a:ext cx="4527300" cy="9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u="sng">
                <a:solidFill>
                  <a:schemeClr val="hlink"/>
                </a:solidFill>
                <a:hlinkClick r:id="rId3"/>
              </a:rPr>
              <a:t>SOUND CLIP</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Scroll down page to Primary Sources: Audio clip</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17"/>
          <p:cNvSpPr txBox="1"/>
          <p:nvPr>
            <p:ph type="title"/>
          </p:nvPr>
        </p:nvSpPr>
        <p:spPr>
          <a:xfrm>
            <a:off x="258425" y="215625"/>
            <a:ext cx="2490000" cy="6081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1920-1960</a:t>
            </a:r>
            <a:endParaRPr/>
          </a:p>
        </p:txBody>
      </p:sp>
      <p:sp>
        <p:nvSpPr>
          <p:cNvPr id="154" name="Google Shape;154;p17"/>
          <p:cNvSpPr txBox="1"/>
          <p:nvPr>
            <p:ph idx="1" type="body"/>
          </p:nvPr>
        </p:nvSpPr>
        <p:spPr>
          <a:xfrm>
            <a:off x="429350" y="955850"/>
            <a:ext cx="5953500" cy="3482700"/>
          </a:xfrm>
          <a:prstGeom prst="rect">
            <a:avLst/>
          </a:prstGeom>
        </p:spPr>
        <p:txBody>
          <a:bodyPr anchorCtr="0" anchor="t" bIns="91425" lIns="91425" spcFirstLastPara="1" rIns="91425" wrap="square" tIns="91425">
            <a:normAutofit lnSpcReduction="20000"/>
          </a:bodyPr>
          <a:lstStyle/>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Main Method of Communication: </a:t>
            </a:r>
            <a:r>
              <a:rPr lang="en" sz="1800">
                <a:solidFill>
                  <a:srgbClr val="000000"/>
                </a:solidFill>
                <a:latin typeface="Arial"/>
                <a:ea typeface="Arial"/>
                <a:cs typeface="Arial"/>
                <a:sym typeface="Arial"/>
              </a:rPr>
              <a:t>Radio</a:t>
            </a:r>
            <a:r>
              <a:rPr b="1" lang="en" sz="1800">
                <a:solidFill>
                  <a:srgbClr val="000000"/>
                </a:solidFill>
                <a:latin typeface="Arial"/>
                <a:ea typeface="Arial"/>
                <a:cs typeface="Arial"/>
                <a:sym typeface="Arial"/>
              </a:rPr>
              <a:t> </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b="1"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Notable President(s): </a:t>
            </a:r>
            <a:r>
              <a:rPr lang="en" sz="1800">
                <a:solidFill>
                  <a:srgbClr val="000000"/>
                </a:solidFill>
                <a:latin typeface="Arial"/>
                <a:ea typeface="Arial"/>
                <a:cs typeface="Arial"/>
                <a:sym typeface="Arial"/>
              </a:rPr>
              <a:t>Franklin D. Roosevelt</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b="1"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b="1"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Example of Communication: </a:t>
            </a:r>
            <a:r>
              <a:rPr lang="en" sz="1800">
                <a:solidFill>
                  <a:srgbClr val="000000"/>
                </a:solidFill>
                <a:latin typeface="Arial"/>
                <a:ea typeface="Arial"/>
                <a:cs typeface="Arial"/>
                <a:sym typeface="Arial"/>
              </a:rPr>
              <a:t>Formal Speeches; Informal messages-Fireside Chats; Campaign ads; Announcements of government news</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Strengths/Weaknesses:</a:t>
            </a:r>
            <a:r>
              <a:rPr lang="en" sz="1400">
                <a:solidFill>
                  <a:srgbClr val="000000"/>
                </a:solidFill>
                <a:latin typeface="Arial"/>
                <a:ea typeface="Arial"/>
                <a:cs typeface="Arial"/>
                <a:sym typeface="Arial"/>
              </a:rPr>
              <a:t> </a:t>
            </a:r>
            <a:endParaRPr sz="1400">
              <a:solidFill>
                <a:srgbClr val="000000"/>
              </a:solidFill>
              <a:latin typeface="Arial"/>
              <a:ea typeface="Arial"/>
              <a:cs typeface="Arial"/>
              <a:sym typeface="Arial"/>
            </a:endParaRPr>
          </a:p>
          <a:p>
            <a:pPr indent="-342900" lvl="0" marL="457200" rtl="0" algn="l">
              <a:lnSpc>
                <a:spcPct val="100000"/>
              </a:lnSpc>
              <a:spcBef>
                <a:spcPts val="0"/>
              </a:spcBef>
              <a:spcAft>
                <a:spcPts val="0"/>
              </a:spcAft>
              <a:buClr>
                <a:srgbClr val="000000"/>
              </a:buClr>
              <a:buSzPts val="1800"/>
              <a:buFont typeface="Arial"/>
              <a:buChar char="+"/>
            </a:pPr>
            <a:r>
              <a:rPr lang="en" sz="1800">
                <a:solidFill>
                  <a:srgbClr val="000000"/>
                </a:solidFill>
                <a:latin typeface="Arial"/>
                <a:ea typeface="Arial"/>
                <a:cs typeface="Arial"/>
                <a:sym typeface="Arial"/>
              </a:rPr>
              <a:t>Speak directly to Americans in their living room;</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lang="en" sz="1800">
                <a:solidFill>
                  <a:srgbClr val="000000"/>
                </a:solidFill>
                <a:latin typeface="Arial"/>
                <a:ea typeface="Arial"/>
                <a:cs typeface="Arial"/>
                <a:sym typeface="Arial"/>
              </a:rPr>
              <a:t>  -	No visual, only audio; not all could afford a radio</a:t>
            </a:r>
            <a:endParaRPr sz="1800">
              <a:solidFill>
                <a:srgbClr val="000000"/>
              </a:solidFill>
              <a:latin typeface="Arial"/>
              <a:ea typeface="Arial"/>
              <a:cs typeface="Arial"/>
              <a:sym typeface="Arial"/>
            </a:endParaRPr>
          </a:p>
        </p:txBody>
      </p:sp>
      <p:pic>
        <p:nvPicPr>
          <p:cNvPr id="155" name="Google Shape;155;p17"/>
          <p:cNvPicPr preferRelativeResize="0"/>
          <p:nvPr/>
        </p:nvPicPr>
        <p:blipFill>
          <a:blip r:embed="rId3">
            <a:alphaModFix/>
          </a:blip>
          <a:stretch>
            <a:fillRect/>
          </a:stretch>
        </p:blipFill>
        <p:spPr>
          <a:xfrm>
            <a:off x="6424450" y="408550"/>
            <a:ext cx="2177032" cy="1685924"/>
          </a:xfrm>
          <a:prstGeom prst="rect">
            <a:avLst/>
          </a:prstGeom>
          <a:noFill/>
          <a:ln>
            <a:noFill/>
          </a:ln>
        </p:spPr>
      </p:pic>
      <p:pic>
        <p:nvPicPr>
          <p:cNvPr id="156" name="Google Shape;156;p17"/>
          <p:cNvPicPr preferRelativeResize="0"/>
          <p:nvPr/>
        </p:nvPicPr>
        <p:blipFill>
          <a:blip r:embed="rId4">
            <a:alphaModFix/>
          </a:blip>
          <a:stretch>
            <a:fillRect/>
          </a:stretch>
        </p:blipFill>
        <p:spPr>
          <a:xfrm>
            <a:off x="6459025" y="2485300"/>
            <a:ext cx="2193423" cy="16859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18"/>
          <p:cNvSpPr txBox="1"/>
          <p:nvPr>
            <p:ph type="title"/>
          </p:nvPr>
        </p:nvSpPr>
        <p:spPr>
          <a:xfrm>
            <a:off x="258425" y="215625"/>
            <a:ext cx="2490000" cy="6081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1960-2000</a:t>
            </a:r>
            <a:endParaRPr/>
          </a:p>
        </p:txBody>
      </p:sp>
      <p:sp>
        <p:nvSpPr>
          <p:cNvPr id="162" name="Google Shape;162;p18"/>
          <p:cNvSpPr txBox="1"/>
          <p:nvPr>
            <p:ph idx="1" type="body"/>
          </p:nvPr>
        </p:nvSpPr>
        <p:spPr>
          <a:xfrm>
            <a:off x="461050" y="924650"/>
            <a:ext cx="4727400" cy="5361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1800" u="sng">
                <a:solidFill>
                  <a:schemeClr val="hlink"/>
                </a:solidFill>
                <a:latin typeface="Arial"/>
                <a:ea typeface="Arial"/>
                <a:cs typeface="Arial"/>
                <a:sym typeface="Arial"/>
                <a:hlinkClick r:id="rId3"/>
              </a:rPr>
              <a:t>1960 Presidential Debate: Video Link</a:t>
            </a:r>
            <a:endParaRPr sz="1800">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9"/>
          <p:cNvSpPr txBox="1"/>
          <p:nvPr>
            <p:ph type="title"/>
          </p:nvPr>
        </p:nvSpPr>
        <p:spPr>
          <a:xfrm>
            <a:off x="258425" y="215625"/>
            <a:ext cx="2490000" cy="6081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1960-2000</a:t>
            </a:r>
            <a:endParaRPr/>
          </a:p>
        </p:txBody>
      </p:sp>
      <p:sp>
        <p:nvSpPr>
          <p:cNvPr id="168" name="Google Shape;168;p19"/>
          <p:cNvSpPr txBox="1"/>
          <p:nvPr>
            <p:ph idx="1" type="body"/>
          </p:nvPr>
        </p:nvSpPr>
        <p:spPr>
          <a:xfrm>
            <a:off x="565275" y="1949100"/>
            <a:ext cx="7711800" cy="2932800"/>
          </a:xfrm>
          <a:prstGeom prst="rect">
            <a:avLst/>
          </a:prstGeom>
        </p:spPr>
        <p:txBody>
          <a:bodyPr anchorCtr="0" anchor="t" bIns="91425" lIns="91425" spcFirstLastPara="1" rIns="91425" wrap="square" tIns="91425">
            <a:normAutofit lnSpcReduction="20000"/>
          </a:bodyPr>
          <a:lstStyle/>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Main Method of Communication: </a:t>
            </a:r>
            <a:r>
              <a:rPr lang="en" sz="1800">
                <a:solidFill>
                  <a:srgbClr val="000000"/>
                </a:solidFill>
                <a:latin typeface="Arial"/>
                <a:ea typeface="Arial"/>
                <a:cs typeface="Arial"/>
                <a:sym typeface="Arial"/>
              </a:rPr>
              <a:t>Television</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b="1"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Notable President(s): </a:t>
            </a:r>
            <a:r>
              <a:rPr lang="en" sz="1800">
                <a:solidFill>
                  <a:srgbClr val="000000"/>
                </a:solidFill>
                <a:latin typeface="Arial"/>
                <a:ea typeface="Arial"/>
                <a:cs typeface="Arial"/>
                <a:sym typeface="Arial"/>
              </a:rPr>
              <a:t>John F. Kennedy; Ronald </a:t>
            </a:r>
            <a:r>
              <a:rPr lang="en" sz="1800">
                <a:solidFill>
                  <a:srgbClr val="000000"/>
                </a:solidFill>
                <a:latin typeface="Arial"/>
                <a:ea typeface="Arial"/>
                <a:cs typeface="Arial"/>
                <a:sym typeface="Arial"/>
              </a:rPr>
              <a:t>Reagan</a:t>
            </a:r>
            <a:r>
              <a:rPr lang="en" sz="1800">
                <a:solidFill>
                  <a:srgbClr val="000000"/>
                </a:solidFill>
                <a:latin typeface="Arial"/>
                <a:ea typeface="Arial"/>
                <a:cs typeface="Arial"/>
                <a:sym typeface="Arial"/>
              </a:rPr>
              <a:t> </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b="1"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Example of Communication: </a:t>
            </a:r>
            <a:r>
              <a:rPr lang="en" sz="1800">
                <a:solidFill>
                  <a:srgbClr val="000000"/>
                </a:solidFill>
                <a:latin typeface="Arial"/>
                <a:ea typeface="Arial"/>
                <a:cs typeface="Arial"/>
                <a:sym typeface="Arial"/>
              </a:rPr>
              <a:t>Presidential debates; campaign commercials; speeches; announcements; interviews </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Strengths/Weaknesses:</a:t>
            </a:r>
            <a:r>
              <a:rPr lang="en" sz="1400">
                <a:solidFill>
                  <a:srgbClr val="000000"/>
                </a:solidFill>
                <a:latin typeface="Arial"/>
                <a:ea typeface="Arial"/>
                <a:cs typeface="Arial"/>
                <a:sym typeface="Arial"/>
              </a:rPr>
              <a:t> </a:t>
            </a:r>
            <a:endParaRPr sz="1400">
              <a:solidFill>
                <a:srgbClr val="000000"/>
              </a:solidFill>
              <a:latin typeface="Arial"/>
              <a:ea typeface="Arial"/>
              <a:cs typeface="Arial"/>
              <a:sym typeface="Arial"/>
            </a:endParaRPr>
          </a:p>
          <a:p>
            <a:pPr indent="-342900" lvl="0" marL="457200" rtl="0" algn="l">
              <a:lnSpc>
                <a:spcPct val="100000"/>
              </a:lnSpc>
              <a:spcBef>
                <a:spcPts val="0"/>
              </a:spcBef>
              <a:spcAft>
                <a:spcPts val="0"/>
              </a:spcAft>
              <a:buClr>
                <a:srgbClr val="000000"/>
              </a:buClr>
              <a:buSzPts val="1800"/>
              <a:buFont typeface="Arial"/>
              <a:buChar char="+"/>
            </a:pPr>
            <a:r>
              <a:rPr lang="en" sz="1800">
                <a:solidFill>
                  <a:srgbClr val="000000"/>
                </a:solidFill>
                <a:latin typeface="Arial"/>
                <a:ea typeface="Arial"/>
                <a:cs typeface="Arial"/>
                <a:sym typeface="Arial"/>
              </a:rPr>
              <a:t>Can feel like you are talking directly to American people; doesn’t have to be live</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lang="en" sz="1800">
                <a:solidFill>
                  <a:srgbClr val="000000"/>
                </a:solidFill>
                <a:latin typeface="Arial"/>
                <a:ea typeface="Arial"/>
                <a:cs typeface="Arial"/>
                <a:sym typeface="Arial"/>
              </a:rPr>
              <a:t>  -	Can harm efforts if you aren’t charismatic; body language can be </a:t>
            </a:r>
            <a:endParaRPr sz="1800">
              <a:solidFill>
                <a:srgbClr val="000000"/>
              </a:solidFill>
              <a:latin typeface="Arial"/>
              <a:ea typeface="Arial"/>
              <a:cs typeface="Arial"/>
              <a:sym typeface="Arial"/>
            </a:endParaRPr>
          </a:p>
          <a:p>
            <a:pPr indent="457200" lvl="0" marL="0" rtl="0" algn="l">
              <a:lnSpc>
                <a:spcPct val="100000"/>
              </a:lnSpc>
              <a:spcBef>
                <a:spcPts val="0"/>
              </a:spcBef>
              <a:spcAft>
                <a:spcPts val="0"/>
              </a:spcAft>
              <a:buNone/>
            </a:pPr>
            <a:r>
              <a:rPr lang="en" sz="1800">
                <a:solidFill>
                  <a:srgbClr val="000000"/>
                </a:solidFill>
                <a:latin typeface="Arial"/>
                <a:ea typeface="Arial"/>
                <a:cs typeface="Arial"/>
                <a:sym typeface="Arial"/>
              </a:rPr>
              <a:t>seen and judged</a:t>
            </a:r>
            <a:endParaRPr sz="1800">
              <a:solidFill>
                <a:srgbClr val="000000"/>
              </a:solidFill>
              <a:latin typeface="Arial"/>
              <a:ea typeface="Arial"/>
              <a:cs typeface="Arial"/>
              <a:sym typeface="Arial"/>
            </a:endParaRPr>
          </a:p>
        </p:txBody>
      </p:sp>
      <p:pic>
        <p:nvPicPr>
          <p:cNvPr id="169" name="Google Shape;169;p19"/>
          <p:cNvPicPr preferRelativeResize="0"/>
          <p:nvPr/>
        </p:nvPicPr>
        <p:blipFill>
          <a:blip r:embed="rId3">
            <a:alphaModFix/>
          </a:blip>
          <a:stretch>
            <a:fillRect/>
          </a:stretch>
        </p:blipFill>
        <p:spPr>
          <a:xfrm>
            <a:off x="4666075" y="263175"/>
            <a:ext cx="4152525" cy="16859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0"/>
          <p:cNvSpPr txBox="1"/>
          <p:nvPr>
            <p:ph type="title"/>
          </p:nvPr>
        </p:nvSpPr>
        <p:spPr>
          <a:xfrm>
            <a:off x="258425" y="215625"/>
            <a:ext cx="2490000" cy="6081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2000-Today</a:t>
            </a:r>
            <a:endParaRPr/>
          </a:p>
        </p:txBody>
      </p:sp>
      <p:pic>
        <p:nvPicPr>
          <p:cNvPr id="175" name="Google Shape;175;p20"/>
          <p:cNvPicPr preferRelativeResize="0"/>
          <p:nvPr/>
        </p:nvPicPr>
        <p:blipFill>
          <a:blip r:embed="rId3">
            <a:alphaModFix/>
          </a:blip>
          <a:stretch>
            <a:fillRect/>
          </a:stretch>
        </p:blipFill>
        <p:spPr>
          <a:xfrm>
            <a:off x="2403350" y="599300"/>
            <a:ext cx="4409676" cy="4001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1"/>
          <p:cNvSpPr txBox="1"/>
          <p:nvPr>
            <p:ph type="title"/>
          </p:nvPr>
        </p:nvSpPr>
        <p:spPr>
          <a:xfrm>
            <a:off x="258425" y="215625"/>
            <a:ext cx="2490000" cy="6081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2000-Today</a:t>
            </a:r>
            <a:endParaRPr/>
          </a:p>
        </p:txBody>
      </p:sp>
      <p:sp>
        <p:nvSpPr>
          <p:cNvPr id="181" name="Google Shape;181;p21"/>
          <p:cNvSpPr txBox="1"/>
          <p:nvPr>
            <p:ph idx="1" type="body"/>
          </p:nvPr>
        </p:nvSpPr>
        <p:spPr>
          <a:xfrm>
            <a:off x="258425" y="1397350"/>
            <a:ext cx="6451200" cy="3410700"/>
          </a:xfrm>
          <a:prstGeom prst="rect">
            <a:avLst/>
          </a:prstGeom>
        </p:spPr>
        <p:txBody>
          <a:bodyPr anchorCtr="0" anchor="t" bIns="91425" lIns="91425" spcFirstLastPara="1" rIns="91425" wrap="square" tIns="91425">
            <a:normAutofit lnSpcReduction="20000"/>
          </a:bodyPr>
          <a:lstStyle/>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Main Method of Communication: </a:t>
            </a:r>
            <a:endParaRPr b="1"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lang="en" sz="1800">
                <a:solidFill>
                  <a:srgbClr val="000000"/>
                </a:solidFill>
                <a:latin typeface="Arial"/>
                <a:ea typeface="Arial"/>
                <a:cs typeface="Arial"/>
                <a:sym typeface="Arial"/>
              </a:rPr>
              <a:t>Social Media/Internet</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b="1"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Notable President(s): </a:t>
            </a:r>
            <a:endParaRPr b="1"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lang="en" sz="1800">
                <a:solidFill>
                  <a:srgbClr val="000000"/>
                </a:solidFill>
                <a:latin typeface="Arial"/>
                <a:ea typeface="Arial"/>
                <a:cs typeface="Arial"/>
                <a:sym typeface="Arial"/>
              </a:rPr>
              <a:t>Barack Obama; Donald J. Trump</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b="1"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Example of Communication: </a:t>
            </a:r>
            <a:r>
              <a:rPr lang="en" sz="1800">
                <a:solidFill>
                  <a:srgbClr val="000000"/>
                </a:solidFill>
                <a:latin typeface="Arial"/>
                <a:ea typeface="Arial"/>
                <a:cs typeface="Arial"/>
                <a:sym typeface="Arial"/>
              </a:rPr>
              <a:t>announcements; campaign ads; interviews; thoughts/opinions; short clips of speeches, debates, etc. </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8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b="1" lang="en" sz="1800">
                <a:solidFill>
                  <a:srgbClr val="000000"/>
                </a:solidFill>
                <a:latin typeface="Arial"/>
                <a:ea typeface="Arial"/>
                <a:cs typeface="Arial"/>
                <a:sym typeface="Arial"/>
              </a:rPr>
              <a:t>Strengths/Weaknesses:</a:t>
            </a:r>
            <a:r>
              <a:rPr lang="en" sz="1400">
                <a:solidFill>
                  <a:srgbClr val="000000"/>
                </a:solidFill>
                <a:latin typeface="Arial"/>
                <a:ea typeface="Arial"/>
                <a:cs typeface="Arial"/>
                <a:sym typeface="Arial"/>
              </a:rPr>
              <a:t> </a:t>
            </a:r>
            <a:endParaRPr sz="1400">
              <a:solidFill>
                <a:srgbClr val="000000"/>
              </a:solidFill>
              <a:latin typeface="Arial"/>
              <a:ea typeface="Arial"/>
              <a:cs typeface="Arial"/>
              <a:sym typeface="Arial"/>
            </a:endParaRPr>
          </a:p>
          <a:p>
            <a:pPr indent="-317500" lvl="0" marL="457200" rtl="0" algn="l">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Fast; reaches wide audience; more </a:t>
            </a:r>
            <a:r>
              <a:rPr lang="en" sz="1400">
                <a:solidFill>
                  <a:srgbClr val="000000"/>
                </a:solidFill>
                <a:latin typeface="Arial"/>
                <a:ea typeface="Arial"/>
                <a:cs typeface="Arial"/>
                <a:sym typeface="Arial"/>
              </a:rPr>
              <a:t>digestible</a:t>
            </a:r>
            <a:r>
              <a:rPr lang="en" sz="1400">
                <a:solidFill>
                  <a:srgbClr val="000000"/>
                </a:solidFill>
                <a:latin typeface="Arial"/>
                <a:ea typeface="Arial"/>
                <a:cs typeface="Arial"/>
                <a:sym typeface="Arial"/>
              </a:rPr>
              <a:t> in smaller chunks; on the go; can address more day to day topics</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lang="en" sz="1400">
                <a:solidFill>
                  <a:srgbClr val="000000"/>
                </a:solidFill>
                <a:latin typeface="Arial"/>
                <a:ea typeface="Arial"/>
                <a:cs typeface="Arial"/>
                <a:sym typeface="Arial"/>
              </a:rPr>
              <a:t>  -	</a:t>
            </a:r>
            <a:r>
              <a:rPr lang="en" sz="1400">
                <a:solidFill>
                  <a:srgbClr val="000000"/>
                </a:solidFill>
                <a:latin typeface="Arial"/>
                <a:ea typeface="Arial"/>
                <a:cs typeface="Arial"/>
                <a:sym typeface="Arial"/>
              </a:rPr>
              <a:t>Misinformation</a:t>
            </a:r>
            <a:r>
              <a:rPr lang="en" sz="1400">
                <a:solidFill>
                  <a:srgbClr val="000000"/>
                </a:solidFill>
                <a:latin typeface="Arial"/>
                <a:ea typeface="Arial"/>
                <a:cs typeface="Arial"/>
                <a:sym typeface="Arial"/>
              </a:rPr>
              <a:t> spreads quickly; communication tends to be more </a:t>
            </a:r>
            <a:endParaRPr sz="1400">
              <a:solidFill>
                <a:srgbClr val="000000"/>
              </a:solidFill>
              <a:latin typeface="Arial"/>
              <a:ea typeface="Arial"/>
              <a:cs typeface="Arial"/>
              <a:sym typeface="Arial"/>
            </a:endParaRPr>
          </a:p>
          <a:p>
            <a:pPr indent="457200" lvl="0" marL="0" rtl="0" algn="l">
              <a:lnSpc>
                <a:spcPct val="100000"/>
              </a:lnSpc>
              <a:spcBef>
                <a:spcPts val="0"/>
              </a:spcBef>
              <a:spcAft>
                <a:spcPts val="0"/>
              </a:spcAft>
              <a:buNone/>
            </a:pPr>
            <a:r>
              <a:rPr lang="en" sz="1400">
                <a:solidFill>
                  <a:srgbClr val="000000"/>
                </a:solidFill>
                <a:latin typeface="Arial"/>
                <a:ea typeface="Arial"/>
                <a:cs typeface="Arial"/>
                <a:sym typeface="Arial"/>
              </a:rPr>
              <a:t>sensational and less policy driven</a:t>
            </a:r>
            <a:endParaRPr sz="1400">
              <a:solidFill>
                <a:srgbClr val="000000"/>
              </a:solidFill>
              <a:latin typeface="Arial"/>
              <a:ea typeface="Arial"/>
              <a:cs typeface="Arial"/>
              <a:sym typeface="Arial"/>
            </a:endParaRPr>
          </a:p>
        </p:txBody>
      </p:sp>
      <p:pic>
        <p:nvPicPr>
          <p:cNvPr id="182" name="Google Shape;182;p21"/>
          <p:cNvPicPr preferRelativeResize="0"/>
          <p:nvPr/>
        </p:nvPicPr>
        <p:blipFill>
          <a:blip r:embed="rId3">
            <a:alphaModFix/>
          </a:blip>
          <a:stretch>
            <a:fillRect/>
          </a:stretch>
        </p:blipFill>
        <p:spPr>
          <a:xfrm>
            <a:off x="4481172" y="308375"/>
            <a:ext cx="4304099" cy="210422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Shift">
  <a:themeElements>
    <a:clrScheme name="Shift">
      <a:dk1>
        <a:srgbClr val="FFFFFF"/>
      </a:dk1>
      <a:lt1>
        <a:srgbClr val="AF7B51"/>
      </a:lt1>
      <a:dk2>
        <a:srgbClr val="233A44"/>
      </a:dk2>
      <a:lt2>
        <a:srgbClr val="D9D9D9"/>
      </a:lt2>
      <a:accent1>
        <a:srgbClr val="00796B"/>
      </a:accent1>
      <a:accent2>
        <a:srgbClr val="D9563F"/>
      </a:accent2>
      <a:accent3>
        <a:srgbClr val="C4A15A"/>
      </a:accent3>
      <a:accent4>
        <a:srgbClr val="14F597"/>
      </a:accent4>
      <a:accent5>
        <a:srgbClr val="3D4594"/>
      </a:accent5>
      <a:accent6>
        <a:srgbClr val="163EF5"/>
      </a:accent6>
      <a:hlink>
        <a:srgbClr val="3D4594"/>
      </a:hlink>
      <a:folHlink>
        <a:srgbClr val="3D459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