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7fafdfb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7fafdfb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Definitions from Merriam-Webster dictionary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178550" y="195325"/>
            <a:ext cx="4248000" cy="211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Elected Officials Make Decisions?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79950" y="2571750"/>
            <a:ext cx="4045200" cy="23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Public </a:t>
            </a:r>
            <a:r>
              <a:rPr b="1" lang="en" sz="1200"/>
              <a:t>Policy</a:t>
            </a:r>
            <a:r>
              <a:rPr lang="en" sz="1200"/>
              <a:t>: </a:t>
            </a:r>
            <a:r>
              <a:rPr lang="en" sz="1200"/>
              <a:t>a system of laws, regulations, practices, and priorities concerning a given topic set and funded by elected leaders and/or government agency</a:t>
            </a:r>
            <a:endParaRPr sz="1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Influence</a:t>
            </a:r>
            <a:r>
              <a:rPr lang="en" sz="1200"/>
              <a:t>: </a:t>
            </a:r>
            <a:r>
              <a:rPr lang="en" sz="1200"/>
              <a:t>having an effect or impact on the actions, behavior, opinions, etc., of another or others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FFFF"/>
              </a:highlight>
            </a:endParaRPr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939500" y="727625"/>
            <a:ext cx="3978000" cy="369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Brainstorm: How do elected officials at all levels of government make decisions? What do they take into account when making policies? Who influences them?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Make sure to write down </a:t>
            </a:r>
            <a:r>
              <a:rPr i="1" lang="en" sz="2400">
                <a:latin typeface="Times New Roman"/>
                <a:ea typeface="Times New Roman"/>
                <a:cs typeface="Times New Roman"/>
                <a:sym typeface="Times New Roman"/>
              </a:rPr>
              <a:t>everything 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you know about the process of setting policy</a:t>
            </a:r>
            <a:endParaRPr sz="30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0" y="4772025"/>
            <a:ext cx="952500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