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11EAF3D-425B-4378-8596-B0921B7CFCF3}">
  <a:tblStyle styleId="{211EAF3D-425B-4378-8596-B0921B7CFCF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3bd27f96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3bd27f9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502fdcebb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502fdcebb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3bd27f961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3bd27f96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3bd27f96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e3bd27f96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3bd27f96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e3bd27f96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s://www.pewresearch.org/short-reads/2014/07/24/voter-turnout-always-drops-off-for-midterm-elections-but-why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hovotesformayor.org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hyperlink" Target="https://www.electproject.org/election-data/voter-turnout-demographics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electproject.org/election-data/voter-turnout-demographics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electproject.org/election-data/voter-turnout-demographics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Voter Turnout Trends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4825" y="4646475"/>
            <a:ext cx="874000" cy="34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6326" y="607262"/>
            <a:ext cx="5531200" cy="3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84300" y="4507625"/>
            <a:ext cx="8975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Source:  Pew Research Center;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https://www.pewresearch.org/short-reads/2014/07/24/voter-turnout-always-drops-off-for-midterm-elections-but-why/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938700" y="102875"/>
            <a:ext cx="6275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Voter Turnout:  Presidential Elections vs. Midterm Elections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84300" y="4507625"/>
            <a:ext cx="8975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Source: 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http://whovotesformayor.org/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1434450" y="115750"/>
            <a:ext cx="6275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2. </a:t>
            </a:r>
            <a:r>
              <a:rPr lang="en" sz="1600"/>
              <a:t>Voter Turnout:  Mayoral/Local Elections in Select Cities</a:t>
            </a:r>
            <a:endParaRPr sz="1600"/>
          </a:p>
        </p:txBody>
      </p:sp>
      <p:graphicFrame>
        <p:nvGraphicFramePr>
          <p:cNvPr id="69" name="Google Shape;69;p15"/>
          <p:cNvGraphicFramePr/>
          <p:nvPr/>
        </p:nvGraphicFramePr>
        <p:xfrm>
          <a:off x="938700" y="651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{211EAF3D-425B-4378-8596-B0921B7CFCF3}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City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Eligible Voter Turnout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Austin, TX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Dallas, TX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Jacksonville, FL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31%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Las Vegas, NV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Miami, FL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New York City, NY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14%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Tallahassee, FL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17%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Washington, D.C.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20%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9350" y="481250"/>
            <a:ext cx="6941625" cy="41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74300" y="4629175"/>
            <a:ext cx="8795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Source:  U.S. Elections Project;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https://www.electproject.org/election-data/voter-turnout-demographics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546875" y="221525"/>
            <a:ext cx="5124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180025" y="4539150"/>
            <a:ext cx="8795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Source:  U.S. Elections Project;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https://www.electproject.org/election-data/voter-turnout-demographics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7063" y="190975"/>
            <a:ext cx="6881324" cy="41082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7"/>
          <p:cNvSpPr txBox="1"/>
          <p:nvPr/>
        </p:nvSpPr>
        <p:spPr>
          <a:xfrm>
            <a:off x="546875" y="221525"/>
            <a:ext cx="5124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r>
              <a:rPr lang="en"/>
              <a:t>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/>
        </p:nvSpPr>
        <p:spPr>
          <a:xfrm>
            <a:off x="180025" y="4539150"/>
            <a:ext cx="8795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Source:  U.S. Elections Project;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https://www.electproject.org/election-data/voter-turnout-demographics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7850" y="165250"/>
            <a:ext cx="6939751" cy="40395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8"/>
          <p:cNvSpPr txBox="1"/>
          <p:nvPr/>
        </p:nvSpPr>
        <p:spPr>
          <a:xfrm>
            <a:off x="546875" y="221525"/>
            <a:ext cx="512400" cy="3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r>
              <a:rPr lang="en"/>
              <a:t>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