
<file path=[Content_Types].xml><?xml version="1.0" encoding="utf-8"?>
<Types xmlns="http://schemas.openxmlformats.org/package/2006/content-types">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59" r:id="rId4"/>
  </p:sldMasterIdLst>
  <p:notesMasterIdLst>
    <p:notesMasterId r:id="rId5"/>
  </p:notesMasterIdLst>
  <p:sldIdLst>
    <p:sldId id="256" r:id="rId6"/>
  </p:sldIdLst>
  <p:sldSz cy="51435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5" Type="http://schemas.openxmlformats.org/officeDocument/2006/relationships/notesMaster" Target="notesMasters/notesMaster1.xml"/><Relationship Id="rId6"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www.brookings.edu/research/turnout-in-2020-spiked-among-both-democratic-and-republican-voting-groups-new-census-data-shows/" TargetMode="Externa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t>Discussion Questions</a:t>
            </a:r>
            <a:r>
              <a:rPr lang="en"/>
              <a:t>: What do you notice/observe?  What percentage of people voted for president in the 2020 election?  Was that higher or lower than the previous election in 2016?  In the last 40 years, what has been the highest voter turnout?  Knowing what we know now about citizen’s responsibility to vote, and the importance and voting in elections, why should we encourage more people to vote in elections?</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Graph source: </a:t>
            </a:r>
            <a:r>
              <a:rPr lang="en" u="sng">
                <a:solidFill>
                  <a:srgbClr val="1155CC"/>
                </a:solidFill>
                <a:hlinkClick r:id="rId2">
                  <a:extLst>
                    <a:ext uri="{A12FA001-AC4F-418D-AE19-62706E023703}">
                      <ahyp:hlinkClr val="tx"/>
                    </a:ext>
                  </a:extLst>
                </a:hlinkClick>
              </a:rPr>
              <a:t>https://www.brookings.edu/research/turnout-in-2020-spiked-among-both-democratic-and-republican-voting-groups-new-census-data-shows/</a:t>
            </a:r>
            <a:r>
              <a:rPr lang="en">
                <a:solidFill>
                  <a:schemeClr val="dk1"/>
                </a:solidFill>
              </a:rPr>
              <a:t>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xml"/><Relationship Id="rId3"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914400" y="376238"/>
            <a:ext cx="7315200" cy="4391025"/>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