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2.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60"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Lst>
  <p:sldSz cy="5143500" cx="9144000"/>
  <p:notesSz cx="6858000" cy="9144000"/>
  <p:embeddedFontLst>
    <p:embeddedFont>
      <p:font typeface="Lobster"/>
      <p:regular r:id="rId16"/>
    </p:embeddedFont>
    <p:embeddedFont>
      <p:font typeface="Permanent Marker"/>
      <p:regular r:id="rId17"/>
    </p:embeddedFont>
    <p:embeddedFont>
      <p:font typeface="Alfa Slab One"/>
      <p:regular r:id="rId18"/>
    </p:embeddedFont>
    <p:embeddedFont>
      <p:font typeface="Playfair Display Black"/>
      <p:bold r:id="rId19"/>
      <p:boldItalic r:id="rId20"/>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PlayfairDisplayBlack-boldItalic.fntdata"/><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font" Target="fonts/PermanentMarker-regular.fntdata"/><Relationship Id="rId16" Type="http://schemas.openxmlformats.org/officeDocument/2006/relationships/font" Target="fonts/Lobster-regular.fntdata"/><Relationship Id="rId5" Type="http://schemas.openxmlformats.org/officeDocument/2006/relationships/notesMaster" Target="notesMasters/notesMaster1.xml"/><Relationship Id="rId19" Type="http://schemas.openxmlformats.org/officeDocument/2006/relationships/font" Target="fonts/PlayfairDisplayBlack-bold.fntdata"/><Relationship Id="rId6" Type="http://schemas.openxmlformats.org/officeDocument/2006/relationships/slide" Target="slides/slide1.xml"/><Relationship Id="rId18" Type="http://schemas.openxmlformats.org/officeDocument/2006/relationships/font" Target="fonts/AlfaSlabOne-regular.fntdata"/><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5" name="Shape 55"/>
        <p:cNvGrpSpPr/>
        <p:nvPr/>
      </p:nvGrpSpPr>
      <p:grpSpPr>
        <a:xfrm>
          <a:off x="0" y="0"/>
          <a:ext cx="0" cy="0"/>
          <a:chOff x="0" y="0"/>
          <a:chExt cx="0" cy="0"/>
        </a:xfrm>
      </p:grpSpPr>
      <p:sp>
        <p:nvSpPr>
          <p:cNvPr id="56" name="Google Shape;56;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57" name="Google Shape;57;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0" name="Shape 150"/>
        <p:cNvGrpSpPr/>
        <p:nvPr/>
      </p:nvGrpSpPr>
      <p:grpSpPr>
        <a:xfrm>
          <a:off x="0" y="0"/>
          <a:ext cx="0" cy="0"/>
          <a:chOff x="0" y="0"/>
          <a:chExt cx="0" cy="0"/>
        </a:xfrm>
      </p:grpSpPr>
      <p:sp>
        <p:nvSpPr>
          <p:cNvPr id="151" name="Google Shape;151;g1e3cf0b504d_0_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2" name="Google Shape;152;g1e3cf0b504d_0_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2" name="Shape 62"/>
        <p:cNvGrpSpPr/>
        <p:nvPr/>
      </p:nvGrpSpPr>
      <p:grpSpPr>
        <a:xfrm>
          <a:off x="0" y="0"/>
          <a:ext cx="0" cy="0"/>
          <a:chOff x="0" y="0"/>
          <a:chExt cx="0" cy="0"/>
        </a:xfrm>
      </p:grpSpPr>
      <p:sp>
        <p:nvSpPr>
          <p:cNvPr id="63" name="Google Shape;63;g1da6a06f8ff_0_53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4" name="Google Shape;64;g1da6a06f8ff_0_53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 name="Shape 70"/>
        <p:cNvGrpSpPr/>
        <p:nvPr/>
      </p:nvGrpSpPr>
      <p:grpSpPr>
        <a:xfrm>
          <a:off x="0" y="0"/>
          <a:ext cx="0" cy="0"/>
          <a:chOff x="0" y="0"/>
          <a:chExt cx="0" cy="0"/>
        </a:xfrm>
      </p:grpSpPr>
      <p:sp>
        <p:nvSpPr>
          <p:cNvPr id="71" name="Google Shape;71;g20f54c813bd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2" name="Google Shape;72;g20f54c813bd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7" name="Shape 77"/>
        <p:cNvGrpSpPr/>
        <p:nvPr/>
      </p:nvGrpSpPr>
      <p:grpSpPr>
        <a:xfrm>
          <a:off x="0" y="0"/>
          <a:ext cx="0" cy="0"/>
          <a:chOff x="0" y="0"/>
          <a:chExt cx="0" cy="0"/>
        </a:xfrm>
      </p:grpSpPr>
      <p:sp>
        <p:nvSpPr>
          <p:cNvPr id="78" name="Google Shape;78;g20f54c813bd_0_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9" name="Google Shape;79;g20f54c813bd_0_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4" name="Shape 84"/>
        <p:cNvGrpSpPr/>
        <p:nvPr/>
      </p:nvGrpSpPr>
      <p:grpSpPr>
        <a:xfrm>
          <a:off x="0" y="0"/>
          <a:ext cx="0" cy="0"/>
          <a:chOff x="0" y="0"/>
          <a:chExt cx="0" cy="0"/>
        </a:xfrm>
      </p:grpSpPr>
      <p:sp>
        <p:nvSpPr>
          <p:cNvPr id="85" name="Google Shape;85;g20f54c813bd_0_1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6" name="Google Shape;86;g20f54c813bd_0_1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3" name="Shape 103"/>
        <p:cNvGrpSpPr/>
        <p:nvPr/>
      </p:nvGrpSpPr>
      <p:grpSpPr>
        <a:xfrm>
          <a:off x="0" y="0"/>
          <a:ext cx="0" cy="0"/>
          <a:chOff x="0" y="0"/>
          <a:chExt cx="0" cy="0"/>
        </a:xfrm>
      </p:grpSpPr>
      <p:sp>
        <p:nvSpPr>
          <p:cNvPr id="104" name="Google Shape;104;g20f54c813bd_0_1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5" name="Google Shape;105;g20f54c813bd_0_1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0" name="Shape 110"/>
        <p:cNvGrpSpPr/>
        <p:nvPr/>
      </p:nvGrpSpPr>
      <p:grpSpPr>
        <a:xfrm>
          <a:off x="0" y="0"/>
          <a:ext cx="0" cy="0"/>
          <a:chOff x="0" y="0"/>
          <a:chExt cx="0" cy="0"/>
        </a:xfrm>
      </p:grpSpPr>
      <p:sp>
        <p:nvSpPr>
          <p:cNvPr id="111" name="Google Shape;111;g20f54c813bd_0_6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2" name="Google Shape;112;g20f54c813bd_0_6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9" name="Shape 129"/>
        <p:cNvGrpSpPr/>
        <p:nvPr/>
      </p:nvGrpSpPr>
      <p:grpSpPr>
        <a:xfrm>
          <a:off x="0" y="0"/>
          <a:ext cx="0" cy="0"/>
          <a:chOff x="0" y="0"/>
          <a:chExt cx="0" cy="0"/>
        </a:xfrm>
      </p:grpSpPr>
      <p:sp>
        <p:nvSpPr>
          <p:cNvPr id="130" name="Google Shape;130;g20f54c813bd_0_3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1" name="Google Shape;131;g20f54c813bd_0_3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1" name="Shape 141"/>
        <p:cNvGrpSpPr/>
        <p:nvPr/>
      </p:nvGrpSpPr>
      <p:grpSpPr>
        <a:xfrm>
          <a:off x="0" y="0"/>
          <a:ext cx="0" cy="0"/>
          <a:chOff x="0" y="0"/>
          <a:chExt cx="0" cy="0"/>
        </a:xfrm>
      </p:grpSpPr>
      <p:sp>
        <p:nvSpPr>
          <p:cNvPr id="142" name="Google Shape;142;g20f54c813bd_0_3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3" name="Google Shape;143;g20f54c813bd_0_3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p:cSld name="AUTOLAYOUT">
    <p:spTree>
      <p:nvGrpSpPr>
        <p:cNvPr id="50" name="Shape 50"/>
        <p:cNvGrpSpPr/>
        <p:nvPr/>
      </p:nvGrpSpPr>
      <p:grpSpPr>
        <a:xfrm>
          <a:off x="0" y="0"/>
          <a:ext cx="0" cy="0"/>
          <a:chOff x="0" y="0"/>
          <a:chExt cx="0" cy="0"/>
        </a:xfrm>
      </p:grpSpPr>
      <p:sp>
        <p:nvSpPr>
          <p:cNvPr id="51" name="Google Shape;51;p13"/>
          <p:cNvSpPr/>
          <p:nvPr/>
        </p:nvSpPr>
        <p:spPr>
          <a:xfrm>
            <a:off x="0" y="0"/>
            <a:ext cx="9144000" cy="5143500"/>
          </a:xfrm>
          <a:prstGeom prst="rect">
            <a:avLst/>
          </a:prstGeom>
          <a:gradFill>
            <a:gsLst>
              <a:gs pos="0">
                <a:srgbClr val="696969"/>
              </a:gs>
              <a:gs pos="100000">
                <a:srgbClr val="1D1D1D"/>
              </a:gs>
            </a:gsLst>
            <a:lin ang="5400012"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2" name="Google Shape;52;p13"/>
          <p:cNvSpPr txBox="1"/>
          <p:nvPr>
            <p:ph type="title"/>
          </p:nvPr>
        </p:nvSpPr>
        <p:spPr>
          <a:xfrm>
            <a:off x="311700" y="205950"/>
            <a:ext cx="3889500" cy="1833000"/>
          </a:xfrm>
          <a:prstGeom prst="rect">
            <a:avLst/>
          </a:prstGeom>
          <a:noFill/>
        </p:spPr>
        <p:txBody>
          <a:bodyPr anchorCtr="0" anchor="b" bIns="91425" lIns="91425" spcFirstLastPara="1" rIns="91425" wrap="square" tIns="91425">
            <a:normAutofit/>
          </a:bodyPr>
          <a:lstStyle>
            <a:lvl1pPr lvl="0" algn="l">
              <a:lnSpc>
                <a:spcPct val="100000"/>
              </a:lnSpc>
              <a:spcBef>
                <a:spcPts val="0"/>
              </a:spcBef>
              <a:spcAft>
                <a:spcPts val="0"/>
              </a:spcAft>
              <a:buClr>
                <a:srgbClr val="FFFFFF"/>
              </a:buClr>
              <a:buSzPts val="2800"/>
              <a:buNone/>
              <a:defRPr sz="2800">
                <a:solidFill>
                  <a:srgbClr val="FFFFFF"/>
                </a:solidFill>
              </a:defRPr>
            </a:lvl1pPr>
            <a:lvl2pPr lvl="1" algn="l">
              <a:lnSpc>
                <a:spcPct val="100000"/>
              </a:lnSpc>
              <a:spcBef>
                <a:spcPts val="0"/>
              </a:spcBef>
              <a:spcAft>
                <a:spcPts val="0"/>
              </a:spcAft>
              <a:buClr>
                <a:srgbClr val="FFFFFF"/>
              </a:buClr>
              <a:buSzPts val="2800"/>
              <a:buNone/>
              <a:defRPr sz="2800">
                <a:solidFill>
                  <a:srgbClr val="FFFFFF"/>
                </a:solidFill>
              </a:defRPr>
            </a:lvl2pPr>
            <a:lvl3pPr lvl="2" algn="l">
              <a:lnSpc>
                <a:spcPct val="100000"/>
              </a:lnSpc>
              <a:spcBef>
                <a:spcPts val="0"/>
              </a:spcBef>
              <a:spcAft>
                <a:spcPts val="0"/>
              </a:spcAft>
              <a:buClr>
                <a:srgbClr val="FFFFFF"/>
              </a:buClr>
              <a:buSzPts val="2800"/>
              <a:buNone/>
              <a:defRPr sz="2800">
                <a:solidFill>
                  <a:srgbClr val="FFFFFF"/>
                </a:solidFill>
              </a:defRPr>
            </a:lvl3pPr>
            <a:lvl4pPr lvl="3" algn="l">
              <a:lnSpc>
                <a:spcPct val="100000"/>
              </a:lnSpc>
              <a:spcBef>
                <a:spcPts val="0"/>
              </a:spcBef>
              <a:spcAft>
                <a:spcPts val="0"/>
              </a:spcAft>
              <a:buClr>
                <a:srgbClr val="FFFFFF"/>
              </a:buClr>
              <a:buSzPts val="2800"/>
              <a:buNone/>
              <a:defRPr sz="2800">
                <a:solidFill>
                  <a:srgbClr val="FFFFFF"/>
                </a:solidFill>
              </a:defRPr>
            </a:lvl4pPr>
            <a:lvl5pPr lvl="4" algn="l">
              <a:lnSpc>
                <a:spcPct val="100000"/>
              </a:lnSpc>
              <a:spcBef>
                <a:spcPts val="0"/>
              </a:spcBef>
              <a:spcAft>
                <a:spcPts val="0"/>
              </a:spcAft>
              <a:buClr>
                <a:srgbClr val="FFFFFF"/>
              </a:buClr>
              <a:buSzPts val="2800"/>
              <a:buNone/>
              <a:defRPr sz="2800">
                <a:solidFill>
                  <a:srgbClr val="FFFFFF"/>
                </a:solidFill>
              </a:defRPr>
            </a:lvl5pPr>
            <a:lvl6pPr lvl="5" algn="l">
              <a:lnSpc>
                <a:spcPct val="100000"/>
              </a:lnSpc>
              <a:spcBef>
                <a:spcPts val="0"/>
              </a:spcBef>
              <a:spcAft>
                <a:spcPts val="0"/>
              </a:spcAft>
              <a:buClr>
                <a:srgbClr val="FFFFFF"/>
              </a:buClr>
              <a:buSzPts val="2800"/>
              <a:buNone/>
              <a:defRPr sz="2800">
                <a:solidFill>
                  <a:srgbClr val="FFFFFF"/>
                </a:solidFill>
              </a:defRPr>
            </a:lvl6pPr>
            <a:lvl7pPr lvl="6" algn="l">
              <a:lnSpc>
                <a:spcPct val="100000"/>
              </a:lnSpc>
              <a:spcBef>
                <a:spcPts val="0"/>
              </a:spcBef>
              <a:spcAft>
                <a:spcPts val="0"/>
              </a:spcAft>
              <a:buClr>
                <a:srgbClr val="FFFFFF"/>
              </a:buClr>
              <a:buSzPts val="2800"/>
              <a:buNone/>
              <a:defRPr sz="2800">
                <a:solidFill>
                  <a:srgbClr val="FFFFFF"/>
                </a:solidFill>
              </a:defRPr>
            </a:lvl7pPr>
            <a:lvl8pPr lvl="7" algn="l">
              <a:lnSpc>
                <a:spcPct val="100000"/>
              </a:lnSpc>
              <a:spcBef>
                <a:spcPts val="0"/>
              </a:spcBef>
              <a:spcAft>
                <a:spcPts val="0"/>
              </a:spcAft>
              <a:buClr>
                <a:srgbClr val="FFFFFF"/>
              </a:buClr>
              <a:buSzPts val="2800"/>
              <a:buNone/>
              <a:defRPr sz="2800">
                <a:solidFill>
                  <a:srgbClr val="FFFFFF"/>
                </a:solidFill>
              </a:defRPr>
            </a:lvl8pPr>
            <a:lvl9pPr lvl="8" algn="l">
              <a:lnSpc>
                <a:spcPct val="100000"/>
              </a:lnSpc>
              <a:spcBef>
                <a:spcPts val="0"/>
              </a:spcBef>
              <a:spcAft>
                <a:spcPts val="0"/>
              </a:spcAft>
              <a:buClr>
                <a:srgbClr val="FFFFFF"/>
              </a:buClr>
              <a:buSzPts val="2800"/>
              <a:buNone/>
              <a:defRPr sz="2800">
                <a:solidFill>
                  <a:srgbClr val="FFFFFF"/>
                </a:solidFill>
              </a:defRPr>
            </a:lvl9pPr>
          </a:lstStyle>
          <a:p/>
        </p:txBody>
      </p:sp>
      <p:sp>
        <p:nvSpPr>
          <p:cNvPr id="53" name="Google Shape;53;p13"/>
          <p:cNvSpPr txBox="1"/>
          <p:nvPr>
            <p:ph idx="1" type="body"/>
          </p:nvPr>
        </p:nvSpPr>
        <p:spPr>
          <a:xfrm>
            <a:off x="311700" y="2234525"/>
            <a:ext cx="3889500" cy="2334300"/>
          </a:xfrm>
          <a:prstGeom prst="rect">
            <a:avLst/>
          </a:prstGeom>
          <a:noFill/>
        </p:spPr>
        <p:txBody>
          <a:bodyPr anchorCtr="0" anchor="t" bIns="91425" lIns="91425" spcFirstLastPara="1" rIns="91425" wrap="square" tIns="91425">
            <a:normAutofit/>
          </a:bodyPr>
          <a:lstStyle>
            <a:lvl1pPr indent="-317500" lvl="0" marL="457200" algn="l">
              <a:lnSpc>
                <a:spcPct val="115000"/>
              </a:lnSpc>
              <a:spcBef>
                <a:spcPts val="0"/>
              </a:spcBef>
              <a:spcAft>
                <a:spcPts val="0"/>
              </a:spcAft>
              <a:buClr>
                <a:srgbClr val="FFFFFF"/>
              </a:buClr>
              <a:buSzPts val="1400"/>
              <a:buChar char="●"/>
              <a:defRPr sz="1400">
                <a:solidFill>
                  <a:srgbClr val="FFFFFF"/>
                </a:solidFill>
              </a:defRPr>
            </a:lvl1pPr>
            <a:lvl2pPr indent="-304800" lvl="1" marL="914400" algn="l">
              <a:lnSpc>
                <a:spcPct val="115000"/>
              </a:lnSpc>
              <a:spcBef>
                <a:spcPts val="0"/>
              </a:spcBef>
              <a:spcAft>
                <a:spcPts val="0"/>
              </a:spcAft>
              <a:buClr>
                <a:srgbClr val="FFFFFF"/>
              </a:buClr>
              <a:buSzPts val="1200"/>
              <a:buChar char="○"/>
              <a:defRPr sz="1200">
                <a:solidFill>
                  <a:srgbClr val="FFFFFF"/>
                </a:solidFill>
              </a:defRPr>
            </a:lvl2pPr>
            <a:lvl3pPr indent="-304800" lvl="2" marL="1371600" algn="l">
              <a:lnSpc>
                <a:spcPct val="115000"/>
              </a:lnSpc>
              <a:spcBef>
                <a:spcPts val="0"/>
              </a:spcBef>
              <a:spcAft>
                <a:spcPts val="0"/>
              </a:spcAft>
              <a:buClr>
                <a:srgbClr val="FFFFFF"/>
              </a:buClr>
              <a:buSzPts val="1200"/>
              <a:buChar char="■"/>
              <a:defRPr sz="1200">
                <a:solidFill>
                  <a:srgbClr val="FFFFFF"/>
                </a:solidFill>
              </a:defRPr>
            </a:lvl3pPr>
            <a:lvl4pPr indent="-304800" lvl="3" marL="1828800" algn="l">
              <a:lnSpc>
                <a:spcPct val="115000"/>
              </a:lnSpc>
              <a:spcBef>
                <a:spcPts val="0"/>
              </a:spcBef>
              <a:spcAft>
                <a:spcPts val="0"/>
              </a:spcAft>
              <a:buClr>
                <a:srgbClr val="FFFFFF"/>
              </a:buClr>
              <a:buSzPts val="1200"/>
              <a:buChar char="●"/>
              <a:defRPr sz="1200">
                <a:solidFill>
                  <a:srgbClr val="FFFFFF"/>
                </a:solidFill>
              </a:defRPr>
            </a:lvl4pPr>
            <a:lvl5pPr indent="-304800" lvl="4" marL="2286000" algn="l">
              <a:lnSpc>
                <a:spcPct val="115000"/>
              </a:lnSpc>
              <a:spcBef>
                <a:spcPts val="0"/>
              </a:spcBef>
              <a:spcAft>
                <a:spcPts val="0"/>
              </a:spcAft>
              <a:buClr>
                <a:srgbClr val="FFFFFF"/>
              </a:buClr>
              <a:buSzPts val="1200"/>
              <a:buChar char="○"/>
              <a:defRPr sz="1200">
                <a:solidFill>
                  <a:srgbClr val="FFFFFF"/>
                </a:solidFill>
              </a:defRPr>
            </a:lvl5pPr>
            <a:lvl6pPr indent="-304800" lvl="5" marL="2743200" algn="l">
              <a:lnSpc>
                <a:spcPct val="115000"/>
              </a:lnSpc>
              <a:spcBef>
                <a:spcPts val="0"/>
              </a:spcBef>
              <a:spcAft>
                <a:spcPts val="0"/>
              </a:spcAft>
              <a:buClr>
                <a:srgbClr val="FFFFFF"/>
              </a:buClr>
              <a:buSzPts val="1200"/>
              <a:buChar char="■"/>
              <a:defRPr sz="1200">
                <a:solidFill>
                  <a:srgbClr val="FFFFFF"/>
                </a:solidFill>
              </a:defRPr>
            </a:lvl6pPr>
            <a:lvl7pPr indent="-304800" lvl="6" marL="3200400" algn="l">
              <a:lnSpc>
                <a:spcPct val="115000"/>
              </a:lnSpc>
              <a:spcBef>
                <a:spcPts val="0"/>
              </a:spcBef>
              <a:spcAft>
                <a:spcPts val="0"/>
              </a:spcAft>
              <a:buClr>
                <a:srgbClr val="FFFFFF"/>
              </a:buClr>
              <a:buSzPts val="1200"/>
              <a:buChar char="●"/>
              <a:defRPr sz="1200">
                <a:solidFill>
                  <a:srgbClr val="FFFFFF"/>
                </a:solidFill>
              </a:defRPr>
            </a:lvl7pPr>
            <a:lvl8pPr indent="-304800" lvl="7" marL="3657600" algn="l">
              <a:lnSpc>
                <a:spcPct val="115000"/>
              </a:lnSpc>
              <a:spcBef>
                <a:spcPts val="0"/>
              </a:spcBef>
              <a:spcAft>
                <a:spcPts val="0"/>
              </a:spcAft>
              <a:buClr>
                <a:srgbClr val="FFFFFF"/>
              </a:buClr>
              <a:buSzPts val="1200"/>
              <a:buChar char="○"/>
              <a:defRPr sz="1200">
                <a:solidFill>
                  <a:srgbClr val="FFFFFF"/>
                </a:solidFill>
              </a:defRPr>
            </a:lvl8pPr>
            <a:lvl9pPr indent="-304800" lvl="8" marL="4114800" algn="l">
              <a:lnSpc>
                <a:spcPct val="115000"/>
              </a:lnSpc>
              <a:spcBef>
                <a:spcPts val="0"/>
              </a:spcBef>
              <a:spcAft>
                <a:spcPts val="0"/>
              </a:spcAft>
              <a:buClr>
                <a:srgbClr val="FFFFFF"/>
              </a:buClr>
              <a:buSzPts val="1200"/>
              <a:buChar char="■"/>
              <a:defRPr sz="1200">
                <a:solidFill>
                  <a:srgbClr val="FFFFFF"/>
                </a:solidFill>
              </a:defRPr>
            </a:lvl9pPr>
          </a:lstStyle>
          <a:p/>
        </p:txBody>
      </p:sp>
      <p:sp>
        <p:nvSpPr>
          <p:cNvPr id="54" name="Google Shape;54;p13"/>
          <p:cNvSpPr txBox="1"/>
          <p:nvPr>
            <p:ph idx="12" type="sldNum"/>
          </p:nvPr>
        </p:nvSpPr>
        <p:spPr>
          <a:xfrm>
            <a:off x="8472458" y="4663217"/>
            <a:ext cx="548700" cy="393600"/>
          </a:xfrm>
          <a:prstGeom prst="rect">
            <a:avLst/>
          </a:prstGeom>
          <a:noFill/>
        </p:spPr>
        <p:txBody>
          <a:bodyPr anchorCtr="0" anchor="ctr" bIns="91425" lIns="91425" spcFirstLastPara="1" rIns="91425" wrap="square" tIns="91425">
            <a:normAutofit/>
          </a:bodyPr>
          <a:lstStyle>
            <a:lvl1pPr lvl="0" algn="r">
              <a:lnSpc>
                <a:spcPct val="100000"/>
              </a:lnSpc>
              <a:spcAft>
                <a:spcPts val="0"/>
              </a:spcAft>
              <a:buNone/>
              <a:defRPr sz="1000">
                <a:solidFill>
                  <a:srgbClr val="FFFFFF"/>
                </a:solidFill>
              </a:defRPr>
            </a:lvl1pPr>
            <a:lvl2pPr lvl="1" algn="r">
              <a:lnSpc>
                <a:spcPct val="100000"/>
              </a:lnSpc>
              <a:spcAft>
                <a:spcPts val="0"/>
              </a:spcAft>
              <a:buNone/>
              <a:defRPr sz="1000">
                <a:solidFill>
                  <a:srgbClr val="FFFFFF"/>
                </a:solidFill>
              </a:defRPr>
            </a:lvl2pPr>
            <a:lvl3pPr lvl="2" algn="r">
              <a:lnSpc>
                <a:spcPct val="100000"/>
              </a:lnSpc>
              <a:spcAft>
                <a:spcPts val="0"/>
              </a:spcAft>
              <a:buNone/>
              <a:defRPr sz="1000">
                <a:solidFill>
                  <a:srgbClr val="FFFFFF"/>
                </a:solidFill>
              </a:defRPr>
            </a:lvl3pPr>
            <a:lvl4pPr lvl="3" algn="r">
              <a:lnSpc>
                <a:spcPct val="100000"/>
              </a:lnSpc>
              <a:spcAft>
                <a:spcPts val="0"/>
              </a:spcAft>
              <a:buNone/>
              <a:defRPr sz="1000">
                <a:solidFill>
                  <a:srgbClr val="FFFFFF"/>
                </a:solidFill>
              </a:defRPr>
            </a:lvl4pPr>
            <a:lvl5pPr lvl="4" algn="r">
              <a:lnSpc>
                <a:spcPct val="100000"/>
              </a:lnSpc>
              <a:spcAft>
                <a:spcPts val="0"/>
              </a:spcAft>
              <a:buNone/>
              <a:defRPr sz="1000">
                <a:solidFill>
                  <a:srgbClr val="FFFFFF"/>
                </a:solidFill>
              </a:defRPr>
            </a:lvl5pPr>
            <a:lvl6pPr lvl="5" algn="r">
              <a:lnSpc>
                <a:spcPct val="100000"/>
              </a:lnSpc>
              <a:spcAft>
                <a:spcPts val="0"/>
              </a:spcAft>
              <a:buNone/>
              <a:defRPr sz="1000">
                <a:solidFill>
                  <a:srgbClr val="FFFFFF"/>
                </a:solidFill>
              </a:defRPr>
            </a:lvl6pPr>
            <a:lvl7pPr lvl="6" algn="r">
              <a:lnSpc>
                <a:spcPct val="100000"/>
              </a:lnSpc>
              <a:spcAft>
                <a:spcPts val="0"/>
              </a:spcAft>
              <a:buNone/>
              <a:defRPr sz="1000">
                <a:solidFill>
                  <a:srgbClr val="FFFFFF"/>
                </a:solidFill>
              </a:defRPr>
            </a:lvl7pPr>
            <a:lvl8pPr lvl="7" algn="r">
              <a:lnSpc>
                <a:spcPct val="100000"/>
              </a:lnSpc>
              <a:spcAft>
                <a:spcPts val="0"/>
              </a:spcAft>
              <a:buNone/>
              <a:defRPr sz="1000">
                <a:solidFill>
                  <a:srgbClr val="FFFFFF"/>
                </a:solidFill>
              </a:defRPr>
            </a:lvl8pPr>
            <a:lvl9pPr lvl="8" algn="r">
              <a:lnSpc>
                <a:spcPct val="100000"/>
              </a:lnSpc>
              <a:spcAft>
                <a:spcPts val="0"/>
              </a:spcAft>
              <a:buNone/>
              <a:defRPr sz="1000">
                <a:solidFill>
                  <a:srgbClr val="FFFFFF"/>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theme" Target="../theme/theme1.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jp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10" Type="http://schemas.openxmlformats.org/officeDocument/2006/relationships/hyperlink" Target="https://unsplash.com/license" TargetMode="External"/><Relationship Id="rId1" Type="http://schemas.openxmlformats.org/officeDocument/2006/relationships/slideLayout" Target="../slideLayouts/slideLayout3.xml"/><Relationship Id="rId2" Type="http://schemas.openxmlformats.org/officeDocument/2006/relationships/notesSlide" Target="../notesSlides/notesSlide10.xml"/><Relationship Id="rId3" Type="http://schemas.openxmlformats.org/officeDocument/2006/relationships/hyperlink" Target="https://upload.wikimedia.org/wikipedia/commons/b/b7/Fremont.jpg" TargetMode="External"/><Relationship Id="rId4" Type="http://schemas.openxmlformats.org/officeDocument/2006/relationships/hyperlink" Target="https://upload.wikimedia.org/wikipedia/commons/3/3b/Recollections_of_Abraham_Lincoln_-_Frontispiece.png" TargetMode="External"/><Relationship Id="rId9" Type="http://schemas.openxmlformats.org/officeDocument/2006/relationships/hyperlink" Target="https://images.unsplash.com/photo-1643923328521-38fa9fc2c717?ixlib=rb-4.0.3&amp;ixid=M3wxMjA3fDB8MHxwaG90by1wYWdlfHx8fGVufDB8fHx8fA%3D%3D&amp;auto=format&amp;fit=crop&amp;w=1113&amp;q=80" TargetMode="External"/><Relationship Id="rId5" Type="http://schemas.openxmlformats.org/officeDocument/2006/relationships/hyperlink" Target="https://cdn.saam.media/nxeGtIVfydR1KAgzrZ_3Z7X8E0o/2600/0/center/cover/webp/https%3A%2F%2Fd3ec1vt3scx7rr.cloudfront.net%2Ffiles%2Ffiles%2Fimages%2FXX10%2FSAAM-XX107_1-000001.jpg" TargetMode="External"/><Relationship Id="rId6" Type="http://schemas.openxmlformats.org/officeDocument/2006/relationships/hyperlink" Target="https://upload.wikimedia.org/wikipedia/commons/1/1a/Martin_Van_Buren.jpg" TargetMode="External"/><Relationship Id="rId7" Type="http://schemas.openxmlformats.org/officeDocument/2006/relationships/hyperlink" Target="https://upload.wikimedia.org/wikipedia/commons/3/38/Thomas_H_Nast.jpg" TargetMode="External"/><Relationship Id="rId8" Type="http://schemas.openxmlformats.org/officeDocument/2006/relationships/hyperlink" Target="https://www.loc.gov/resource/cph.3c12163/"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 Id="rId3" Type="http://schemas.openxmlformats.org/officeDocument/2006/relationships/image" Target="../media/image2.png"/><Relationship Id="rId4" Type="http://schemas.openxmlformats.org/officeDocument/2006/relationships/image" Target="../media/image8.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3.xml"/><Relationship Id="rId3" Type="http://schemas.openxmlformats.org/officeDocument/2006/relationships/image" Target="../media/image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4.xml"/><Relationship Id="rId3" Type="http://schemas.openxmlformats.org/officeDocument/2006/relationships/image" Target="../media/image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5.xml"/><Relationship Id="rId3" Type="http://schemas.openxmlformats.org/officeDocument/2006/relationships/image" Target="../media/image11.jpg"/><Relationship Id="rId4" Type="http://schemas.openxmlformats.org/officeDocument/2006/relationships/image" Target="../media/image2.png"/><Relationship Id="rId5" Type="http://schemas.openxmlformats.org/officeDocument/2006/relationships/image" Target="../media/image10.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6.xml"/><Relationship Id="rId3" Type="http://schemas.openxmlformats.org/officeDocument/2006/relationships/image" Target="../media/image2.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7.xml"/><Relationship Id="rId3" Type="http://schemas.openxmlformats.org/officeDocument/2006/relationships/image" Target="../media/image4.jpg"/><Relationship Id="rId4" Type="http://schemas.openxmlformats.org/officeDocument/2006/relationships/image" Target="../media/image2.png"/><Relationship Id="rId5" Type="http://schemas.openxmlformats.org/officeDocument/2006/relationships/image" Target="../media/image9.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8.xml"/><Relationship Id="rId3" Type="http://schemas.openxmlformats.org/officeDocument/2006/relationships/image" Target="../media/image3.jpg"/><Relationship Id="rId4" Type="http://schemas.openxmlformats.org/officeDocument/2006/relationships/image" Target="../media/image7.jpg"/><Relationship Id="rId5" Type="http://schemas.openxmlformats.org/officeDocument/2006/relationships/image" Target="../media/image2.png"/><Relationship Id="rId6" Type="http://schemas.openxmlformats.org/officeDocument/2006/relationships/image" Target="../media/image5.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9.xml"/><Relationship Id="rId3" Type="http://schemas.openxmlformats.org/officeDocument/2006/relationships/image" Target="../media/image6.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58" name="Shape 58"/>
        <p:cNvGrpSpPr/>
        <p:nvPr/>
      </p:nvGrpSpPr>
      <p:grpSpPr>
        <a:xfrm>
          <a:off x="0" y="0"/>
          <a:ext cx="0" cy="0"/>
          <a:chOff x="0" y="0"/>
          <a:chExt cx="0" cy="0"/>
        </a:xfrm>
      </p:grpSpPr>
      <p:sp>
        <p:nvSpPr>
          <p:cNvPr id="59" name="Google Shape;59;p14"/>
          <p:cNvSpPr/>
          <p:nvPr/>
        </p:nvSpPr>
        <p:spPr>
          <a:xfrm>
            <a:off x="458575" y="3316675"/>
            <a:ext cx="5272200" cy="1826700"/>
          </a:xfrm>
          <a:prstGeom prst="roundRect">
            <a:avLst>
              <a:gd fmla="val 16667" name="adj"/>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60" name="Google Shape;60;p14"/>
          <p:cNvPicPr preferRelativeResize="0"/>
          <p:nvPr/>
        </p:nvPicPr>
        <p:blipFill>
          <a:blip r:embed="rId4">
            <a:alphaModFix/>
          </a:blip>
          <a:stretch>
            <a:fillRect/>
          </a:stretch>
        </p:blipFill>
        <p:spPr>
          <a:xfrm>
            <a:off x="8280450" y="4808100"/>
            <a:ext cx="863550" cy="335275"/>
          </a:xfrm>
          <a:prstGeom prst="rect">
            <a:avLst/>
          </a:prstGeom>
          <a:noFill/>
          <a:ln>
            <a:noFill/>
          </a:ln>
        </p:spPr>
      </p:pic>
      <p:sp>
        <p:nvSpPr>
          <p:cNvPr id="61" name="Google Shape;61;p14"/>
          <p:cNvSpPr txBox="1"/>
          <p:nvPr>
            <p:ph type="ctrTitle"/>
          </p:nvPr>
        </p:nvSpPr>
        <p:spPr>
          <a:xfrm>
            <a:off x="591025" y="3316675"/>
            <a:ext cx="5007300" cy="1826700"/>
          </a:xfrm>
          <a:prstGeom prst="rect">
            <a:avLst/>
          </a:prstGeom>
          <a:effectLst>
            <a:outerShdw blurRad="57150" rotWithShape="0" algn="bl" dir="5400000" dist="19050">
              <a:srgbClr val="000000">
                <a:alpha val="50000"/>
              </a:srgbClr>
            </a:outerShdw>
          </a:effectLst>
        </p:spPr>
        <p:txBody>
          <a:bodyPr anchorCtr="0" anchor="b"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3600">
                <a:latin typeface="Impact"/>
                <a:ea typeface="Impact"/>
                <a:cs typeface="Impact"/>
                <a:sym typeface="Impact"/>
              </a:rPr>
              <a:t>Origins of the Republican and Democratic Political Parties</a:t>
            </a:r>
            <a:endParaRPr b="1" sz="3600">
              <a:latin typeface="Impact"/>
              <a:ea typeface="Impact"/>
              <a:cs typeface="Impact"/>
              <a:sym typeface="Impact"/>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3" name="Shape 153"/>
        <p:cNvGrpSpPr/>
        <p:nvPr/>
      </p:nvGrpSpPr>
      <p:grpSpPr>
        <a:xfrm>
          <a:off x="0" y="0"/>
          <a:ext cx="0" cy="0"/>
          <a:chOff x="0" y="0"/>
          <a:chExt cx="0" cy="0"/>
        </a:xfrm>
      </p:grpSpPr>
      <p:sp>
        <p:nvSpPr>
          <p:cNvPr id="154" name="Google Shape;154;p23"/>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Sources</a:t>
            </a:r>
            <a:endParaRPr/>
          </a:p>
        </p:txBody>
      </p:sp>
      <p:sp>
        <p:nvSpPr>
          <p:cNvPr id="155" name="Google Shape;155;p23"/>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330200" lvl="0" marL="457200" rtl="0" algn="l">
              <a:spcBef>
                <a:spcPts val="0"/>
              </a:spcBef>
              <a:spcAft>
                <a:spcPts val="0"/>
              </a:spcAft>
              <a:buClr>
                <a:schemeClr val="dk1"/>
              </a:buClr>
              <a:buSzPts val="1600"/>
              <a:buAutoNum type="arabicPeriod"/>
            </a:pPr>
            <a:r>
              <a:rPr lang="en" sz="1600">
                <a:solidFill>
                  <a:schemeClr val="dk1"/>
                </a:solidFill>
              </a:rPr>
              <a:t>“</a:t>
            </a:r>
            <a:r>
              <a:rPr lang="en" sz="1600" u="sng">
                <a:solidFill>
                  <a:schemeClr val="hlink"/>
                </a:solidFill>
                <a:hlinkClick r:id="rId3"/>
              </a:rPr>
              <a:t>Fremont</a:t>
            </a:r>
            <a:r>
              <a:rPr lang="en" sz="1600">
                <a:solidFill>
                  <a:schemeClr val="dk1"/>
                </a:solidFill>
              </a:rPr>
              <a:t>” by Bass Otis is under the Public Domain</a:t>
            </a:r>
            <a:endParaRPr sz="1600">
              <a:solidFill>
                <a:schemeClr val="dk1"/>
              </a:solidFill>
            </a:endParaRPr>
          </a:p>
          <a:p>
            <a:pPr indent="-330200" lvl="0" marL="457200" rtl="0" algn="l">
              <a:spcBef>
                <a:spcPts val="0"/>
              </a:spcBef>
              <a:spcAft>
                <a:spcPts val="0"/>
              </a:spcAft>
              <a:buClr>
                <a:schemeClr val="dk1"/>
              </a:buClr>
              <a:buSzPts val="1600"/>
              <a:buAutoNum type="arabicPeriod"/>
            </a:pPr>
            <a:r>
              <a:rPr lang="en" sz="1600">
                <a:solidFill>
                  <a:schemeClr val="dk1"/>
                </a:solidFill>
              </a:rPr>
              <a:t>“</a:t>
            </a:r>
            <a:r>
              <a:rPr lang="en" sz="1600" u="sng">
                <a:solidFill>
                  <a:schemeClr val="hlink"/>
                </a:solidFill>
                <a:hlinkClick r:id="rId4"/>
              </a:rPr>
              <a:t>Recollections of Abraham Lincoln</a:t>
            </a:r>
            <a:r>
              <a:rPr lang="en" sz="1600">
                <a:solidFill>
                  <a:schemeClr val="dk1"/>
                </a:solidFill>
              </a:rPr>
              <a:t>” by G. P. A. Healy </a:t>
            </a:r>
            <a:r>
              <a:rPr lang="en" sz="1600">
                <a:solidFill>
                  <a:schemeClr val="dk1"/>
                </a:solidFill>
              </a:rPr>
              <a:t>is under the Public Domain</a:t>
            </a:r>
            <a:endParaRPr sz="1600">
              <a:solidFill>
                <a:schemeClr val="dk1"/>
              </a:solidFill>
            </a:endParaRPr>
          </a:p>
          <a:p>
            <a:pPr indent="-330200" lvl="0" marL="457200" rtl="0" algn="l">
              <a:spcBef>
                <a:spcPts val="0"/>
              </a:spcBef>
              <a:spcAft>
                <a:spcPts val="0"/>
              </a:spcAft>
              <a:buClr>
                <a:schemeClr val="dk1"/>
              </a:buClr>
              <a:buSzPts val="1600"/>
              <a:buAutoNum type="arabicPeriod"/>
            </a:pPr>
            <a:r>
              <a:rPr lang="en" sz="1600">
                <a:solidFill>
                  <a:schemeClr val="dk1"/>
                </a:solidFill>
              </a:rPr>
              <a:t>“</a:t>
            </a:r>
            <a:r>
              <a:rPr lang="en" sz="1600" u="sng">
                <a:solidFill>
                  <a:schemeClr val="hlink"/>
                </a:solidFill>
                <a:hlinkClick r:id="rId5"/>
              </a:rPr>
              <a:t>Andrew Jackson</a:t>
            </a:r>
            <a:r>
              <a:rPr lang="en" sz="1600">
                <a:solidFill>
                  <a:schemeClr val="dk1"/>
                </a:solidFill>
              </a:rPr>
              <a:t>” by Ralph Eleaser Whiteside Earl is under the Public Domain</a:t>
            </a:r>
            <a:endParaRPr sz="1600">
              <a:solidFill>
                <a:schemeClr val="dk1"/>
              </a:solidFill>
            </a:endParaRPr>
          </a:p>
          <a:p>
            <a:pPr indent="-330200" lvl="0" marL="457200" rtl="0" algn="l">
              <a:spcBef>
                <a:spcPts val="0"/>
              </a:spcBef>
              <a:spcAft>
                <a:spcPts val="0"/>
              </a:spcAft>
              <a:buClr>
                <a:schemeClr val="dk1"/>
              </a:buClr>
              <a:buSzPts val="1600"/>
              <a:buAutoNum type="arabicPeriod"/>
            </a:pPr>
            <a:r>
              <a:rPr lang="en" sz="1600">
                <a:solidFill>
                  <a:schemeClr val="dk1"/>
                </a:solidFill>
              </a:rPr>
              <a:t>“</a:t>
            </a:r>
            <a:r>
              <a:rPr lang="en" sz="1600" u="sng">
                <a:solidFill>
                  <a:schemeClr val="hlink"/>
                </a:solidFill>
                <a:hlinkClick r:id="rId6"/>
              </a:rPr>
              <a:t>Martin Van Buren</a:t>
            </a:r>
            <a:r>
              <a:rPr lang="en" sz="1600">
                <a:solidFill>
                  <a:schemeClr val="dk1"/>
                </a:solidFill>
              </a:rPr>
              <a:t>” from the Library of Congress is under the Public Domain</a:t>
            </a:r>
            <a:endParaRPr sz="1600">
              <a:solidFill>
                <a:schemeClr val="dk1"/>
              </a:solidFill>
            </a:endParaRPr>
          </a:p>
          <a:p>
            <a:pPr indent="-330200" lvl="0" marL="457200" rtl="0" algn="l">
              <a:spcBef>
                <a:spcPts val="0"/>
              </a:spcBef>
              <a:spcAft>
                <a:spcPts val="0"/>
              </a:spcAft>
              <a:buClr>
                <a:schemeClr val="dk1"/>
              </a:buClr>
              <a:buSzPts val="1600"/>
              <a:buAutoNum type="arabicPeriod"/>
            </a:pPr>
            <a:r>
              <a:rPr lang="en" sz="1600">
                <a:solidFill>
                  <a:schemeClr val="dk1"/>
                </a:solidFill>
              </a:rPr>
              <a:t>“</a:t>
            </a:r>
            <a:r>
              <a:rPr lang="en" sz="1600" u="sng">
                <a:solidFill>
                  <a:schemeClr val="hlink"/>
                </a:solidFill>
                <a:hlinkClick r:id="rId7"/>
              </a:rPr>
              <a:t>Thomas H Nast</a:t>
            </a:r>
            <a:r>
              <a:rPr lang="en" sz="1600">
                <a:solidFill>
                  <a:schemeClr val="dk1"/>
                </a:solidFill>
              </a:rPr>
              <a:t>” from the New York Public Library is under the Public Domain</a:t>
            </a:r>
            <a:endParaRPr sz="1600">
              <a:solidFill>
                <a:schemeClr val="dk1"/>
              </a:solidFill>
            </a:endParaRPr>
          </a:p>
          <a:p>
            <a:pPr indent="-330200" lvl="0" marL="457200" rtl="0" algn="l">
              <a:spcBef>
                <a:spcPts val="0"/>
              </a:spcBef>
              <a:spcAft>
                <a:spcPts val="0"/>
              </a:spcAft>
              <a:buClr>
                <a:schemeClr val="dk1"/>
              </a:buClr>
              <a:buSzPts val="1600"/>
              <a:buAutoNum type="arabicPeriod"/>
            </a:pPr>
            <a:r>
              <a:rPr lang="en" sz="1600">
                <a:solidFill>
                  <a:schemeClr val="dk1"/>
                </a:solidFill>
              </a:rPr>
              <a:t>“</a:t>
            </a:r>
            <a:r>
              <a:rPr lang="en" sz="1600" u="sng">
                <a:solidFill>
                  <a:schemeClr val="hlink"/>
                </a:solidFill>
                <a:hlinkClick r:id="rId8"/>
              </a:rPr>
              <a:t>Stranger things have happened. Hold on, and you may walk over the sluggish animal up there yet</a:t>
            </a:r>
            <a:r>
              <a:rPr lang="en" sz="1600">
                <a:solidFill>
                  <a:schemeClr val="dk1"/>
                </a:solidFill>
              </a:rPr>
              <a:t>” from the Library of Congress has no known copyright restrictions</a:t>
            </a:r>
            <a:endParaRPr sz="1600">
              <a:solidFill>
                <a:schemeClr val="dk1"/>
              </a:solidFill>
            </a:endParaRPr>
          </a:p>
          <a:p>
            <a:pPr indent="-330200" lvl="0" marL="457200" rtl="0" algn="l">
              <a:lnSpc>
                <a:spcPct val="100000"/>
              </a:lnSpc>
              <a:spcBef>
                <a:spcPts val="0"/>
              </a:spcBef>
              <a:spcAft>
                <a:spcPts val="0"/>
              </a:spcAft>
              <a:buClr>
                <a:schemeClr val="dk1"/>
              </a:buClr>
              <a:buSzPts val="1600"/>
              <a:buAutoNum type="arabicPeriod"/>
            </a:pPr>
            <a:r>
              <a:rPr lang="en" sz="1600">
                <a:solidFill>
                  <a:schemeClr val="dk1"/>
                </a:solidFill>
              </a:rPr>
              <a:t>“</a:t>
            </a:r>
            <a:r>
              <a:rPr lang="en" sz="1600" u="sng">
                <a:solidFill>
                  <a:srgbClr val="2200CC"/>
                </a:solidFill>
                <a:hlinkClick r:id="rId9">
                  <a:extLst>
                    <a:ext uri="{A12FA001-AC4F-418D-AE19-62706E023703}">
                      <ahyp:hlinkClr val="tx"/>
                    </a:ext>
                  </a:extLst>
                </a:hlinkClick>
              </a:rPr>
              <a:t>The American Flag flying in the wind in front of a blue sky</a:t>
            </a:r>
            <a:r>
              <a:rPr lang="en" sz="1600">
                <a:solidFill>
                  <a:schemeClr val="dk1"/>
                </a:solidFill>
              </a:rPr>
              <a:t>” Annerose Walz is licensed under the </a:t>
            </a:r>
            <a:r>
              <a:rPr lang="en" sz="1600" u="sng">
                <a:solidFill>
                  <a:srgbClr val="2200CC"/>
                </a:solidFill>
                <a:hlinkClick r:id="rId10">
                  <a:extLst>
                    <a:ext uri="{A12FA001-AC4F-418D-AE19-62706E023703}">
                      <ahyp:hlinkClr val="tx"/>
                    </a:ext>
                  </a:extLst>
                </a:hlinkClick>
              </a:rPr>
              <a:t>Unsplash license</a:t>
            </a:r>
            <a:endParaRPr sz="1600">
              <a:solidFill>
                <a:schemeClr val="dk1"/>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gradFill>
          <a:gsLst>
            <a:gs pos="0">
              <a:srgbClr val="D4E5F5"/>
            </a:gs>
            <a:gs pos="100000">
              <a:srgbClr val="70A4D5"/>
            </a:gs>
          </a:gsLst>
          <a:path path="circle">
            <a:fillToRect b="50%" l="50%" r="50%" t="50%"/>
          </a:path>
          <a:tileRect/>
        </a:gradFill>
      </p:bgPr>
    </p:bg>
    <p:spTree>
      <p:nvGrpSpPr>
        <p:cNvPr id="65" name="Shape 65"/>
        <p:cNvGrpSpPr/>
        <p:nvPr/>
      </p:nvGrpSpPr>
      <p:grpSpPr>
        <a:xfrm>
          <a:off x="0" y="0"/>
          <a:ext cx="0" cy="0"/>
          <a:chOff x="0" y="0"/>
          <a:chExt cx="0" cy="0"/>
        </a:xfrm>
      </p:grpSpPr>
      <p:sp>
        <p:nvSpPr>
          <p:cNvPr id="66" name="Google Shape;66;p15"/>
          <p:cNvSpPr txBox="1"/>
          <p:nvPr>
            <p:ph type="title"/>
          </p:nvPr>
        </p:nvSpPr>
        <p:spPr>
          <a:xfrm>
            <a:off x="311700" y="445025"/>
            <a:ext cx="8520600" cy="1108200"/>
          </a:xfrm>
          <a:prstGeom prst="rect">
            <a:avLst/>
          </a:prstGeom>
        </p:spPr>
        <p:txBody>
          <a:bodyPr anchorCtr="0" anchor="t" bIns="91425" lIns="91425" spcFirstLastPara="1" rIns="91425" wrap="square" tIns="91425">
            <a:spAutoFit/>
          </a:bodyPr>
          <a:lstStyle/>
          <a:p>
            <a:pPr indent="0" lvl="0" marL="0" rtl="0" algn="l">
              <a:spcBef>
                <a:spcPts val="0"/>
              </a:spcBef>
              <a:spcAft>
                <a:spcPts val="0"/>
              </a:spcAft>
              <a:buSzPts val="990"/>
              <a:buNone/>
            </a:pPr>
            <a:r>
              <a:rPr lang="en" sz="6000">
                <a:latin typeface="Impact"/>
                <a:ea typeface="Impact"/>
                <a:cs typeface="Impact"/>
                <a:sym typeface="Impact"/>
              </a:rPr>
              <a:t>Political Party:</a:t>
            </a:r>
            <a:endParaRPr sz="6000"/>
          </a:p>
        </p:txBody>
      </p:sp>
      <p:sp>
        <p:nvSpPr>
          <p:cNvPr id="67" name="Google Shape;67;p15"/>
          <p:cNvSpPr txBox="1"/>
          <p:nvPr>
            <p:ph idx="1" type="body"/>
          </p:nvPr>
        </p:nvSpPr>
        <p:spPr>
          <a:xfrm>
            <a:off x="545325" y="1905600"/>
            <a:ext cx="7956900" cy="2696100"/>
          </a:xfrm>
          <a:prstGeom prst="rect">
            <a:avLst/>
          </a:prstGeom>
        </p:spPr>
        <p:txBody>
          <a:bodyPr anchorCtr="0" anchor="t" bIns="91425" lIns="91425" spcFirstLastPara="1" rIns="91425" wrap="square" tIns="91425">
            <a:normAutofit fontScale="55000" lnSpcReduction="10000"/>
          </a:bodyPr>
          <a:lstStyle/>
          <a:p>
            <a:pPr indent="0" lvl="0" marL="0" rtl="0" algn="l">
              <a:spcBef>
                <a:spcPts val="0"/>
              </a:spcBef>
              <a:spcAft>
                <a:spcPts val="0"/>
              </a:spcAft>
              <a:buClr>
                <a:schemeClr val="dk1"/>
              </a:buClr>
              <a:buSzPts val="605"/>
              <a:buFont typeface="Arial"/>
              <a:buNone/>
            </a:pPr>
            <a:r>
              <a:rPr lang="en" sz="6150">
                <a:solidFill>
                  <a:schemeClr val="dk1"/>
                </a:solidFill>
                <a:latin typeface="Impact"/>
                <a:ea typeface="Impact"/>
                <a:cs typeface="Impact"/>
                <a:sym typeface="Impact"/>
              </a:rPr>
              <a:t>an organization that tries to get political power by electing members to public office so that their political ideas can become laws or policies</a:t>
            </a:r>
            <a:endParaRPr sz="6150">
              <a:solidFill>
                <a:schemeClr val="dk1"/>
              </a:solidFill>
              <a:highlight>
                <a:srgbClr val="FCFCFC"/>
              </a:highlight>
              <a:latin typeface="Impact"/>
              <a:ea typeface="Impact"/>
              <a:cs typeface="Impact"/>
              <a:sym typeface="Impact"/>
            </a:endParaRPr>
          </a:p>
          <a:p>
            <a:pPr indent="0" lvl="0" marL="0" rtl="0" algn="l">
              <a:spcBef>
                <a:spcPts val="1200"/>
              </a:spcBef>
              <a:spcAft>
                <a:spcPts val="1200"/>
              </a:spcAft>
              <a:buNone/>
            </a:pPr>
            <a:r>
              <a:t/>
            </a:r>
            <a:endParaRPr/>
          </a:p>
        </p:txBody>
      </p:sp>
      <p:pic>
        <p:nvPicPr>
          <p:cNvPr id="68" name="Google Shape;68;p15"/>
          <p:cNvPicPr preferRelativeResize="0"/>
          <p:nvPr/>
        </p:nvPicPr>
        <p:blipFill>
          <a:blip r:embed="rId3">
            <a:alphaModFix/>
          </a:blip>
          <a:stretch>
            <a:fillRect/>
          </a:stretch>
        </p:blipFill>
        <p:spPr>
          <a:xfrm>
            <a:off x="8280450" y="4808100"/>
            <a:ext cx="863550" cy="335275"/>
          </a:xfrm>
          <a:prstGeom prst="rect">
            <a:avLst/>
          </a:prstGeom>
          <a:noFill/>
          <a:ln>
            <a:noFill/>
          </a:ln>
        </p:spPr>
      </p:pic>
      <p:pic>
        <p:nvPicPr>
          <p:cNvPr id="69" name="Google Shape;69;p15"/>
          <p:cNvPicPr preferRelativeResize="0"/>
          <p:nvPr/>
        </p:nvPicPr>
        <p:blipFill rotWithShape="1">
          <a:blip r:embed="rId4">
            <a:alphaModFix/>
          </a:blip>
          <a:srcRect b="22630" l="1963" r="30101" t="0"/>
          <a:stretch/>
        </p:blipFill>
        <p:spPr>
          <a:xfrm>
            <a:off x="6926175" y="0"/>
            <a:ext cx="2217825" cy="1804201"/>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gradFill>
          <a:gsLst>
            <a:gs pos="0">
              <a:srgbClr val="F5D0D0"/>
            </a:gs>
            <a:gs pos="100000">
              <a:srgbClr val="D96868"/>
            </a:gs>
          </a:gsLst>
          <a:path path="circle">
            <a:fillToRect b="50%" l="50%" r="50%" t="50%"/>
          </a:path>
          <a:tileRect/>
        </a:gradFill>
      </p:bgPr>
    </p:bg>
    <p:spTree>
      <p:nvGrpSpPr>
        <p:cNvPr id="73" name="Shape 73"/>
        <p:cNvGrpSpPr/>
        <p:nvPr/>
      </p:nvGrpSpPr>
      <p:grpSpPr>
        <a:xfrm>
          <a:off x="0" y="0"/>
          <a:ext cx="0" cy="0"/>
          <a:chOff x="0" y="0"/>
          <a:chExt cx="0" cy="0"/>
        </a:xfrm>
      </p:grpSpPr>
      <p:sp>
        <p:nvSpPr>
          <p:cNvPr id="74" name="Google Shape;74;p16"/>
          <p:cNvSpPr txBox="1"/>
          <p:nvPr>
            <p:ph type="title"/>
          </p:nvPr>
        </p:nvSpPr>
        <p:spPr>
          <a:xfrm>
            <a:off x="311700" y="257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SzPts val="990"/>
              <a:buNone/>
            </a:pPr>
            <a:r>
              <a:rPr lang="en" sz="3600">
                <a:latin typeface="Impact"/>
                <a:ea typeface="Impact"/>
                <a:cs typeface="Impact"/>
                <a:sym typeface="Impact"/>
              </a:rPr>
              <a:t>Political</a:t>
            </a:r>
            <a:r>
              <a:rPr lang="en" sz="3600">
                <a:latin typeface="Impact"/>
                <a:ea typeface="Impact"/>
                <a:cs typeface="Impact"/>
                <a:sym typeface="Impact"/>
              </a:rPr>
              <a:t> Parties Background</a:t>
            </a:r>
            <a:endParaRPr sz="3600">
              <a:latin typeface="Impact"/>
              <a:ea typeface="Impact"/>
              <a:cs typeface="Impact"/>
              <a:sym typeface="Impact"/>
            </a:endParaRPr>
          </a:p>
        </p:txBody>
      </p:sp>
      <p:sp>
        <p:nvSpPr>
          <p:cNvPr id="75" name="Google Shape;75;p16"/>
          <p:cNvSpPr txBox="1"/>
          <p:nvPr/>
        </p:nvSpPr>
        <p:spPr>
          <a:xfrm>
            <a:off x="371650" y="956700"/>
            <a:ext cx="8297400" cy="3570900"/>
          </a:xfrm>
          <a:prstGeom prst="rect">
            <a:avLst/>
          </a:prstGeom>
          <a:noFill/>
          <a:ln>
            <a:noFill/>
          </a:ln>
        </p:spPr>
        <p:txBody>
          <a:bodyPr anchorCtr="0" anchor="t" bIns="91425" lIns="91425" spcFirstLastPara="1" rIns="91425" wrap="square" tIns="91425">
            <a:spAutoFit/>
          </a:bodyPr>
          <a:lstStyle/>
          <a:p>
            <a:pPr indent="-355600" lvl="0" marL="457200" rtl="0" algn="l">
              <a:spcBef>
                <a:spcPts val="0"/>
              </a:spcBef>
              <a:spcAft>
                <a:spcPts val="0"/>
              </a:spcAft>
              <a:buSzPts val="2000"/>
              <a:buFont typeface="Playfair Display Black"/>
              <a:buChar char="●"/>
            </a:pPr>
            <a:r>
              <a:rPr lang="en" sz="2000">
                <a:latin typeface="Playfair Display Black"/>
                <a:ea typeface="Playfair Display Black"/>
                <a:cs typeface="Playfair Display Black"/>
                <a:sym typeface="Playfair Display Black"/>
              </a:rPr>
              <a:t>The Founders were concerned that factions/ parties might divide and harm our constitutional republic. Because of this, they are not mentioned anywhere in the U.S. Constitution.</a:t>
            </a:r>
            <a:endParaRPr sz="2000">
              <a:latin typeface="Playfair Display Black"/>
              <a:ea typeface="Playfair Display Black"/>
              <a:cs typeface="Playfair Display Black"/>
              <a:sym typeface="Playfair Display Black"/>
            </a:endParaRPr>
          </a:p>
          <a:p>
            <a:pPr indent="0" lvl="0" marL="457200" rtl="0" algn="l">
              <a:spcBef>
                <a:spcPts val="0"/>
              </a:spcBef>
              <a:spcAft>
                <a:spcPts val="0"/>
              </a:spcAft>
              <a:buNone/>
            </a:pPr>
            <a:r>
              <a:t/>
            </a:r>
            <a:endParaRPr sz="2000">
              <a:latin typeface="Playfair Display Black"/>
              <a:ea typeface="Playfair Display Black"/>
              <a:cs typeface="Playfair Display Black"/>
              <a:sym typeface="Playfair Display Black"/>
            </a:endParaRPr>
          </a:p>
          <a:p>
            <a:pPr indent="-355600" lvl="0" marL="457200" rtl="0" algn="l">
              <a:spcBef>
                <a:spcPts val="0"/>
              </a:spcBef>
              <a:spcAft>
                <a:spcPts val="0"/>
              </a:spcAft>
              <a:buSzPts val="2000"/>
              <a:buFont typeface="Playfair Display Black"/>
              <a:buChar char="●"/>
            </a:pPr>
            <a:r>
              <a:rPr lang="en" sz="2000">
                <a:latin typeface="Playfair Display Black"/>
                <a:ea typeface="Playfair Display Black"/>
                <a:cs typeface="Playfair Display Black"/>
                <a:sym typeface="Playfair Display Black"/>
              </a:rPr>
              <a:t>Factions or parties were almost immediately formed from disagreements in Washington's cabinet. The two first parties were called the Federalists and the Democratic-Republicans.</a:t>
            </a:r>
            <a:endParaRPr sz="2000">
              <a:latin typeface="Playfair Display Black"/>
              <a:ea typeface="Playfair Display Black"/>
              <a:cs typeface="Playfair Display Black"/>
              <a:sym typeface="Playfair Display Black"/>
            </a:endParaRPr>
          </a:p>
          <a:p>
            <a:pPr indent="0" lvl="0" marL="457200" rtl="0" algn="l">
              <a:spcBef>
                <a:spcPts val="0"/>
              </a:spcBef>
              <a:spcAft>
                <a:spcPts val="0"/>
              </a:spcAft>
              <a:buNone/>
            </a:pPr>
            <a:r>
              <a:t/>
            </a:r>
            <a:endParaRPr sz="2000">
              <a:latin typeface="Playfair Display Black"/>
              <a:ea typeface="Playfair Display Black"/>
              <a:cs typeface="Playfair Display Black"/>
              <a:sym typeface="Playfair Display Black"/>
            </a:endParaRPr>
          </a:p>
          <a:p>
            <a:pPr indent="-355600" lvl="0" marL="457200" rtl="0" algn="l">
              <a:spcBef>
                <a:spcPts val="0"/>
              </a:spcBef>
              <a:spcAft>
                <a:spcPts val="0"/>
              </a:spcAft>
              <a:buSzPts val="2000"/>
              <a:buFont typeface="Playfair Display Black"/>
              <a:buChar char="●"/>
            </a:pPr>
            <a:r>
              <a:rPr lang="en" sz="2000">
                <a:latin typeface="Playfair Display Black"/>
                <a:ea typeface="Playfair Display Black"/>
                <a:cs typeface="Playfair Display Black"/>
                <a:sym typeface="Playfair Display Black"/>
              </a:rPr>
              <a:t>From 1816-1824, the United States only had one main party (Democratic-Republicans) because of the lack of division. This time is known as "The Era of Good Feelings."</a:t>
            </a:r>
            <a:endParaRPr sz="2000">
              <a:latin typeface="Playfair Display Black"/>
              <a:ea typeface="Playfair Display Black"/>
              <a:cs typeface="Playfair Display Black"/>
              <a:sym typeface="Playfair Display Black"/>
            </a:endParaRPr>
          </a:p>
        </p:txBody>
      </p:sp>
      <p:pic>
        <p:nvPicPr>
          <p:cNvPr id="76" name="Google Shape;76;p16"/>
          <p:cNvPicPr preferRelativeResize="0"/>
          <p:nvPr/>
        </p:nvPicPr>
        <p:blipFill>
          <a:blip r:embed="rId3">
            <a:alphaModFix/>
          </a:blip>
          <a:stretch>
            <a:fillRect/>
          </a:stretch>
        </p:blipFill>
        <p:spPr>
          <a:xfrm>
            <a:off x="8280450" y="4808100"/>
            <a:ext cx="863550" cy="335275"/>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gradFill>
          <a:gsLst>
            <a:gs pos="0">
              <a:srgbClr val="D4E5F5"/>
            </a:gs>
            <a:gs pos="100000">
              <a:srgbClr val="70A4D5"/>
            </a:gs>
          </a:gsLst>
          <a:path path="circle">
            <a:fillToRect b="50%" l="50%" r="50%" t="50%"/>
          </a:path>
          <a:tileRect/>
        </a:gradFill>
      </p:bgPr>
    </p:bg>
    <p:spTree>
      <p:nvGrpSpPr>
        <p:cNvPr id="80" name="Shape 80"/>
        <p:cNvGrpSpPr/>
        <p:nvPr/>
      </p:nvGrpSpPr>
      <p:grpSpPr>
        <a:xfrm>
          <a:off x="0" y="0"/>
          <a:ext cx="0" cy="0"/>
          <a:chOff x="0" y="0"/>
          <a:chExt cx="0" cy="0"/>
        </a:xfrm>
      </p:grpSpPr>
      <p:sp>
        <p:nvSpPr>
          <p:cNvPr id="81" name="Google Shape;81;p17"/>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SzPts val="990"/>
              <a:buNone/>
            </a:pPr>
            <a:r>
              <a:rPr lang="en" sz="3600">
                <a:latin typeface="Impact"/>
                <a:ea typeface="Impact"/>
                <a:cs typeface="Impact"/>
                <a:sym typeface="Impact"/>
              </a:rPr>
              <a:t>Why did the </a:t>
            </a:r>
            <a:r>
              <a:rPr lang="en" sz="3600">
                <a:latin typeface="Impact"/>
                <a:ea typeface="Impact"/>
                <a:cs typeface="Impact"/>
                <a:sym typeface="Impact"/>
              </a:rPr>
              <a:t>Democratic Party form?</a:t>
            </a:r>
            <a:endParaRPr sz="3600">
              <a:latin typeface="Impact"/>
              <a:ea typeface="Impact"/>
              <a:cs typeface="Impact"/>
              <a:sym typeface="Impact"/>
            </a:endParaRPr>
          </a:p>
        </p:txBody>
      </p:sp>
      <p:sp>
        <p:nvSpPr>
          <p:cNvPr id="82" name="Google Shape;82;p17"/>
          <p:cNvSpPr txBox="1"/>
          <p:nvPr/>
        </p:nvSpPr>
        <p:spPr>
          <a:xfrm>
            <a:off x="832625" y="1369800"/>
            <a:ext cx="7735500" cy="3126300"/>
          </a:xfrm>
          <a:prstGeom prst="rect">
            <a:avLst/>
          </a:prstGeom>
          <a:noFill/>
          <a:ln>
            <a:noFill/>
          </a:ln>
        </p:spPr>
        <p:txBody>
          <a:bodyPr anchorCtr="0" anchor="t" bIns="91425" lIns="91425" spcFirstLastPara="1" rIns="91425" wrap="square" tIns="91425">
            <a:spAutoFit/>
          </a:bodyPr>
          <a:lstStyle/>
          <a:p>
            <a:pPr indent="-368300" lvl="0" marL="457200" rtl="0" algn="l">
              <a:lnSpc>
                <a:spcPct val="115000"/>
              </a:lnSpc>
              <a:spcBef>
                <a:spcPts val="0"/>
              </a:spcBef>
              <a:spcAft>
                <a:spcPts val="0"/>
              </a:spcAft>
              <a:buClr>
                <a:schemeClr val="dk1"/>
              </a:buClr>
              <a:buSzPts val="2200"/>
              <a:buFont typeface="Playfair Display Black"/>
              <a:buChar char="●"/>
            </a:pPr>
            <a:r>
              <a:rPr lang="en" sz="2200">
                <a:solidFill>
                  <a:schemeClr val="dk1"/>
                </a:solidFill>
                <a:latin typeface="Playfair Display Black"/>
                <a:ea typeface="Playfair Display Black"/>
                <a:cs typeface="Playfair Display Black"/>
                <a:sym typeface="Playfair Display Black"/>
              </a:rPr>
              <a:t>Leading up to 1828, the "Era of Good Feelings" was ending as various issues began dividing Americans into factions again.</a:t>
            </a:r>
            <a:endParaRPr sz="2200">
              <a:solidFill>
                <a:schemeClr val="dk1"/>
              </a:solidFill>
              <a:latin typeface="Playfair Display Black"/>
              <a:ea typeface="Playfair Display Black"/>
              <a:cs typeface="Playfair Display Black"/>
              <a:sym typeface="Playfair Display Black"/>
            </a:endParaRPr>
          </a:p>
          <a:p>
            <a:pPr indent="0" lvl="0" marL="457200" rtl="0" algn="l">
              <a:lnSpc>
                <a:spcPct val="115000"/>
              </a:lnSpc>
              <a:spcBef>
                <a:spcPts val="0"/>
              </a:spcBef>
              <a:spcAft>
                <a:spcPts val="0"/>
              </a:spcAft>
              <a:buNone/>
            </a:pPr>
            <a:r>
              <a:t/>
            </a:r>
            <a:endParaRPr sz="2200">
              <a:solidFill>
                <a:schemeClr val="dk1"/>
              </a:solidFill>
              <a:latin typeface="Playfair Display Black"/>
              <a:ea typeface="Playfair Display Black"/>
              <a:cs typeface="Playfair Display Black"/>
              <a:sym typeface="Playfair Display Black"/>
            </a:endParaRPr>
          </a:p>
          <a:p>
            <a:pPr indent="-368300" lvl="0" marL="457200" rtl="0" algn="l">
              <a:lnSpc>
                <a:spcPct val="115000"/>
              </a:lnSpc>
              <a:spcBef>
                <a:spcPts val="0"/>
              </a:spcBef>
              <a:spcAft>
                <a:spcPts val="0"/>
              </a:spcAft>
              <a:buClr>
                <a:schemeClr val="dk1"/>
              </a:buClr>
              <a:buSzPts val="2200"/>
              <a:buFont typeface="Playfair Display Black"/>
              <a:buChar char="●"/>
            </a:pPr>
            <a:r>
              <a:rPr lang="en" sz="2200">
                <a:solidFill>
                  <a:schemeClr val="dk1"/>
                </a:solidFill>
                <a:latin typeface="Playfair Display Black"/>
                <a:ea typeface="Playfair Display Black"/>
                <a:cs typeface="Playfair Display Black"/>
                <a:sym typeface="Playfair Display Black"/>
              </a:rPr>
              <a:t>The loss in the 1824 presidential election showed like-minded citizens that they needed to stop splitting their votes and unite behind one individual.</a:t>
            </a:r>
            <a:endParaRPr sz="2200">
              <a:solidFill>
                <a:schemeClr val="dk1"/>
              </a:solidFill>
              <a:latin typeface="Playfair Display Black"/>
              <a:ea typeface="Playfair Display Black"/>
              <a:cs typeface="Playfair Display Black"/>
              <a:sym typeface="Playfair Display Black"/>
            </a:endParaRPr>
          </a:p>
          <a:p>
            <a:pPr indent="0" lvl="0" marL="0" rtl="0" algn="l">
              <a:spcBef>
                <a:spcPts val="0"/>
              </a:spcBef>
              <a:spcAft>
                <a:spcPts val="0"/>
              </a:spcAft>
              <a:buNone/>
            </a:pPr>
            <a:r>
              <a:t/>
            </a:r>
            <a:endParaRPr>
              <a:latin typeface="Playfair Display Black"/>
              <a:ea typeface="Playfair Display Black"/>
              <a:cs typeface="Playfair Display Black"/>
              <a:sym typeface="Playfair Display Black"/>
            </a:endParaRPr>
          </a:p>
        </p:txBody>
      </p:sp>
      <p:pic>
        <p:nvPicPr>
          <p:cNvPr id="83" name="Google Shape;83;p17"/>
          <p:cNvPicPr preferRelativeResize="0"/>
          <p:nvPr/>
        </p:nvPicPr>
        <p:blipFill>
          <a:blip r:embed="rId3">
            <a:alphaModFix/>
          </a:blip>
          <a:stretch>
            <a:fillRect/>
          </a:stretch>
        </p:blipFill>
        <p:spPr>
          <a:xfrm>
            <a:off x="8280450" y="4808100"/>
            <a:ext cx="863550" cy="335275"/>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7" name="Shape 87"/>
        <p:cNvGrpSpPr/>
        <p:nvPr/>
      </p:nvGrpSpPr>
      <p:grpSpPr>
        <a:xfrm>
          <a:off x="0" y="0"/>
          <a:ext cx="0" cy="0"/>
          <a:chOff x="0" y="0"/>
          <a:chExt cx="0" cy="0"/>
        </a:xfrm>
      </p:grpSpPr>
      <p:sp>
        <p:nvSpPr>
          <p:cNvPr id="88" name="Google Shape;88;p18"/>
          <p:cNvSpPr/>
          <p:nvPr/>
        </p:nvSpPr>
        <p:spPr>
          <a:xfrm>
            <a:off x="5371025" y="174575"/>
            <a:ext cx="3021600" cy="966900"/>
          </a:xfrm>
          <a:prstGeom prst="horizontalScroll">
            <a:avLst>
              <a:gd fmla="val 12500" name="adj"/>
            </a:avLst>
          </a:prstGeom>
          <a:gradFill>
            <a:gsLst>
              <a:gs pos="0">
                <a:srgbClr val="D4E5F5"/>
              </a:gs>
              <a:gs pos="100000">
                <a:srgbClr val="70A4D5"/>
              </a:gs>
            </a:gsLst>
            <a:path path="circle">
              <a:fillToRect b="50%" l="50%" r="50%" t="50%"/>
            </a:path>
            <a:tileRect/>
          </a:gra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9" name="Google Shape;89;p18"/>
          <p:cNvSpPr/>
          <p:nvPr/>
        </p:nvSpPr>
        <p:spPr>
          <a:xfrm>
            <a:off x="2080125" y="2685900"/>
            <a:ext cx="1880100" cy="2457600"/>
          </a:xfrm>
          <a:prstGeom prst="rect">
            <a:avLst/>
          </a:prstGeom>
          <a:solidFill>
            <a:schemeClr val="accent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0" name="Google Shape;90;p18"/>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990"/>
              <a:buFont typeface="Arial"/>
              <a:buNone/>
            </a:pPr>
            <a:r>
              <a:rPr lang="en" sz="3620">
                <a:latin typeface="Impact"/>
                <a:ea typeface="Impact"/>
                <a:cs typeface="Impact"/>
                <a:sym typeface="Impact"/>
              </a:rPr>
              <a:t>Democratic Party</a:t>
            </a:r>
            <a:endParaRPr sz="3620">
              <a:latin typeface="Impact"/>
              <a:ea typeface="Impact"/>
              <a:cs typeface="Impact"/>
              <a:sym typeface="Impact"/>
            </a:endParaRPr>
          </a:p>
        </p:txBody>
      </p:sp>
      <p:sp>
        <p:nvSpPr>
          <p:cNvPr id="91" name="Google Shape;91;p18"/>
          <p:cNvSpPr txBox="1"/>
          <p:nvPr/>
        </p:nvSpPr>
        <p:spPr>
          <a:xfrm>
            <a:off x="5317325" y="419525"/>
            <a:ext cx="3129000" cy="477000"/>
          </a:xfrm>
          <a:prstGeom prst="rect">
            <a:avLst/>
          </a:prstGeom>
          <a:noFill/>
          <a:ln>
            <a:noFill/>
          </a:ln>
          <a:effectLst>
            <a:outerShdw blurRad="57150" rotWithShape="0" algn="bl" dir="5400000" dist="19050">
              <a:srgbClr val="000000">
                <a:alpha val="50000"/>
              </a:srgbClr>
            </a:outerShdw>
          </a:effectLst>
        </p:spPr>
        <p:txBody>
          <a:bodyPr anchorCtr="0" anchor="t" bIns="91425" lIns="91425" spcFirstLastPara="1" rIns="91425" wrap="square" tIns="91425">
            <a:spAutoFit/>
          </a:bodyPr>
          <a:lstStyle/>
          <a:p>
            <a:pPr indent="0" lvl="0" marL="0" rtl="0" algn="ctr">
              <a:spcBef>
                <a:spcPts val="0"/>
              </a:spcBef>
              <a:spcAft>
                <a:spcPts val="0"/>
              </a:spcAft>
              <a:buNone/>
            </a:pPr>
            <a:r>
              <a:rPr lang="en" sz="1900">
                <a:latin typeface="Alfa Slab One"/>
                <a:ea typeface="Alfa Slab One"/>
                <a:cs typeface="Alfa Slab One"/>
                <a:sym typeface="Alfa Slab One"/>
              </a:rPr>
              <a:t>Established 1828</a:t>
            </a:r>
            <a:endParaRPr sz="1900">
              <a:latin typeface="Alfa Slab One"/>
              <a:ea typeface="Alfa Slab One"/>
              <a:cs typeface="Alfa Slab One"/>
              <a:sym typeface="Alfa Slab One"/>
            </a:endParaRPr>
          </a:p>
        </p:txBody>
      </p:sp>
      <p:pic>
        <p:nvPicPr>
          <p:cNvPr id="92" name="Google Shape;92;p18"/>
          <p:cNvPicPr preferRelativeResize="0"/>
          <p:nvPr/>
        </p:nvPicPr>
        <p:blipFill>
          <a:blip r:embed="rId3">
            <a:alphaModFix/>
          </a:blip>
          <a:stretch>
            <a:fillRect/>
          </a:stretch>
        </p:blipFill>
        <p:spPr>
          <a:xfrm flipH="1">
            <a:off x="2268400" y="2781150"/>
            <a:ext cx="1503572" cy="1941350"/>
          </a:xfrm>
          <a:prstGeom prst="rect">
            <a:avLst/>
          </a:prstGeom>
          <a:noFill/>
          <a:ln>
            <a:noFill/>
          </a:ln>
        </p:spPr>
      </p:pic>
      <p:sp>
        <p:nvSpPr>
          <p:cNvPr id="93" name="Google Shape;93;p18"/>
          <p:cNvSpPr/>
          <p:nvPr/>
        </p:nvSpPr>
        <p:spPr>
          <a:xfrm>
            <a:off x="134300" y="2685900"/>
            <a:ext cx="1880100" cy="2457600"/>
          </a:xfrm>
          <a:prstGeom prst="rect">
            <a:avLst/>
          </a:prstGeom>
          <a:solidFill>
            <a:schemeClr val="accent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4" name="Google Shape;94;p18"/>
          <p:cNvSpPr txBox="1"/>
          <p:nvPr/>
        </p:nvSpPr>
        <p:spPr>
          <a:xfrm>
            <a:off x="687850" y="1526675"/>
            <a:ext cx="2608200" cy="1108200"/>
          </a:xfrm>
          <a:prstGeom prst="rect">
            <a:avLst/>
          </a:prstGeom>
          <a:noFill/>
          <a:ln>
            <a:noFill/>
          </a:ln>
          <a:effectLst>
            <a:outerShdw blurRad="57150" rotWithShape="0" algn="bl" dir="5400000" dist="19050">
              <a:srgbClr val="000000">
                <a:alpha val="50000"/>
              </a:srgbClr>
            </a:outerShdw>
          </a:effectLst>
        </p:spPr>
        <p:txBody>
          <a:bodyPr anchorCtr="0" anchor="t" bIns="91425" lIns="91425" spcFirstLastPara="1" rIns="91425" wrap="square" tIns="91425">
            <a:spAutoFit/>
          </a:bodyPr>
          <a:lstStyle/>
          <a:p>
            <a:pPr indent="0" lvl="0" marL="0" rtl="0" algn="ctr">
              <a:spcBef>
                <a:spcPts val="0"/>
              </a:spcBef>
              <a:spcAft>
                <a:spcPts val="0"/>
              </a:spcAft>
              <a:buNone/>
            </a:pPr>
            <a:r>
              <a:rPr lang="en" sz="3000">
                <a:latin typeface="Lobster"/>
                <a:ea typeface="Lobster"/>
                <a:cs typeface="Lobster"/>
                <a:sym typeface="Lobster"/>
              </a:rPr>
              <a:t>Influential</a:t>
            </a:r>
            <a:r>
              <a:rPr lang="en" sz="3000">
                <a:latin typeface="Lobster"/>
                <a:ea typeface="Lobster"/>
                <a:cs typeface="Lobster"/>
                <a:sym typeface="Lobster"/>
              </a:rPr>
              <a:t> People</a:t>
            </a:r>
            <a:endParaRPr sz="3000">
              <a:latin typeface="Lobster"/>
              <a:ea typeface="Lobster"/>
              <a:cs typeface="Lobster"/>
              <a:sym typeface="Lobster"/>
            </a:endParaRPr>
          </a:p>
        </p:txBody>
      </p:sp>
      <p:sp>
        <p:nvSpPr>
          <p:cNvPr id="95" name="Google Shape;95;p18"/>
          <p:cNvSpPr txBox="1"/>
          <p:nvPr/>
        </p:nvSpPr>
        <p:spPr>
          <a:xfrm>
            <a:off x="228300" y="4727175"/>
            <a:ext cx="18801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a:latin typeface="Playfair Display Black"/>
                <a:ea typeface="Playfair Display Black"/>
                <a:cs typeface="Playfair Display Black"/>
                <a:sym typeface="Playfair Display Black"/>
              </a:rPr>
              <a:t>Martin Van </a:t>
            </a:r>
            <a:r>
              <a:rPr lang="en">
                <a:latin typeface="Playfair Display Black"/>
                <a:ea typeface="Playfair Display Black"/>
                <a:cs typeface="Playfair Display Black"/>
                <a:sym typeface="Playfair Display Black"/>
              </a:rPr>
              <a:t>Buren</a:t>
            </a:r>
            <a:endParaRPr>
              <a:latin typeface="Playfair Display Black"/>
              <a:ea typeface="Playfair Display Black"/>
              <a:cs typeface="Playfair Display Black"/>
              <a:sym typeface="Playfair Display Black"/>
            </a:endParaRPr>
          </a:p>
        </p:txBody>
      </p:sp>
      <p:sp>
        <p:nvSpPr>
          <p:cNvPr id="96" name="Google Shape;96;p18"/>
          <p:cNvSpPr txBox="1"/>
          <p:nvPr/>
        </p:nvSpPr>
        <p:spPr>
          <a:xfrm>
            <a:off x="2241238" y="4722500"/>
            <a:ext cx="1557900" cy="615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a:latin typeface="Playfair Display Black"/>
                <a:ea typeface="Playfair Display Black"/>
                <a:cs typeface="Playfair Display Black"/>
                <a:sym typeface="Playfair Display Black"/>
              </a:rPr>
              <a:t>Andrew Jackson</a:t>
            </a:r>
            <a:endParaRPr>
              <a:latin typeface="Playfair Display Black"/>
              <a:ea typeface="Playfair Display Black"/>
              <a:cs typeface="Playfair Display Black"/>
              <a:sym typeface="Playfair Display Black"/>
            </a:endParaRPr>
          </a:p>
          <a:p>
            <a:pPr indent="0" lvl="0" marL="0" rtl="0" algn="l">
              <a:spcBef>
                <a:spcPts val="0"/>
              </a:spcBef>
              <a:spcAft>
                <a:spcPts val="0"/>
              </a:spcAft>
              <a:buNone/>
            </a:pPr>
            <a:r>
              <a:t/>
            </a:r>
            <a:endParaRPr/>
          </a:p>
        </p:txBody>
      </p:sp>
      <p:sp>
        <p:nvSpPr>
          <p:cNvPr id="97" name="Google Shape;97;p18"/>
          <p:cNvSpPr/>
          <p:nvPr/>
        </p:nvSpPr>
        <p:spPr>
          <a:xfrm rot="1261013">
            <a:off x="3426441" y="1651982"/>
            <a:ext cx="1794264" cy="1611637"/>
          </a:xfrm>
          <a:prstGeom prst="wedgeEllipseCallout">
            <a:avLst>
              <a:gd fmla="val -20833" name="adj1"/>
              <a:gd fmla="val 62500" name="adj2"/>
            </a:avLst>
          </a:prstGeom>
          <a:gradFill>
            <a:gsLst>
              <a:gs pos="0">
                <a:srgbClr val="D4E5F5"/>
              </a:gs>
              <a:gs pos="100000">
                <a:srgbClr val="70A4D5"/>
              </a:gs>
            </a:gsLst>
            <a:path path="circle">
              <a:fillToRect b="50%" l="50%" r="50%" t="50%"/>
            </a:path>
            <a:tileRect/>
          </a:gra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8" name="Google Shape;98;p18"/>
          <p:cNvSpPr txBox="1"/>
          <p:nvPr/>
        </p:nvSpPr>
        <p:spPr>
          <a:xfrm rot="1791349">
            <a:off x="3527204" y="1611149"/>
            <a:ext cx="1383635" cy="1693302"/>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a:latin typeface="Permanent Marker"/>
                <a:ea typeface="Permanent Marker"/>
                <a:cs typeface="Permanent Marker"/>
                <a:sym typeface="Permanent Marker"/>
              </a:rPr>
              <a:t>I was the first President Elected from the Democratic Party!</a:t>
            </a:r>
            <a:endParaRPr>
              <a:latin typeface="Permanent Marker"/>
              <a:ea typeface="Permanent Marker"/>
              <a:cs typeface="Permanent Marker"/>
              <a:sym typeface="Permanent Marker"/>
            </a:endParaRPr>
          </a:p>
        </p:txBody>
      </p:sp>
      <p:sp>
        <p:nvSpPr>
          <p:cNvPr id="99" name="Google Shape;99;p18"/>
          <p:cNvSpPr/>
          <p:nvPr/>
        </p:nvSpPr>
        <p:spPr>
          <a:xfrm>
            <a:off x="4942050" y="1383800"/>
            <a:ext cx="4209000" cy="3704700"/>
          </a:xfrm>
          <a:prstGeom prst="ellipseRibbon">
            <a:avLst>
              <a:gd fmla="val 25000" name="adj1"/>
              <a:gd fmla="val 50000" name="adj2"/>
              <a:gd fmla="val 12500" name="adj3"/>
            </a:avLst>
          </a:prstGeom>
          <a:gradFill>
            <a:gsLst>
              <a:gs pos="0">
                <a:srgbClr val="D4E5F5"/>
              </a:gs>
              <a:gs pos="100000">
                <a:srgbClr val="70A4D5"/>
              </a:gs>
            </a:gsLst>
            <a:path path="circle">
              <a:fillToRect b="50%" l="50%" r="50%" t="50%"/>
            </a:path>
            <a:tileRect/>
          </a:gra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0" name="Google Shape;100;p18"/>
          <p:cNvSpPr txBox="1"/>
          <p:nvPr/>
        </p:nvSpPr>
        <p:spPr>
          <a:xfrm>
            <a:off x="5864700" y="2396875"/>
            <a:ext cx="2363700" cy="2709900"/>
          </a:xfrm>
          <a:prstGeom prst="rect">
            <a:avLst/>
          </a:prstGeom>
          <a:noFill/>
          <a:ln>
            <a:noFill/>
          </a:ln>
        </p:spPr>
        <p:txBody>
          <a:bodyPr anchorCtr="0" anchor="t" bIns="91425" lIns="91425" spcFirstLastPara="1" rIns="91425" wrap="square" tIns="91425">
            <a:spAutoFit/>
          </a:bodyPr>
          <a:lstStyle/>
          <a:p>
            <a:pPr indent="0" lvl="0" marL="0" rtl="0" algn="ctr">
              <a:lnSpc>
                <a:spcPct val="115000"/>
              </a:lnSpc>
              <a:spcBef>
                <a:spcPts val="0"/>
              </a:spcBef>
              <a:spcAft>
                <a:spcPts val="0"/>
              </a:spcAft>
              <a:buNone/>
            </a:pPr>
            <a:r>
              <a:rPr b="1" lang="en" sz="2100">
                <a:solidFill>
                  <a:schemeClr val="dk1"/>
                </a:solidFill>
                <a:latin typeface="Lobster"/>
                <a:ea typeface="Lobster"/>
                <a:cs typeface="Lobster"/>
                <a:sym typeface="Lobster"/>
              </a:rPr>
              <a:t>Who did they represent?:</a:t>
            </a:r>
            <a:endParaRPr b="1" sz="2100">
              <a:solidFill>
                <a:schemeClr val="dk1"/>
              </a:solidFill>
              <a:latin typeface="Lobster"/>
              <a:ea typeface="Lobster"/>
              <a:cs typeface="Lobster"/>
              <a:sym typeface="Lobster"/>
            </a:endParaRPr>
          </a:p>
          <a:p>
            <a:pPr indent="0" lvl="0" marL="0" rtl="0" algn="ctr">
              <a:lnSpc>
                <a:spcPct val="115000"/>
              </a:lnSpc>
              <a:spcBef>
                <a:spcPts val="0"/>
              </a:spcBef>
              <a:spcAft>
                <a:spcPts val="0"/>
              </a:spcAft>
              <a:buNone/>
            </a:pPr>
            <a:r>
              <a:t/>
            </a:r>
            <a:endParaRPr b="1" sz="1700">
              <a:solidFill>
                <a:schemeClr val="dk1"/>
              </a:solidFill>
              <a:latin typeface="Lobster"/>
              <a:ea typeface="Lobster"/>
              <a:cs typeface="Lobster"/>
              <a:sym typeface="Lobster"/>
            </a:endParaRPr>
          </a:p>
          <a:p>
            <a:pPr indent="0" lvl="0" marL="0" rtl="0" algn="ctr">
              <a:lnSpc>
                <a:spcPct val="115000"/>
              </a:lnSpc>
              <a:spcBef>
                <a:spcPts val="0"/>
              </a:spcBef>
              <a:spcAft>
                <a:spcPts val="0"/>
              </a:spcAft>
              <a:buClr>
                <a:schemeClr val="dk1"/>
              </a:buClr>
              <a:buSzPts val="1100"/>
              <a:buFont typeface="Arial"/>
              <a:buNone/>
            </a:pPr>
            <a:r>
              <a:rPr lang="en" sz="1700">
                <a:solidFill>
                  <a:schemeClr val="dk1"/>
                </a:solidFill>
                <a:latin typeface="Playfair Display Black"/>
                <a:ea typeface="Playfair Display Black"/>
                <a:cs typeface="Playfair Display Black"/>
                <a:sym typeface="Playfair Display Black"/>
              </a:rPr>
              <a:t> At its inception, the Democratic party was the party of the "common man"</a:t>
            </a:r>
            <a:endParaRPr sz="1700">
              <a:solidFill>
                <a:schemeClr val="dk1"/>
              </a:solidFill>
              <a:latin typeface="Playfair Display Black"/>
              <a:ea typeface="Playfair Display Black"/>
              <a:cs typeface="Playfair Display Black"/>
              <a:sym typeface="Playfair Display Black"/>
            </a:endParaRPr>
          </a:p>
          <a:p>
            <a:pPr indent="0" lvl="0" marL="0" rtl="0" algn="ctr">
              <a:spcBef>
                <a:spcPts val="0"/>
              </a:spcBef>
              <a:spcAft>
                <a:spcPts val="0"/>
              </a:spcAft>
              <a:buNone/>
            </a:pPr>
            <a:r>
              <a:t/>
            </a:r>
            <a:endParaRPr sz="1800">
              <a:latin typeface="Playfair Display Black"/>
              <a:ea typeface="Playfair Display Black"/>
              <a:cs typeface="Playfair Display Black"/>
              <a:sym typeface="Playfair Display Black"/>
            </a:endParaRPr>
          </a:p>
        </p:txBody>
      </p:sp>
      <p:pic>
        <p:nvPicPr>
          <p:cNvPr id="101" name="Google Shape;101;p18"/>
          <p:cNvPicPr preferRelativeResize="0"/>
          <p:nvPr/>
        </p:nvPicPr>
        <p:blipFill>
          <a:blip r:embed="rId4">
            <a:alphaModFix/>
          </a:blip>
          <a:stretch>
            <a:fillRect/>
          </a:stretch>
        </p:blipFill>
        <p:spPr>
          <a:xfrm>
            <a:off x="8280450" y="4808100"/>
            <a:ext cx="863550" cy="335275"/>
          </a:xfrm>
          <a:prstGeom prst="rect">
            <a:avLst/>
          </a:prstGeom>
          <a:noFill/>
          <a:ln>
            <a:noFill/>
          </a:ln>
        </p:spPr>
      </p:pic>
      <p:pic>
        <p:nvPicPr>
          <p:cNvPr id="102" name="Google Shape;102;p18"/>
          <p:cNvPicPr preferRelativeResize="0"/>
          <p:nvPr/>
        </p:nvPicPr>
        <p:blipFill>
          <a:blip r:embed="rId5">
            <a:alphaModFix/>
          </a:blip>
          <a:stretch>
            <a:fillRect/>
          </a:stretch>
        </p:blipFill>
        <p:spPr>
          <a:xfrm>
            <a:off x="356473" y="2781149"/>
            <a:ext cx="1435754" cy="1941350"/>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gradFill>
          <a:gsLst>
            <a:gs pos="0">
              <a:srgbClr val="F5D0D0"/>
            </a:gs>
            <a:gs pos="100000">
              <a:srgbClr val="D96868"/>
            </a:gs>
          </a:gsLst>
          <a:path path="circle">
            <a:fillToRect b="50%" l="50%" r="50%" t="50%"/>
          </a:path>
          <a:tileRect/>
        </a:gradFill>
      </p:bgPr>
    </p:bg>
    <p:spTree>
      <p:nvGrpSpPr>
        <p:cNvPr id="106" name="Shape 106"/>
        <p:cNvGrpSpPr/>
        <p:nvPr/>
      </p:nvGrpSpPr>
      <p:grpSpPr>
        <a:xfrm>
          <a:off x="0" y="0"/>
          <a:ext cx="0" cy="0"/>
          <a:chOff x="0" y="0"/>
          <a:chExt cx="0" cy="0"/>
        </a:xfrm>
      </p:grpSpPr>
      <p:sp>
        <p:nvSpPr>
          <p:cNvPr id="107" name="Google Shape;107;p19"/>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990"/>
              <a:buFont typeface="Arial"/>
              <a:buNone/>
            </a:pPr>
            <a:r>
              <a:rPr lang="en" sz="3600">
                <a:latin typeface="Impact"/>
                <a:ea typeface="Impact"/>
                <a:cs typeface="Impact"/>
                <a:sym typeface="Impact"/>
              </a:rPr>
              <a:t>Why did the Republican Party form?</a:t>
            </a:r>
            <a:endParaRPr sz="3600"/>
          </a:p>
        </p:txBody>
      </p:sp>
      <p:sp>
        <p:nvSpPr>
          <p:cNvPr id="108" name="Google Shape;108;p19"/>
          <p:cNvSpPr txBox="1"/>
          <p:nvPr/>
        </p:nvSpPr>
        <p:spPr>
          <a:xfrm>
            <a:off x="390900" y="1262350"/>
            <a:ext cx="8362200" cy="3586500"/>
          </a:xfrm>
          <a:prstGeom prst="rect">
            <a:avLst/>
          </a:prstGeom>
          <a:noFill/>
          <a:ln>
            <a:noFill/>
          </a:ln>
        </p:spPr>
        <p:txBody>
          <a:bodyPr anchorCtr="0" anchor="t" bIns="91425" lIns="91425" spcFirstLastPara="1" rIns="91425" wrap="square" tIns="91425">
            <a:spAutoFit/>
          </a:bodyPr>
          <a:lstStyle/>
          <a:p>
            <a:pPr indent="-381000" lvl="0" marL="457200" rtl="0" algn="l">
              <a:lnSpc>
                <a:spcPct val="115000"/>
              </a:lnSpc>
              <a:spcBef>
                <a:spcPts val="0"/>
              </a:spcBef>
              <a:spcAft>
                <a:spcPts val="0"/>
              </a:spcAft>
              <a:buClr>
                <a:schemeClr val="dk1"/>
              </a:buClr>
              <a:buSzPts val="2400"/>
              <a:buFont typeface="Playfair Display Black"/>
              <a:buChar char="●"/>
            </a:pPr>
            <a:r>
              <a:rPr lang="en" sz="2400">
                <a:solidFill>
                  <a:schemeClr val="dk1"/>
                </a:solidFill>
                <a:latin typeface="Playfair Display Black"/>
                <a:ea typeface="Playfair Display Black"/>
                <a:cs typeface="Playfair Display Black"/>
                <a:sym typeface="Playfair Display Black"/>
              </a:rPr>
              <a:t>A conservative political party known as the Whig Party (1833-1856) began to divide over the issue of slavery.</a:t>
            </a:r>
            <a:endParaRPr sz="2400">
              <a:solidFill>
                <a:schemeClr val="dk1"/>
              </a:solidFill>
              <a:latin typeface="Playfair Display Black"/>
              <a:ea typeface="Playfair Display Black"/>
              <a:cs typeface="Playfair Display Black"/>
              <a:sym typeface="Playfair Display Black"/>
            </a:endParaRPr>
          </a:p>
          <a:p>
            <a:pPr indent="0" lvl="0" marL="457200" rtl="0" algn="l">
              <a:lnSpc>
                <a:spcPct val="115000"/>
              </a:lnSpc>
              <a:spcBef>
                <a:spcPts val="0"/>
              </a:spcBef>
              <a:spcAft>
                <a:spcPts val="0"/>
              </a:spcAft>
              <a:buNone/>
            </a:pPr>
            <a:r>
              <a:t/>
            </a:r>
            <a:endParaRPr sz="2400">
              <a:solidFill>
                <a:schemeClr val="dk1"/>
              </a:solidFill>
              <a:latin typeface="Playfair Display Black"/>
              <a:ea typeface="Playfair Display Black"/>
              <a:cs typeface="Playfair Display Black"/>
              <a:sym typeface="Playfair Display Black"/>
            </a:endParaRPr>
          </a:p>
          <a:p>
            <a:pPr indent="-381000" lvl="0" marL="457200" rtl="0" algn="l">
              <a:lnSpc>
                <a:spcPct val="115000"/>
              </a:lnSpc>
              <a:spcBef>
                <a:spcPts val="0"/>
              </a:spcBef>
              <a:spcAft>
                <a:spcPts val="0"/>
              </a:spcAft>
              <a:buClr>
                <a:schemeClr val="dk1"/>
              </a:buClr>
              <a:buSzPts val="2400"/>
              <a:buFont typeface="Playfair Display Black"/>
              <a:buChar char="●"/>
            </a:pPr>
            <a:r>
              <a:rPr lang="en" sz="2400">
                <a:solidFill>
                  <a:schemeClr val="dk1"/>
                </a:solidFill>
                <a:latin typeface="Playfair Display Black"/>
                <a:ea typeface="Playfair Display Black"/>
                <a:cs typeface="Playfair Display Black"/>
                <a:sym typeface="Playfair Display Black"/>
              </a:rPr>
              <a:t>Those who did not want slavery to expand into new U.S. territories broke away from others and formed the Republican Party.</a:t>
            </a:r>
            <a:endParaRPr sz="2400">
              <a:solidFill>
                <a:schemeClr val="dk1"/>
              </a:solidFill>
              <a:latin typeface="Playfair Display Black"/>
              <a:ea typeface="Playfair Display Black"/>
              <a:cs typeface="Playfair Display Black"/>
              <a:sym typeface="Playfair Display Black"/>
            </a:endParaRPr>
          </a:p>
          <a:p>
            <a:pPr indent="0" lvl="0" marL="0" rtl="0" algn="l">
              <a:lnSpc>
                <a:spcPct val="115000"/>
              </a:lnSpc>
              <a:spcBef>
                <a:spcPts val="0"/>
              </a:spcBef>
              <a:spcAft>
                <a:spcPts val="0"/>
              </a:spcAft>
              <a:buClr>
                <a:schemeClr val="dk1"/>
              </a:buClr>
              <a:buSzPts val="1100"/>
              <a:buFont typeface="Arial"/>
              <a:buNone/>
            </a:pPr>
            <a:r>
              <a:t/>
            </a:r>
            <a:endParaRPr sz="1200">
              <a:solidFill>
                <a:schemeClr val="dk1"/>
              </a:solidFill>
            </a:endParaRPr>
          </a:p>
          <a:p>
            <a:pPr indent="0" lvl="0" marL="0" rtl="0" algn="l">
              <a:spcBef>
                <a:spcPts val="0"/>
              </a:spcBef>
              <a:spcAft>
                <a:spcPts val="0"/>
              </a:spcAft>
              <a:buNone/>
            </a:pPr>
            <a:r>
              <a:t/>
            </a:r>
            <a:endParaRPr/>
          </a:p>
        </p:txBody>
      </p:sp>
      <p:pic>
        <p:nvPicPr>
          <p:cNvPr id="109" name="Google Shape;109;p19"/>
          <p:cNvPicPr preferRelativeResize="0"/>
          <p:nvPr/>
        </p:nvPicPr>
        <p:blipFill>
          <a:blip r:embed="rId3">
            <a:alphaModFix/>
          </a:blip>
          <a:stretch>
            <a:fillRect/>
          </a:stretch>
        </p:blipFill>
        <p:spPr>
          <a:xfrm>
            <a:off x="8280450" y="4808100"/>
            <a:ext cx="863550" cy="335275"/>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3" name="Shape 113"/>
        <p:cNvGrpSpPr/>
        <p:nvPr/>
      </p:nvGrpSpPr>
      <p:grpSpPr>
        <a:xfrm>
          <a:off x="0" y="0"/>
          <a:ext cx="0" cy="0"/>
          <a:chOff x="0" y="0"/>
          <a:chExt cx="0" cy="0"/>
        </a:xfrm>
      </p:grpSpPr>
      <p:sp>
        <p:nvSpPr>
          <p:cNvPr id="114" name="Google Shape;114;p20"/>
          <p:cNvSpPr/>
          <p:nvPr/>
        </p:nvSpPr>
        <p:spPr>
          <a:xfrm>
            <a:off x="5545625" y="188000"/>
            <a:ext cx="3021600" cy="966900"/>
          </a:xfrm>
          <a:prstGeom prst="horizontalScroll">
            <a:avLst>
              <a:gd fmla="val 12500" name="adj"/>
            </a:avLst>
          </a:prstGeom>
          <a:gradFill>
            <a:gsLst>
              <a:gs pos="0">
                <a:srgbClr val="F5D0D0"/>
              </a:gs>
              <a:gs pos="100000">
                <a:srgbClr val="D96868"/>
              </a:gs>
            </a:gsLst>
            <a:path path="circle">
              <a:fillToRect b="50%" l="50%" r="50%" t="50%"/>
            </a:path>
            <a:tileRect/>
          </a:gra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5" name="Google Shape;115;p20"/>
          <p:cNvSpPr/>
          <p:nvPr/>
        </p:nvSpPr>
        <p:spPr>
          <a:xfrm>
            <a:off x="2080125" y="2685900"/>
            <a:ext cx="1880100" cy="2457600"/>
          </a:xfrm>
          <a:prstGeom prst="rect">
            <a:avLst/>
          </a:prstGeom>
          <a:solidFill>
            <a:srgbClr val="E06666"/>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6" name="Google Shape;116;p20"/>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SzPts val="990"/>
              <a:buNone/>
            </a:pPr>
            <a:r>
              <a:rPr lang="en" sz="3620">
                <a:latin typeface="Impact"/>
                <a:ea typeface="Impact"/>
                <a:cs typeface="Impact"/>
                <a:sym typeface="Impact"/>
              </a:rPr>
              <a:t>Republican</a:t>
            </a:r>
            <a:r>
              <a:rPr lang="en" sz="3620">
                <a:latin typeface="Impact"/>
                <a:ea typeface="Impact"/>
                <a:cs typeface="Impact"/>
                <a:sym typeface="Impact"/>
              </a:rPr>
              <a:t> </a:t>
            </a:r>
            <a:r>
              <a:rPr lang="en" sz="3620">
                <a:latin typeface="Impact"/>
                <a:ea typeface="Impact"/>
                <a:cs typeface="Impact"/>
                <a:sym typeface="Impact"/>
              </a:rPr>
              <a:t>Party</a:t>
            </a:r>
            <a:endParaRPr sz="3620">
              <a:latin typeface="Impact"/>
              <a:ea typeface="Impact"/>
              <a:cs typeface="Impact"/>
              <a:sym typeface="Impact"/>
            </a:endParaRPr>
          </a:p>
        </p:txBody>
      </p:sp>
      <p:sp>
        <p:nvSpPr>
          <p:cNvPr id="117" name="Google Shape;117;p20"/>
          <p:cNvSpPr txBox="1"/>
          <p:nvPr/>
        </p:nvSpPr>
        <p:spPr>
          <a:xfrm>
            <a:off x="5491925" y="432950"/>
            <a:ext cx="3129000" cy="477000"/>
          </a:xfrm>
          <a:prstGeom prst="rect">
            <a:avLst/>
          </a:prstGeom>
          <a:noFill/>
          <a:ln>
            <a:noFill/>
          </a:ln>
          <a:effectLst>
            <a:outerShdw blurRad="57150" rotWithShape="0" algn="bl" dir="5400000" dist="19050">
              <a:srgbClr val="000000">
                <a:alpha val="50000"/>
              </a:srgbClr>
            </a:outerShdw>
          </a:effectLst>
        </p:spPr>
        <p:txBody>
          <a:bodyPr anchorCtr="0" anchor="t" bIns="91425" lIns="91425" spcFirstLastPara="1" rIns="91425" wrap="square" tIns="91425">
            <a:spAutoFit/>
          </a:bodyPr>
          <a:lstStyle/>
          <a:p>
            <a:pPr indent="0" lvl="0" marL="0" rtl="0" algn="ctr">
              <a:spcBef>
                <a:spcPts val="0"/>
              </a:spcBef>
              <a:spcAft>
                <a:spcPts val="0"/>
              </a:spcAft>
              <a:buNone/>
            </a:pPr>
            <a:r>
              <a:rPr lang="en" sz="1900">
                <a:latin typeface="Alfa Slab One"/>
                <a:ea typeface="Alfa Slab One"/>
                <a:cs typeface="Alfa Slab One"/>
                <a:sym typeface="Alfa Slab One"/>
              </a:rPr>
              <a:t>Established 1854</a:t>
            </a:r>
            <a:endParaRPr sz="1900">
              <a:latin typeface="Alfa Slab One"/>
              <a:ea typeface="Alfa Slab One"/>
              <a:cs typeface="Alfa Slab One"/>
              <a:sym typeface="Alfa Slab One"/>
            </a:endParaRPr>
          </a:p>
        </p:txBody>
      </p:sp>
      <p:sp>
        <p:nvSpPr>
          <p:cNvPr id="118" name="Google Shape;118;p20"/>
          <p:cNvSpPr/>
          <p:nvPr/>
        </p:nvSpPr>
        <p:spPr>
          <a:xfrm>
            <a:off x="134300" y="2685900"/>
            <a:ext cx="1880100" cy="2457600"/>
          </a:xfrm>
          <a:prstGeom prst="rect">
            <a:avLst/>
          </a:prstGeom>
          <a:solidFill>
            <a:srgbClr val="E06666"/>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9" name="Google Shape;119;p20"/>
          <p:cNvSpPr txBox="1"/>
          <p:nvPr/>
        </p:nvSpPr>
        <p:spPr>
          <a:xfrm>
            <a:off x="687850" y="1526675"/>
            <a:ext cx="2608200" cy="1108200"/>
          </a:xfrm>
          <a:prstGeom prst="rect">
            <a:avLst/>
          </a:prstGeom>
          <a:noFill/>
          <a:ln>
            <a:noFill/>
          </a:ln>
          <a:effectLst>
            <a:outerShdw blurRad="57150" rotWithShape="0" algn="bl" dir="5400000" dist="19050">
              <a:srgbClr val="000000">
                <a:alpha val="50000"/>
              </a:srgbClr>
            </a:outerShdw>
          </a:effectLst>
        </p:spPr>
        <p:txBody>
          <a:bodyPr anchorCtr="0" anchor="t" bIns="91425" lIns="91425" spcFirstLastPara="1" rIns="91425" wrap="square" tIns="91425">
            <a:spAutoFit/>
          </a:bodyPr>
          <a:lstStyle/>
          <a:p>
            <a:pPr indent="0" lvl="0" marL="0" rtl="0" algn="ctr">
              <a:spcBef>
                <a:spcPts val="0"/>
              </a:spcBef>
              <a:spcAft>
                <a:spcPts val="0"/>
              </a:spcAft>
              <a:buNone/>
            </a:pPr>
            <a:r>
              <a:rPr lang="en" sz="3000">
                <a:latin typeface="Lobster"/>
                <a:ea typeface="Lobster"/>
                <a:cs typeface="Lobster"/>
                <a:sym typeface="Lobster"/>
              </a:rPr>
              <a:t>Influential People</a:t>
            </a:r>
            <a:endParaRPr sz="3000">
              <a:latin typeface="Lobster"/>
              <a:ea typeface="Lobster"/>
              <a:cs typeface="Lobster"/>
              <a:sym typeface="Lobster"/>
            </a:endParaRPr>
          </a:p>
        </p:txBody>
      </p:sp>
      <p:sp>
        <p:nvSpPr>
          <p:cNvPr id="120" name="Google Shape;120;p20"/>
          <p:cNvSpPr txBox="1"/>
          <p:nvPr/>
        </p:nvSpPr>
        <p:spPr>
          <a:xfrm>
            <a:off x="228300" y="4727175"/>
            <a:ext cx="18801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a:latin typeface="Playfair Display Black"/>
                <a:ea typeface="Playfair Display Black"/>
                <a:cs typeface="Playfair Display Black"/>
                <a:sym typeface="Playfair Display Black"/>
              </a:rPr>
              <a:t>John C. Fremont</a:t>
            </a:r>
            <a:endParaRPr>
              <a:latin typeface="Playfair Display Black"/>
              <a:ea typeface="Playfair Display Black"/>
              <a:cs typeface="Playfair Display Black"/>
              <a:sym typeface="Playfair Display Black"/>
            </a:endParaRPr>
          </a:p>
        </p:txBody>
      </p:sp>
      <p:sp>
        <p:nvSpPr>
          <p:cNvPr id="121" name="Google Shape;121;p20"/>
          <p:cNvSpPr txBox="1"/>
          <p:nvPr/>
        </p:nvSpPr>
        <p:spPr>
          <a:xfrm>
            <a:off x="2160676" y="4727175"/>
            <a:ext cx="1719000" cy="615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a:latin typeface="Playfair Display Black"/>
                <a:ea typeface="Playfair Display Black"/>
                <a:cs typeface="Playfair Display Black"/>
                <a:sym typeface="Playfair Display Black"/>
              </a:rPr>
              <a:t>Abraham Lincoln</a:t>
            </a:r>
            <a:endParaRPr>
              <a:latin typeface="Playfair Display Black"/>
              <a:ea typeface="Playfair Display Black"/>
              <a:cs typeface="Playfair Display Black"/>
              <a:sym typeface="Playfair Display Black"/>
            </a:endParaRPr>
          </a:p>
          <a:p>
            <a:pPr indent="0" lvl="0" marL="0" rtl="0" algn="l">
              <a:spcBef>
                <a:spcPts val="0"/>
              </a:spcBef>
              <a:spcAft>
                <a:spcPts val="0"/>
              </a:spcAft>
              <a:buNone/>
            </a:pPr>
            <a:r>
              <a:t/>
            </a:r>
            <a:endParaRPr/>
          </a:p>
        </p:txBody>
      </p:sp>
      <p:sp>
        <p:nvSpPr>
          <p:cNvPr id="122" name="Google Shape;122;p20"/>
          <p:cNvSpPr/>
          <p:nvPr/>
        </p:nvSpPr>
        <p:spPr>
          <a:xfrm>
            <a:off x="4887575" y="1348775"/>
            <a:ext cx="4209000" cy="3704700"/>
          </a:xfrm>
          <a:prstGeom prst="ellipseRibbon">
            <a:avLst>
              <a:gd fmla="val 25000" name="adj1"/>
              <a:gd fmla="val 50000" name="adj2"/>
              <a:gd fmla="val 12500" name="adj3"/>
            </a:avLst>
          </a:prstGeom>
          <a:gradFill>
            <a:gsLst>
              <a:gs pos="0">
                <a:srgbClr val="F5D0D0"/>
              </a:gs>
              <a:gs pos="100000">
                <a:srgbClr val="D96868"/>
              </a:gs>
            </a:gsLst>
            <a:path path="circle">
              <a:fillToRect b="50%" l="50%" r="50%" t="50%"/>
            </a:path>
            <a:tileRect/>
          </a:gra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3" name="Google Shape;123;p20"/>
          <p:cNvSpPr txBox="1"/>
          <p:nvPr/>
        </p:nvSpPr>
        <p:spPr>
          <a:xfrm>
            <a:off x="6026700" y="2634875"/>
            <a:ext cx="1936200" cy="2178900"/>
          </a:xfrm>
          <a:prstGeom prst="rect">
            <a:avLst/>
          </a:prstGeom>
          <a:noFill/>
          <a:ln>
            <a:noFill/>
          </a:ln>
        </p:spPr>
        <p:txBody>
          <a:bodyPr anchorCtr="0" anchor="t" bIns="91425" lIns="91425" spcFirstLastPara="1" rIns="91425" wrap="square" tIns="91425">
            <a:spAutoFit/>
          </a:bodyPr>
          <a:lstStyle/>
          <a:p>
            <a:pPr indent="0" lvl="0" marL="0" rtl="0" algn="ctr">
              <a:lnSpc>
                <a:spcPct val="115000"/>
              </a:lnSpc>
              <a:spcBef>
                <a:spcPts val="0"/>
              </a:spcBef>
              <a:spcAft>
                <a:spcPts val="0"/>
              </a:spcAft>
              <a:buNone/>
            </a:pPr>
            <a:r>
              <a:rPr b="1" lang="en" sz="2100">
                <a:solidFill>
                  <a:schemeClr val="dk1"/>
                </a:solidFill>
                <a:latin typeface="Lobster"/>
                <a:ea typeface="Lobster"/>
                <a:cs typeface="Lobster"/>
                <a:sym typeface="Lobster"/>
              </a:rPr>
              <a:t>Who did they represent?:</a:t>
            </a:r>
            <a:endParaRPr b="1" sz="2100">
              <a:solidFill>
                <a:schemeClr val="dk1"/>
              </a:solidFill>
              <a:latin typeface="Lobster"/>
              <a:ea typeface="Lobster"/>
              <a:cs typeface="Lobster"/>
              <a:sym typeface="Lobster"/>
            </a:endParaRPr>
          </a:p>
          <a:p>
            <a:pPr indent="0" lvl="0" marL="0" rtl="0" algn="ctr">
              <a:lnSpc>
                <a:spcPct val="115000"/>
              </a:lnSpc>
              <a:spcBef>
                <a:spcPts val="0"/>
              </a:spcBef>
              <a:spcAft>
                <a:spcPts val="0"/>
              </a:spcAft>
              <a:buNone/>
            </a:pPr>
            <a:r>
              <a:t/>
            </a:r>
            <a:endParaRPr b="1" sz="1700">
              <a:solidFill>
                <a:schemeClr val="dk1"/>
              </a:solidFill>
              <a:latin typeface="Lobster"/>
              <a:ea typeface="Lobster"/>
              <a:cs typeface="Lobster"/>
              <a:sym typeface="Lobster"/>
            </a:endParaRPr>
          </a:p>
          <a:p>
            <a:pPr indent="0" lvl="0" marL="0" rtl="0" algn="ctr">
              <a:lnSpc>
                <a:spcPct val="115000"/>
              </a:lnSpc>
              <a:spcBef>
                <a:spcPts val="0"/>
              </a:spcBef>
              <a:spcAft>
                <a:spcPts val="0"/>
              </a:spcAft>
              <a:buNone/>
            </a:pPr>
            <a:r>
              <a:rPr lang="en" sz="1900">
                <a:solidFill>
                  <a:schemeClr val="dk1"/>
                </a:solidFill>
                <a:latin typeface="Playfair Display Black"/>
                <a:ea typeface="Playfair Display Black"/>
                <a:cs typeface="Playfair Display Black"/>
                <a:sym typeface="Playfair Display Black"/>
              </a:rPr>
              <a:t> </a:t>
            </a:r>
            <a:r>
              <a:rPr lang="en" sz="1900">
                <a:solidFill>
                  <a:schemeClr val="dk1"/>
                </a:solidFill>
                <a:latin typeface="Playfair Display Black"/>
                <a:ea typeface="Playfair Display Black"/>
                <a:cs typeface="Playfair Display Black"/>
                <a:sym typeface="Playfair Display Black"/>
              </a:rPr>
              <a:t>Mainly northern states</a:t>
            </a:r>
            <a:endParaRPr sz="1900">
              <a:solidFill>
                <a:schemeClr val="dk1"/>
              </a:solidFill>
              <a:latin typeface="Playfair Display Black"/>
              <a:ea typeface="Playfair Display Black"/>
              <a:cs typeface="Playfair Display Black"/>
              <a:sym typeface="Playfair Display Black"/>
            </a:endParaRPr>
          </a:p>
          <a:p>
            <a:pPr indent="0" lvl="0" marL="0" rtl="0" algn="ctr">
              <a:spcBef>
                <a:spcPts val="0"/>
              </a:spcBef>
              <a:spcAft>
                <a:spcPts val="0"/>
              </a:spcAft>
              <a:buNone/>
            </a:pPr>
            <a:r>
              <a:t/>
            </a:r>
            <a:endParaRPr sz="1800">
              <a:latin typeface="Playfair Display Black"/>
              <a:ea typeface="Playfair Display Black"/>
              <a:cs typeface="Playfair Display Black"/>
              <a:sym typeface="Playfair Display Black"/>
            </a:endParaRPr>
          </a:p>
        </p:txBody>
      </p:sp>
      <p:pic>
        <p:nvPicPr>
          <p:cNvPr id="124" name="Google Shape;124;p20"/>
          <p:cNvPicPr preferRelativeResize="0"/>
          <p:nvPr/>
        </p:nvPicPr>
        <p:blipFill rotWithShape="1">
          <a:blip r:embed="rId3">
            <a:alphaModFix/>
          </a:blip>
          <a:srcRect b="0" l="1018" r="1028" t="0"/>
          <a:stretch/>
        </p:blipFill>
        <p:spPr>
          <a:xfrm>
            <a:off x="295400" y="2799075"/>
            <a:ext cx="1557900" cy="1928093"/>
          </a:xfrm>
          <a:prstGeom prst="rect">
            <a:avLst/>
          </a:prstGeom>
          <a:noFill/>
          <a:ln>
            <a:noFill/>
          </a:ln>
        </p:spPr>
      </p:pic>
      <p:pic>
        <p:nvPicPr>
          <p:cNvPr id="125" name="Google Shape;125;p20"/>
          <p:cNvPicPr preferRelativeResize="0"/>
          <p:nvPr/>
        </p:nvPicPr>
        <p:blipFill>
          <a:blip r:embed="rId4">
            <a:alphaModFix/>
          </a:blip>
          <a:stretch>
            <a:fillRect/>
          </a:stretch>
        </p:blipFill>
        <p:spPr>
          <a:xfrm>
            <a:off x="7945044" y="4601750"/>
            <a:ext cx="1139757" cy="442500"/>
          </a:xfrm>
          <a:prstGeom prst="rect">
            <a:avLst/>
          </a:prstGeom>
          <a:noFill/>
          <a:ln>
            <a:noFill/>
          </a:ln>
        </p:spPr>
      </p:pic>
      <p:pic>
        <p:nvPicPr>
          <p:cNvPr id="126" name="Google Shape;126;p20"/>
          <p:cNvPicPr preferRelativeResize="0"/>
          <p:nvPr/>
        </p:nvPicPr>
        <p:blipFill rotWithShape="1">
          <a:blip r:embed="rId5">
            <a:alphaModFix/>
          </a:blip>
          <a:srcRect b="5973" l="0" r="0" t="8196"/>
          <a:stretch/>
        </p:blipFill>
        <p:spPr>
          <a:xfrm>
            <a:off x="2262938" y="2799075"/>
            <a:ext cx="1514469" cy="1928101"/>
          </a:xfrm>
          <a:prstGeom prst="rect">
            <a:avLst/>
          </a:prstGeom>
          <a:noFill/>
          <a:ln>
            <a:noFill/>
          </a:ln>
        </p:spPr>
      </p:pic>
      <p:sp>
        <p:nvSpPr>
          <p:cNvPr id="127" name="Google Shape;127;p20"/>
          <p:cNvSpPr/>
          <p:nvPr/>
        </p:nvSpPr>
        <p:spPr>
          <a:xfrm rot="1261013">
            <a:off x="3268191" y="1616957"/>
            <a:ext cx="1794264" cy="1611637"/>
          </a:xfrm>
          <a:prstGeom prst="wedgeEllipseCallout">
            <a:avLst>
              <a:gd fmla="val -20833" name="adj1"/>
              <a:gd fmla="val 62500" name="adj2"/>
            </a:avLst>
          </a:prstGeom>
          <a:gradFill>
            <a:gsLst>
              <a:gs pos="0">
                <a:srgbClr val="F5D0D0"/>
              </a:gs>
              <a:gs pos="100000">
                <a:srgbClr val="D96868"/>
              </a:gs>
            </a:gsLst>
            <a:path path="circle">
              <a:fillToRect b="50%" l="50%" r="50%" t="50%"/>
            </a:path>
            <a:tileRect/>
          </a:gra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8" name="Google Shape;128;p20"/>
          <p:cNvSpPr txBox="1"/>
          <p:nvPr/>
        </p:nvSpPr>
        <p:spPr>
          <a:xfrm rot="1791349">
            <a:off x="3368954" y="1576124"/>
            <a:ext cx="1383635" cy="1693302"/>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a:latin typeface="Permanent Marker"/>
                <a:ea typeface="Permanent Marker"/>
                <a:cs typeface="Permanent Marker"/>
                <a:sym typeface="Permanent Marker"/>
              </a:rPr>
              <a:t>I was the first President elected from the </a:t>
            </a:r>
            <a:r>
              <a:rPr lang="en">
                <a:latin typeface="Permanent Marker"/>
                <a:ea typeface="Permanent Marker"/>
                <a:cs typeface="Permanent Marker"/>
                <a:sym typeface="Permanent Marker"/>
              </a:rPr>
              <a:t>Republican</a:t>
            </a:r>
            <a:r>
              <a:rPr lang="en">
                <a:latin typeface="Permanent Marker"/>
                <a:ea typeface="Permanent Marker"/>
                <a:cs typeface="Permanent Marker"/>
                <a:sym typeface="Permanent Marker"/>
              </a:rPr>
              <a:t> Party!</a:t>
            </a:r>
            <a:endParaRPr>
              <a:latin typeface="Permanent Marker"/>
              <a:ea typeface="Permanent Marker"/>
              <a:cs typeface="Permanent Marker"/>
              <a:sym typeface="Permanent Marke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gradFill>
          <a:gsLst>
            <a:gs pos="0">
              <a:srgbClr val="DBD4EB"/>
            </a:gs>
            <a:gs pos="100000">
              <a:srgbClr val="9180BB"/>
            </a:gs>
          </a:gsLst>
          <a:path path="circle">
            <a:fillToRect b="50%" l="50%" r="50%" t="50%"/>
          </a:path>
          <a:tileRect/>
        </a:gradFill>
      </p:bgPr>
    </p:bg>
    <p:spTree>
      <p:nvGrpSpPr>
        <p:cNvPr id="132" name="Shape 132"/>
        <p:cNvGrpSpPr/>
        <p:nvPr/>
      </p:nvGrpSpPr>
      <p:grpSpPr>
        <a:xfrm>
          <a:off x="0" y="0"/>
          <a:ext cx="0" cy="0"/>
          <a:chOff x="0" y="0"/>
          <a:chExt cx="0" cy="0"/>
        </a:xfrm>
      </p:grpSpPr>
      <p:sp>
        <p:nvSpPr>
          <p:cNvPr id="133" name="Google Shape;133;p21"/>
          <p:cNvSpPr txBox="1"/>
          <p:nvPr>
            <p:ph type="title"/>
          </p:nvPr>
        </p:nvSpPr>
        <p:spPr>
          <a:xfrm>
            <a:off x="0" y="161700"/>
            <a:ext cx="33855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SzPts val="990"/>
              <a:buNone/>
            </a:pPr>
            <a:r>
              <a:rPr lang="en" sz="3620">
                <a:latin typeface="Impact"/>
                <a:ea typeface="Impact"/>
                <a:cs typeface="Impact"/>
                <a:sym typeface="Impact"/>
              </a:rPr>
              <a:t>Party Symbols</a:t>
            </a:r>
            <a:endParaRPr sz="3620">
              <a:latin typeface="Impact"/>
              <a:ea typeface="Impact"/>
              <a:cs typeface="Impact"/>
              <a:sym typeface="Impact"/>
            </a:endParaRPr>
          </a:p>
        </p:txBody>
      </p:sp>
      <p:sp>
        <p:nvSpPr>
          <p:cNvPr id="134" name="Google Shape;134;p21"/>
          <p:cNvSpPr txBox="1"/>
          <p:nvPr/>
        </p:nvSpPr>
        <p:spPr>
          <a:xfrm>
            <a:off x="2336550" y="3256400"/>
            <a:ext cx="2448300" cy="1693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a:latin typeface="Playfair Display Black"/>
                <a:ea typeface="Playfair Display Black"/>
                <a:cs typeface="Playfair Display Black"/>
                <a:sym typeface="Playfair Display Black"/>
              </a:rPr>
              <a:t>T</a:t>
            </a:r>
            <a:r>
              <a:rPr lang="en">
                <a:latin typeface="Playfair Display Black"/>
                <a:ea typeface="Playfair Display Black"/>
                <a:cs typeface="Playfair Display Black"/>
                <a:sym typeface="Playfair Display Black"/>
              </a:rPr>
              <a:t>he originator of the political cartoon, Thomas Nast choose cartoon animals to represent the political parties that are still used to this day.</a:t>
            </a:r>
            <a:endParaRPr>
              <a:latin typeface="Playfair Display Black"/>
              <a:ea typeface="Playfair Display Black"/>
              <a:cs typeface="Playfair Display Black"/>
              <a:sym typeface="Playfair Display Black"/>
            </a:endParaRPr>
          </a:p>
          <a:p>
            <a:pPr indent="0" lvl="0" marL="0" rtl="0" algn="l">
              <a:spcBef>
                <a:spcPts val="0"/>
              </a:spcBef>
              <a:spcAft>
                <a:spcPts val="0"/>
              </a:spcAft>
              <a:buNone/>
            </a:pPr>
            <a:r>
              <a:t/>
            </a:r>
            <a:endParaRPr/>
          </a:p>
        </p:txBody>
      </p:sp>
      <p:pic>
        <p:nvPicPr>
          <p:cNvPr id="135" name="Google Shape;135;p21"/>
          <p:cNvPicPr preferRelativeResize="0"/>
          <p:nvPr/>
        </p:nvPicPr>
        <p:blipFill>
          <a:blip r:embed="rId3">
            <a:alphaModFix/>
          </a:blip>
          <a:stretch>
            <a:fillRect/>
          </a:stretch>
        </p:blipFill>
        <p:spPr>
          <a:xfrm>
            <a:off x="4784851" y="0"/>
            <a:ext cx="4032975" cy="5073050"/>
          </a:xfrm>
          <a:prstGeom prst="rect">
            <a:avLst/>
          </a:prstGeom>
          <a:noFill/>
          <a:ln>
            <a:noFill/>
          </a:ln>
        </p:spPr>
      </p:pic>
      <p:pic>
        <p:nvPicPr>
          <p:cNvPr id="136" name="Google Shape;136;p21"/>
          <p:cNvPicPr preferRelativeResize="0"/>
          <p:nvPr/>
        </p:nvPicPr>
        <p:blipFill>
          <a:blip r:embed="rId4">
            <a:alphaModFix/>
          </a:blip>
          <a:stretch>
            <a:fillRect/>
          </a:stretch>
        </p:blipFill>
        <p:spPr>
          <a:xfrm>
            <a:off x="174574" y="2502900"/>
            <a:ext cx="1505650" cy="2152450"/>
          </a:xfrm>
          <a:prstGeom prst="rect">
            <a:avLst/>
          </a:prstGeom>
          <a:noFill/>
          <a:ln>
            <a:noFill/>
          </a:ln>
        </p:spPr>
      </p:pic>
      <p:sp>
        <p:nvSpPr>
          <p:cNvPr id="137" name="Google Shape;137;p21"/>
          <p:cNvSpPr/>
          <p:nvPr/>
        </p:nvSpPr>
        <p:spPr>
          <a:xfrm rot="1260838">
            <a:off x="1131599" y="1468981"/>
            <a:ext cx="2411909" cy="1611637"/>
          </a:xfrm>
          <a:prstGeom prst="wedgeEllipseCallout">
            <a:avLst>
              <a:gd fmla="val -20833" name="adj1"/>
              <a:gd fmla="val 62500" name="adj2"/>
            </a:avLst>
          </a:prstGeom>
          <a:gradFill>
            <a:gsLst>
              <a:gs pos="0">
                <a:srgbClr val="FFFFFF"/>
              </a:gs>
              <a:gs pos="100000">
                <a:srgbClr val="B3B3B3"/>
              </a:gs>
            </a:gsLst>
            <a:path path="circle">
              <a:fillToRect b="50%" l="50%" r="50%" t="50%"/>
            </a:path>
            <a:tileRect/>
          </a:gra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8" name="Google Shape;138;p21"/>
          <p:cNvSpPr txBox="1"/>
          <p:nvPr/>
        </p:nvSpPr>
        <p:spPr>
          <a:xfrm rot="1580201">
            <a:off x="1277230" y="1751377"/>
            <a:ext cx="2120614" cy="1046754"/>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a:latin typeface="Permanent Marker"/>
                <a:ea typeface="Permanent Marker"/>
                <a:cs typeface="Permanent Marker"/>
                <a:sym typeface="Permanent Marker"/>
              </a:rPr>
              <a:t>Some people call me the father of the American cartoon or the president maker,</a:t>
            </a:r>
            <a:endParaRPr>
              <a:latin typeface="Permanent Marker"/>
              <a:ea typeface="Permanent Marker"/>
              <a:cs typeface="Permanent Marker"/>
              <a:sym typeface="Permanent Marker"/>
            </a:endParaRPr>
          </a:p>
        </p:txBody>
      </p:sp>
      <p:pic>
        <p:nvPicPr>
          <p:cNvPr id="139" name="Google Shape;139;p21"/>
          <p:cNvPicPr preferRelativeResize="0"/>
          <p:nvPr/>
        </p:nvPicPr>
        <p:blipFill>
          <a:blip r:embed="rId5">
            <a:alphaModFix/>
          </a:blip>
          <a:stretch>
            <a:fillRect/>
          </a:stretch>
        </p:blipFill>
        <p:spPr>
          <a:xfrm>
            <a:off x="8211275" y="4969550"/>
            <a:ext cx="863550" cy="335275"/>
          </a:xfrm>
          <a:prstGeom prst="rect">
            <a:avLst/>
          </a:prstGeom>
          <a:noFill/>
          <a:ln>
            <a:noFill/>
          </a:ln>
        </p:spPr>
      </p:pic>
      <p:pic>
        <p:nvPicPr>
          <p:cNvPr id="140" name="Google Shape;140;p21"/>
          <p:cNvPicPr preferRelativeResize="0"/>
          <p:nvPr/>
        </p:nvPicPr>
        <p:blipFill>
          <a:blip r:embed="rId6">
            <a:alphaModFix/>
          </a:blip>
          <a:stretch>
            <a:fillRect/>
          </a:stretch>
        </p:blipFill>
        <p:spPr>
          <a:xfrm>
            <a:off x="2814525" y="734400"/>
            <a:ext cx="1872175" cy="936100"/>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gradFill>
          <a:gsLst>
            <a:gs pos="0">
              <a:srgbClr val="DBD4EB"/>
            </a:gs>
            <a:gs pos="100000">
              <a:srgbClr val="9180BB"/>
            </a:gs>
          </a:gsLst>
          <a:path path="circle">
            <a:fillToRect b="50%" l="50%" r="50%" t="50%"/>
          </a:path>
          <a:tileRect/>
        </a:gradFill>
      </p:bgPr>
    </p:bg>
    <p:spTree>
      <p:nvGrpSpPr>
        <p:cNvPr id="144" name="Shape 144"/>
        <p:cNvGrpSpPr/>
        <p:nvPr/>
      </p:nvGrpSpPr>
      <p:grpSpPr>
        <a:xfrm>
          <a:off x="0" y="0"/>
          <a:ext cx="0" cy="0"/>
          <a:chOff x="0" y="0"/>
          <a:chExt cx="0" cy="0"/>
        </a:xfrm>
      </p:grpSpPr>
      <p:pic>
        <p:nvPicPr>
          <p:cNvPr id="145" name="Google Shape;145;p22"/>
          <p:cNvPicPr preferRelativeResize="0"/>
          <p:nvPr/>
        </p:nvPicPr>
        <p:blipFill rotWithShape="1">
          <a:blip r:embed="rId3">
            <a:alphaModFix/>
          </a:blip>
          <a:srcRect b="0" l="5555" r="5555" t="0"/>
          <a:stretch/>
        </p:blipFill>
        <p:spPr>
          <a:xfrm>
            <a:off x="4572000" y="0"/>
            <a:ext cx="4572000" cy="4541775"/>
          </a:xfrm>
          <a:prstGeom prst="rect">
            <a:avLst/>
          </a:prstGeom>
          <a:noFill/>
          <a:ln>
            <a:noFill/>
          </a:ln>
        </p:spPr>
      </p:pic>
      <p:sp>
        <p:nvSpPr>
          <p:cNvPr id="146" name="Google Shape;146;p22"/>
          <p:cNvSpPr txBox="1"/>
          <p:nvPr>
            <p:ph type="title"/>
          </p:nvPr>
        </p:nvSpPr>
        <p:spPr>
          <a:xfrm>
            <a:off x="311700" y="205950"/>
            <a:ext cx="4982400" cy="12177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lang="en" sz="3600">
                <a:latin typeface="Impact"/>
                <a:ea typeface="Impact"/>
                <a:cs typeface="Impact"/>
                <a:sym typeface="Impact"/>
              </a:rPr>
              <a:t>How have the parties changed over the years?</a:t>
            </a:r>
            <a:endParaRPr sz="3600">
              <a:latin typeface="Impact"/>
              <a:ea typeface="Impact"/>
              <a:cs typeface="Impact"/>
              <a:sym typeface="Impact"/>
            </a:endParaRPr>
          </a:p>
        </p:txBody>
      </p:sp>
      <p:sp>
        <p:nvSpPr>
          <p:cNvPr id="147" name="Google Shape;147;p22"/>
          <p:cNvSpPr txBox="1"/>
          <p:nvPr>
            <p:ph idx="1" type="body"/>
          </p:nvPr>
        </p:nvSpPr>
        <p:spPr>
          <a:xfrm>
            <a:off x="311700" y="1530975"/>
            <a:ext cx="3889500" cy="3010800"/>
          </a:xfrm>
          <a:prstGeom prst="rect">
            <a:avLst/>
          </a:prstGeom>
        </p:spPr>
        <p:txBody>
          <a:bodyPr anchorCtr="0" anchor="t" bIns="91425" lIns="91425" spcFirstLastPara="1" rIns="91425" wrap="square" tIns="91425">
            <a:spAutoFit/>
          </a:bodyPr>
          <a:lstStyle/>
          <a:p>
            <a:pPr indent="0" lvl="0" marL="0" rtl="0" algn="l">
              <a:spcBef>
                <a:spcPts val="0"/>
              </a:spcBef>
              <a:spcAft>
                <a:spcPts val="1600"/>
              </a:spcAft>
              <a:buNone/>
            </a:pPr>
            <a:r>
              <a:rPr lang="en" sz="1800">
                <a:latin typeface="Playfair Display Black"/>
                <a:ea typeface="Playfair Display Black"/>
                <a:cs typeface="Playfair Display Black"/>
                <a:sym typeface="Playfair Display Black"/>
              </a:rPr>
              <a:t>While the Democratic and Republican parties have stayed the two main political parties in this country since the 1850s, who they represent, their platforms...etc. have continued to change, evolve, even completely swap at times throughout the remainder of U.S. history!</a:t>
            </a:r>
            <a:endParaRPr sz="1800">
              <a:latin typeface="Playfair Display Black"/>
              <a:ea typeface="Playfair Display Black"/>
              <a:cs typeface="Playfair Display Black"/>
              <a:sym typeface="Playfair Display Black"/>
            </a:endParaRPr>
          </a:p>
        </p:txBody>
      </p:sp>
      <p:sp>
        <p:nvSpPr>
          <p:cNvPr id="148" name="Google Shape;148;p22"/>
          <p:cNvSpPr txBox="1"/>
          <p:nvPr>
            <p:ph type="title"/>
          </p:nvPr>
        </p:nvSpPr>
        <p:spPr>
          <a:xfrm>
            <a:off x="5007275" y="3666250"/>
            <a:ext cx="3889500" cy="8073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sz="3600">
                <a:latin typeface="Impact"/>
                <a:ea typeface="Impact"/>
                <a:cs typeface="Impact"/>
                <a:sym typeface="Impact"/>
              </a:rPr>
              <a:t>The Old Switcheroo</a:t>
            </a:r>
            <a:endParaRPr sz="3600">
              <a:latin typeface="Impact"/>
              <a:ea typeface="Impact"/>
              <a:cs typeface="Impact"/>
              <a:sym typeface="Impact"/>
            </a:endParaRPr>
          </a:p>
        </p:txBody>
      </p:sp>
      <p:pic>
        <p:nvPicPr>
          <p:cNvPr id="149" name="Google Shape;149;p22"/>
          <p:cNvPicPr preferRelativeResize="0"/>
          <p:nvPr/>
        </p:nvPicPr>
        <p:blipFill>
          <a:blip r:embed="rId4">
            <a:alphaModFix/>
          </a:blip>
          <a:stretch>
            <a:fillRect/>
          </a:stretch>
        </p:blipFill>
        <p:spPr>
          <a:xfrm>
            <a:off x="8280450" y="4808100"/>
            <a:ext cx="863550" cy="335275"/>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