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1e80e18a162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1e80e18a162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e80e18a162_1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1e80e18a162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e80e18a162_1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e80e18a162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e80e18a162_1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1e80e18a162_1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e80e18a162_1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1e80e18a162_1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docsteach.org/shared-documents/favorite/Mjk3MTU=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solidFill>
            <a:srgbClr val="F4CCCC"/>
          </a:solidFill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Kids Civic Engagement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22813" y="152400"/>
            <a:ext cx="3898368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3225" y="429286"/>
            <a:ext cx="2884024" cy="3691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200" y="424650"/>
            <a:ext cx="2884024" cy="3700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01675" y="424651"/>
            <a:ext cx="2884024" cy="37007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65938" y="114875"/>
            <a:ext cx="5812116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1975" y="152400"/>
            <a:ext cx="6260050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Sources</a:t>
            </a:r>
            <a:endParaRPr/>
          </a:p>
        </p:txBody>
      </p:sp>
      <p:sp>
        <p:nvSpPr>
          <p:cNvPr id="82" name="Google Shape;82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100" u="sng">
                <a:solidFill>
                  <a:schemeClr val="hlink"/>
                </a:solidFill>
                <a:hlinkClick r:id="rId3"/>
              </a:rPr>
              <a:t>https://docsteach.org/shared-documents/favorite/Mjk3MTU=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