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Alfa Slab One"/>
      <p:regular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AlfaSlabOn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7ff8ecf9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7ff8ecf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loc.gov" TargetMode="External"/><Relationship Id="rId4" Type="http://schemas.openxmlformats.org/officeDocument/2006/relationships/hyperlink" Target="http://www.archives.gov" TargetMode="External"/><Relationship Id="rId5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A2C4C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Alfa Slab One"/>
                <a:ea typeface="Alfa Slab One"/>
                <a:cs typeface="Alfa Slab One"/>
                <a:sym typeface="Alfa Slab One"/>
              </a:rPr>
              <a:t>Social and Political Movements Research Instructions:</a:t>
            </a:r>
            <a:endParaRPr sz="22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Pick a social or political movement that sought to achieve or prevent change in the United States through legal means of civic engagement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Answer the questions on the handout relating to your movement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Once you have answered the questions, find a primary source (photograph, document, letter, or similar) relating to your movement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u="sng">
                <a:solidFill>
                  <a:schemeClr val="dk1"/>
                </a:solidFill>
              </a:rPr>
              <a:t>Suggested Websites for finding primary sources: </a:t>
            </a:r>
            <a:endParaRPr u="sng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Library of Congress</a:t>
            </a:r>
            <a:r>
              <a:rPr lang="en" sz="1800"/>
              <a:t>: </a:t>
            </a:r>
            <a:r>
              <a:rPr lang="en" sz="18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www.loc.gov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National Archives:</a:t>
            </a:r>
            <a:r>
              <a:rPr lang="en" sz="1800"/>
              <a:t> </a:t>
            </a:r>
            <a:r>
              <a:rPr lang="en" sz="18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www.archives.gov</a:t>
            </a:r>
            <a:r>
              <a:rPr lang="en" sz="1800"/>
              <a:t> 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12724" y="4783900"/>
            <a:ext cx="931275" cy="35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A2C4C9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fa Slab One"/>
                <a:ea typeface="Alfa Slab One"/>
                <a:cs typeface="Alfa Slab One"/>
                <a:sym typeface="Alfa Slab One"/>
              </a:rPr>
              <a:t>Examples of Social and Political Movements:</a:t>
            </a:r>
            <a:endParaRPr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Women's</a:t>
            </a:r>
            <a:r>
              <a:rPr lang="en">
                <a:solidFill>
                  <a:schemeClr val="dk1"/>
                </a:solidFill>
              </a:rPr>
              <a:t>’ S</a:t>
            </a:r>
            <a:r>
              <a:rPr lang="en">
                <a:solidFill>
                  <a:schemeClr val="dk1"/>
                </a:solidFill>
              </a:rPr>
              <a:t>uffrage </a:t>
            </a:r>
            <a:r>
              <a:rPr lang="en">
                <a:solidFill>
                  <a:schemeClr val="dk1"/>
                </a:solidFill>
              </a:rPr>
              <a:t>Movements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Temperance Movement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</a:t>
            </a:r>
            <a:r>
              <a:rPr lang="en">
                <a:solidFill>
                  <a:schemeClr val="dk1"/>
                </a:solidFill>
              </a:rPr>
              <a:t>ivil Rights M</a:t>
            </a:r>
            <a:r>
              <a:rPr lang="en">
                <a:solidFill>
                  <a:schemeClr val="dk1"/>
                </a:solidFill>
              </a:rPr>
              <a:t>ovements (various groups)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Environmental Movements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Wars and Weapons Movements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Labor Movements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Gun Rights/Gun Safety Movements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Responses to </a:t>
            </a:r>
            <a:r>
              <a:rPr lang="en">
                <a:solidFill>
                  <a:schemeClr val="dk1"/>
                </a:solidFill>
              </a:rPr>
              <a:t>specific</a:t>
            </a:r>
            <a:r>
              <a:rPr lang="en">
                <a:solidFill>
                  <a:schemeClr val="dk1"/>
                </a:solidFill>
              </a:rPr>
              <a:t> government actions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2724" y="4783900"/>
            <a:ext cx="931275" cy="35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