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projects.vassar.edu/punch/hires2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819349ed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819349ed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November 8, 1856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http://projects.vassar.edu/punch/hires2.html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8250" y="152400"/>
            <a:ext cx="570751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