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americanindian.si.edu/nk360/images/lessons-resources/civics-2-fish-wars.jpg" TargetMode="External"/><Relationship Id="rId3" Type="http://schemas.openxmlformats.org/officeDocument/2006/relationships/hyperlink" Target="https://www.archives.gov/files/news/images/march-on-washington-1963-542045.jpg" TargetMode="External"/><Relationship Id="rId4" Type="http://schemas.openxmlformats.org/officeDocument/2006/relationships/hyperlink" Target="https://www.archives.gov/files/education/images/womansuffragehowlong.jpg" TargetMode="External"/><Relationship Id="rId5" Type="http://schemas.openxmlformats.org/officeDocument/2006/relationships/hyperlink" Target="https://www.immigranthistory.org/k5lessonplans.html" TargetMode="Externa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8112c4db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e8112c4db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Sources: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https://americanindian.si.edu/nk360/images/lessons-resources/civics-2-fish-wars.jpg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https://www.archives.gov/files/news/images/march-on-washington-1963-542045.jpg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https://www.archives.gov/files/education/images/womansuffragehowlong.jpg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https://www.immigranthistory.org/k5lessonplans.html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80fcaf6b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e80fcaf6b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8.png"/><Relationship Id="rId6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9.jpg"/><Relationship Id="rId5" Type="http://schemas.openxmlformats.org/officeDocument/2006/relationships/image" Target="../media/image5.jpg"/><Relationship Id="rId6" Type="http://schemas.openxmlformats.org/officeDocument/2006/relationships/image" Target="../media/image6.jpg"/><Relationship Id="rId7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CCC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0438" y="177775"/>
            <a:ext cx="1950400" cy="2525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48352" y="152400"/>
            <a:ext cx="3392851" cy="2576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8750" y="2868374"/>
            <a:ext cx="2953766" cy="213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89878" y="2943449"/>
            <a:ext cx="2109775" cy="210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89150"/>
            <a:ext cx="8520600" cy="1293000"/>
          </a:xfrm>
          <a:prstGeom prst="rect">
            <a:avLst/>
          </a:prstGeom>
          <a:solidFill>
            <a:srgbClr val="F4CCCC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latin typeface="Times New Roman"/>
                <a:ea typeface="Times New Roman"/>
                <a:cs typeface="Times New Roman"/>
                <a:sym typeface="Times New Roman"/>
              </a:rPr>
              <a:t>Expanding Civil Rights</a:t>
            </a:r>
            <a:endParaRPr b="1" sz="39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2643900" y="2304300"/>
            <a:ext cx="3856200" cy="215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Times New Roman"/>
              <a:buChar char="●"/>
            </a:pPr>
            <a:r>
              <a:rPr lang="en" sz="2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Executive actions</a:t>
            </a:r>
            <a:endParaRPr sz="2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Times New Roman"/>
              <a:buChar char="●"/>
            </a:pPr>
            <a:r>
              <a:rPr lang="en" sz="2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Legislative actions</a:t>
            </a:r>
            <a:endParaRPr sz="2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275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Times New Roman"/>
              <a:buChar char="●"/>
            </a:pPr>
            <a:r>
              <a:rPr lang="en" sz="2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Court rulings</a:t>
            </a:r>
            <a:endParaRPr sz="2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Times New Roman"/>
              <a:buChar char="●"/>
            </a:pPr>
            <a:r>
              <a:rPr lang="en" sz="2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Amendments</a:t>
            </a:r>
            <a:endParaRPr sz="2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6375" y="1929388"/>
            <a:ext cx="1559151" cy="1559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56125" y="3569850"/>
            <a:ext cx="1424876" cy="1424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22062" y="2029500"/>
            <a:ext cx="1293001" cy="129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99450" y="3635775"/>
            <a:ext cx="1293000" cy="129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