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embeddedFontLst>
    <p:embeddedFont>
      <p:font typeface="Raleway"/>
      <p:regular r:id="rId7"/>
      <p:bold r:id="rId8"/>
      <p:italic r:id="rId9"/>
      <p:boldItalic r:id="rId10"/>
    </p:embeddedFont>
    <p:embeddedFont>
      <p:font typeface="Lato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Lato-regular.fntdata"/><Relationship Id="rId10" Type="http://schemas.openxmlformats.org/officeDocument/2006/relationships/font" Target="fonts/Raleway-boldItalic.fntdata"/><Relationship Id="rId13" Type="http://schemas.openxmlformats.org/officeDocument/2006/relationships/font" Target="fonts/Lato-italic.fntdata"/><Relationship Id="rId12" Type="http://schemas.openxmlformats.org/officeDocument/2006/relationships/font" Target="fonts/Lato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font" Target="fonts/Raleway-italic.fntdata"/><Relationship Id="rId14" Type="http://schemas.openxmlformats.org/officeDocument/2006/relationships/font" Target="fonts/Lato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font" Target="fonts/Raleway-regular.fntdata"/><Relationship Id="rId8" Type="http://schemas.openxmlformats.org/officeDocument/2006/relationships/font" Target="fonts/Raleway-bold.fntdata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5d8cd2a006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5d8cd2a006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bg>
      <p:bgPr>
        <a:solidFill>
          <a:schemeClr val="lt2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11" name="Google Shape;11;p2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2" name="Google Shape;12;p2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13" name="Google Shape;13;p2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14" name="Google Shape;14;p2"/>
          <p:cNvSpPr txBox="1"/>
          <p:nvPr>
            <p:ph type="ctrTitle"/>
          </p:nvPr>
        </p:nvSpPr>
        <p:spPr>
          <a:xfrm>
            <a:off x="729450" y="1322450"/>
            <a:ext cx="7688100" cy="166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15" name="Google Shape;15;p2"/>
          <p:cNvSpPr txBox="1"/>
          <p:nvPr>
            <p:ph idx="1" type="subTitle"/>
          </p:nvPr>
        </p:nvSpPr>
        <p:spPr>
          <a:xfrm>
            <a:off x="729627" y="3172900"/>
            <a:ext cx="7688100" cy="54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16" name="Google Shape;16;p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bg>
      <p:bgPr>
        <a:solidFill>
          <a:schemeClr val="dk1"/>
        </a:solidFill>
      </p:bgPr>
    </p:bg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4" name="Google Shape;74;p11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75" name="Google Shape;75;p11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76" name="Google Shape;76;p11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77" name="Google Shape;77;p11"/>
          <p:cNvSpPr txBox="1"/>
          <p:nvPr>
            <p:ph hasCustomPrompt="1" type="title"/>
          </p:nvPr>
        </p:nvSpPr>
        <p:spPr>
          <a:xfrm>
            <a:off x="729450" y="733950"/>
            <a:ext cx="7688400" cy="1244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8000"/>
              <a:buNone/>
              <a:defRPr sz="8000">
                <a:solidFill>
                  <a:schemeClr val="lt1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78" name="Google Shape;78;p11"/>
          <p:cNvSpPr txBox="1"/>
          <p:nvPr>
            <p:ph idx="1" type="body"/>
          </p:nvPr>
        </p:nvSpPr>
        <p:spPr>
          <a:xfrm>
            <a:off x="729450" y="2272888"/>
            <a:ext cx="7688400" cy="1580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300"/>
              <a:buChar char="●"/>
              <a:defRPr>
                <a:solidFill>
                  <a:schemeClr val="lt1"/>
                </a:solidFill>
              </a:defRPr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●"/>
              <a:defRPr>
                <a:solidFill>
                  <a:schemeClr val="lt1"/>
                </a:solidFill>
              </a:defRPr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○"/>
              <a:defRPr>
                <a:solidFill>
                  <a:schemeClr val="lt1"/>
                </a:solidFill>
              </a:defRPr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1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79" name="Google Shape;79;p1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2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dk1"/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oogle Shape;18;p3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19" name="Google Shape;19;p3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0" name="Google Shape;20;p3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1" name="Google Shape;21;p3"/>
          <p:cNvSpPr txBox="1"/>
          <p:nvPr>
            <p:ph type="title"/>
          </p:nvPr>
        </p:nvSpPr>
        <p:spPr>
          <a:xfrm>
            <a:off x="729450" y="1322450"/>
            <a:ext cx="7688400" cy="1518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4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25" name="Google Shape;25;p4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26" name="Google Shape;26;p4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27" name="Google Shape;27;p4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28" name="Google Shape;28;p4"/>
          <p:cNvSpPr txBox="1"/>
          <p:nvPr>
            <p:ph type="title"/>
          </p:nvPr>
        </p:nvSpPr>
        <p:spPr>
          <a:xfrm>
            <a:off x="729450" y="1318650"/>
            <a:ext cx="76887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729450" y="2078875"/>
            <a:ext cx="76887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0" name="Google Shape;30;p4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5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33" name="Google Shape;33;p5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34" name="Google Shape;34;p5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35" name="Google Shape;35;p5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36" name="Google Shape;36;p5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37" name="Google Shape;37;p5"/>
          <p:cNvSpPr txBox="1"/>
          <p:nvPr>
            <p:ph idx="1" type="body"/>
          </p:nvPr>
        </p:nvSpPr>
        <p:spPr>
          <a:xfrm>
            <a:off x="729325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2" type="body"/>
          </p:nvPr>
        </p:nvSpPr>
        <p:spPr>
          <a:xfrm>
            <a:off x="4643604" y="2078875"/>
            <a:ext cx="3774300" cy="2261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2" name="Google Shape;42;p6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43" name="Google Shape;43;p6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44" name="Google Shape;44;p6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45" name="Google Shape;45;p6"/>
          <p:cNvSpPr txBox="1"/>
          <p:nvPr>
            <p:ph type="title"/>
          </p:nvPr>
        </p:nvSpPr>
        <p:spPr>
          <a:xfrm>
            <a:off x="729450" y="1318650"/>
            <a:ext cx="7688400" cy="535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46" name="Google Shape;46;p6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7"/>
          <p:cNvSpPr/>
          <p:nvPr/>
        </p:nvSpPr>
        <p:spPr>
          <a:xfrm>
            <a:off x="0" y="0"/>
            <a:ext cx="9144000" cy="48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49" name="Google Shape;49;p7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50" name="Google Shape;50;p7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1" name="Google Shape;51;p7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2" name="Google Shape;52;p7"/>
          <p:cNvSpPr txBox="1"/>
          <p:nvPr>
            <p:ph type="title"/>
          </p:nvPr>
        </p:nvSpPr>
        <p:spPr>
          <a:xfrm>
            <a:off x="730000" y="1318650"/>
            <a:ext cx="3300900" cy="1381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53" name="Google Shape;53;p7"/>
          <p:cNvSpPr txBox="1"/>
          <p:nvPr>
            <p:ph idx="1" type="body"/>
          </p:nvPr>
        </p:nvSpPr>
        <p:spPr>
          <a:xfrm>
            <a:off x="721225" y="2781725"/>
            <a:ext cx="3300900" cy="1597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3"/>
        </a:solidFill>
      </p:bgPr>
    </p:bg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6" name="Google Shape;56;p8"/>
          <p:cNvGrpSpPr/>
          <p:nvPr/>
        </p:nvGrpSpPr>
        <p:grpSpPr>
          <a:xfrm>
            <a:off x="830392" y="4169130"/>
            <a:ext cx="745763" cy="45826"/>
            <a:chOff x="4580561" y="2589004"/>
            <a:chExt cx="1064464" cy="25200"/>
          </a:xfrm>
        </p:grpSpPr>
        <p:sp>
          <p:nvSpPr>
            <p:cNvPr id="57" name="Google Shape;57;p8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58" name="Google Shape;58;p8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59" name="Google Shape;59;p8"/>
          <p:cNvSpPr txBox="1"/>
          <p:nvPr>
            <p:ph type="title"/>
          </p:nvPr>
        </p:nvSpPr>
        <p:spPr>
          <a:xfrm>
            <a:off x="729450" y="864300"/>
            <a:ext cx="7021200" cy="2985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600"/>
              <a:buNone/>
              <a:defRPr sz="36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60" name="Google Shape;60;p8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9"/>
          <p:cNvSpPr/>
          <p:nvPr/>
        </p:nvSpPr>
        <p:spPr>
          <a:xfrm>
            <a:off x="0" y="0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grpSp>
        <p:nvGrpSpPr>
          <p:cNvPr id="63" name="Google Shape;63;p9"/>
          <p:cNvGrpSpPr/>
          <p:nvPr/>
        </p:nvGrpSpPr>
        <p:grpSpPr>
          <a:xfrm>
            <a:off x="830392" y="1191256"/>
            <a:ext cx="745763" cy="45826"/>
            <a:chOff x="4580561" y="2589004"/>
            <a:chExt cx="1064464" cy="25200"/>
          </a:xfrm>
        </p:grpSpPr>
        <p:sp>
          <p:nvSpPr>
            <p:cNvPr id="64" name="Google Shape;64;p9"/>
            <p:cNvSpPr/>
            <p:nvPr/>
          </p:nvSpPr>
          <p:spPr>
            <a:xfrm rot="-5400000">
              <a:off x="5366325" y="2335504"/>
              <a:ext cx="25200" cy="5322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  <p:sp>
          <p:nvSpPr>
            <p:cNvPr id="65" name="Google Shape;65;p9"/>
            <p:cNvSpPr/>
            <p:nvPr/>
          </p:nvSpPr>
          <p:spPr>
            <a:xfrm rot="-5400000">
              <a:off x="4836311" y="2333254"/>
              <a:ext cx="25200" cy="536700"/>
            </a:xfrm>
            <a:prstGeom prst="rect">
              <a:avLst/>
            </a:prstGeom>
            <a:solidFill>
              <a:schemeClr val="dk1"/>
            </a:solidFill>
            <a:ln>
              <a:noFill/>
            </a:ln>
          </p:spPr>
          <p:txBody>
            <a:bodyPr anchorCtr="0" anchor="ctr" bIns="91425" lIns="91425" spcFirstLastPara="1" rIns="91425" wrap="square" tIns="91425">
              <a:no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/>
            </a:p>
          </p:txBody>
        </p:sp>
      </p:grpSp>
      <p:sp>
        <p:nvSpPr>
          <p:cNvPr id="66" name="Google Shape;66;p9"/>
          <p:cNvSpPr txBox="1"/>
          <p:nvPr>
            <p:ph type="title"/>
          </p:nvPr>
        </p:nvSpPr>
        <p:spPr>
          <a:xfrm>
            <a:off x="730000" y="1318650"/>
            <a:ext cx="3300900" cy="1687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1pPr>
            <a:lvl2pPr lvl="1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2pPr>
            <a:lvl3pPr lvl="2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3pPr>
            <a:lvl4pPr lvl="3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4pPr>
            <a:lvl5pPr lvl="4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5pPr>
            <a:lvl6pPr lvl="5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6pPr>
            <a:lvl7pPr lvl="6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7pPr>
            <a:lvl8pPr lvl="7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8pPr>
            <a:lvl9pPr lvl="8">
              <a:spcBef>
                <a:spcPts val="0"/>
              </a:spcBef>
              <a:spcAft>
                <a:spcPts val="0"/>
              </a:spcAft>
              <a:buSzPts val="2600"/>
              <a:buNone/>
              <a:defRPr sz="2600"/>
            </a:lvl9pPr>
          </a:lstStyle>
          <a:p/>
        </p:txBody>
      </p:sp>
      <p:sp>
        <p:nvSpPr>
          <p:cNvPr id="67" name="Google Shape;67;p9"/>
          <p:cNvSpPr txBox="1"/>
          <p:nvPr>
            <p:ph idx="1" type="subTitle"/>
          </p:nvPr>
        </p:nvSpPr>
        <p:spPr>
          <a:xfrm>
            <a:off x="724950" y="3161525"/>
            <a:ext cx="3300900" cy="759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  <a:defRPr sz="1600"/>
            </a:lvl9pPr>
          </a:lstStyle>
          <a:p/>
        </p:txBody>
      </p:sp>
      <p:sp>
        <p:nvSpPr>
          <p:cNvPr id="68" name="Google Shape;68;p9"/>
          <p:cNvSpPr txBox="1"/>
          <p:nvPr>
            <p:ph idx="2" type="body"/>
          </p:nvPr>
        </p:nvSpPr>
        <p:spPr>
          <a:xfrm>
            <a:off x="5174225" y="1352625"/>
            <a:ext cx="3374400" cy="30255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spcBef>
                <a:spcPts val="0"/>
              </a:spcBef>
              <a:spcAft>
                <a:spcPts val="0"/>
              </a:spcAft>
              <a:buSzPts val="1300"/>
              <a:buChar char="●"/>
              <a:defRPr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/>
            </a:lvl9pPr>
          </a:lstStyle>
          <a:p/>
        </p:txBody>
      </p:sp>
      <p:sp>
        <p:nvSpPr>
          <p:cNvPr id="69" name="Google Shape;69;p9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0"/>
          <p:cNvSpPr txBox="1"/>
          <p:nvPr>
            <p:ph idx="1" type="body"/>
          </p:nvPr>
        </p:nvSpPr>
        <p:spPr>
          <a:xfrm>
            <a:off x="724950" y="4372551"/>
            <a:ext cx="7697400" cy="4605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</a:lstStyle>
          <a:p/>
        </p:txBody>
      </p:sp>
      <p:sp>
        <p:nvSpPr>
          <p:cNvPr id="72" name="Google Shape;72;p10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treamline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Raleway"/>
              <a:buNone/>
              <a:defRPr b="1" sz="2800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115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300"/>
              <a:buFont typeface="Lato"/>
              <a:buChar char="●"/>
              <a:defRPr sz="13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indent="-29845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indent="-29845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indent="-29845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indent="-29845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indent="-29845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indent="-29845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●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indent="-29845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○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indent="-29845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100"/>
              <a:buFont typeface="Lato"/>
              <a:buChar char="■"/>
              <a:defRPr sz="11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536302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accent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9FC5E8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3"/>
          <p:cNvSpPr txBox="1"/>
          <p:nvPr/>
        </p:nvSpPr>
        <p:spPr>
          <a:xfrm>
            <a:off x="172050" y="2358525"/>
            <a:ext cx="87999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i="1" lang="en" sz="3500">
                <a:latin typeface="Times New Roman"/>
                <a:ea typeface="Times New Roman"/>
                <a:cs typeface="Times New Roman"/>
                <a:sym typeface="Times New Roman"/>
              </a:rPr>
              <a:t>One man’s vulgarity is another’s lyric</a:t>
            </a:r>
            <a:endParaRPr i="1" sz="3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87" name="Google Shape;87;p13"/>
          <p:cNvSpPr txBox="1"/>
          <p:nvPr/>
        </p:nvSpPr>
        <p:spPr>
          <a:xfrm>
            <a:off x="0" y="274250"/>
            <a:ext cx="9144000" cy="723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40005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i="1" lang="en" sz="3500">
                <a:latin typeface="Times New Roman"/>
                <a:ea typeface="Times New Roman"/>
                <a:cs typeface="Times New Roman"/>
                <a:sym typeface="Times New Roman"/>
              </a:rPr>
              <a:t>Cohen v. California</a:t>
            </a:r>
            <a:r>
              <a:rPr b="1" lang="en" sz="3500">
                <a:latin typeface="Times New Roman"/>
                <a:ea typeface="Times New Roman"/>
                <a:cs typeface="Times New Roman"/>
                <a:sym typeface="Times New Roman"/>
              </a:rPr>
              <a:t> (1971)</a:t>
            </a:r>
            <a:endParaRPr b="1" sz="35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treamline">
  <a:themeElements>
    <a:clrScheme name="Streamline">
      <a:dk1>
        <a:srgbClr val="1A9988"/>
      </a:dk1>
      <a:lt1>
        <a:srgbClr val="FFFFFF"/>
      </a:lt1>
      <a:dk2>
        <a:srgbClr val="1A1A1A"/>
      </a:dk2>
      <a:lt2>
        <a:srgbClr val="E9EDEE"/>
      </a:lt2>
      <a:accent1>
        <a:srgbClr val="595959"/>
      </a:accent1>
      <a:accent2>
        <a:srgbClr val="6AA4C8"/>
      </a:accent2>
      <a:accent3>
        <a:srgbClr val="EB5600"/>
      </a:accent3>
      <a:accent4>
        <a:srgbClr val="A2FFE8"/>
      </a:accent4>
      <a:accent5>
        <a:srgbClr val="1C3678"/>
      </a:accent5>
      <a:accent6>
        <a:srgbClr val="FFB8A2"/>
      </a:accent6>
      <a:hlink>
        <a:srgbClr val="1C3678"/>
      </a:hlink>
      <a:folHlink>
        <a:srgbClr val="1C367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