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nationalww2museum.org/sites/default/files/styles/wide_large/public/2018-07/rationing_body_image.jpg?h=d7edc7b2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5d95c4bcfd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5d95c4bcf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Source: “</a:t>
            </a:r>
            <a:r>
              <a:rPr lang="en" u="sng">
                <a:solidFill>
                  <a:schemeClr val="hlink"/>
                </a:solidFill>
                <a:hlinkClick r:id="rId2"/>
              </a:rPr>
              <a:t>Citizens line up outside their local War Rationing Board office on Gravier Street in New Orleans, 1943</a:t>
            </a:r>
            <a:r>
              <a:rPr lang="en"/>
              <a:t>” from the Library of Congress has no known copyright restrictions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jp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Citizens line up outside their local War Rationing Board office on Gravier Street in New Orleans, 1943." id="54" name="Google Shape;54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304150" y="213325"/>
            <a:ext cx="6545175" cy="483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