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e5f100fad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e5f100fad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e5f100fad4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e5f100fad4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Relationship Id="rId4" Type="http://schemas.openxmlformats.org/officeDocument/2006/relationships/image" Target="../media/image7.png"/><Relationship Id="rId9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4.png"/><Relationship Id="rId7" Type="http://schemas.openxmlformats.org/officeDocument/2006/relationships/image" Target="../media/image8.jpg"/><Relationship Id="rId8" Type="http://schemas.openxmlformats.org/officeDocument/2006/relationships/image" Target="../media/image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constitution.congress.gov/constitution/amendment-1/#:~:text=Congress%20shall%20make%20no%20law,for%20a%20redress%20of%20grievances." TargetMode="External"/><Relationship Id="rId4" Type="http://schemas.openxmlformats.org/officeDocument/2006/relationships/hyperlink" Target="https://constitution.congress.gov/constitution/amendment-1/#:~:text=Congress%20shall%20make%20no%20law,for%20a%20redress%20of%20grievances." TargetMode="External"/><Relationship Id="rId11" Type="http://schemas.openxmlformats.org/officeDocument/2006/relationships/hyperlink" Target="https://marchforlife.org/wp-content/uploads/2019/10/Group-541-1-1.jpg" TargetMode="External"/><Relationship Id="rId10" Type="http://schemas.openxmlformats.org/officeDocument/2006/relationships/hyperlink" Target="https://ids.si.edu/ids/deliveryService?max=800&amp;id=https%3A%2F%2Famericanhistory.si.edu%2Fsites%2Fdefault%2Ffiles%2FG.23%2520A%2520Sea%2520of%2520Pink.jpg" TargetMode="External"/><Relationship Id="rId12" Type="http://schemas.openxmlformats.org/officeDocument/2006/relationships/image" Target="../media/image1.png"/><Relationship Id="rId9" Type="http://schemas.openxmlformats.org/officeDocument/2006/relationships/hyperlink" Target="https://www.laacollective.org/wp-content/uploads/2016/08/00043461.jpg" TargetMode="External"/><Relationship Id="rId5" Type="http://schemas.openxmlformats.org/officeDocument/2006/relationships/hyperlink" Target="https://marchforourlives.com/wp-content/uploads/2022/11/DSC07643-1600x925.jpg" TargetMode="External"/><Relationship Id="rId6" Type="http://schemas.openxmlformats.org/officeDocument/2006/relationships/hyperlink" Target="https://www.nps.gov/bost/learn/historyculture/images/Currier-Ives_Tea-Party.jpg?maxwidth=1300&amp;maxheight=1300&amp;autorotate=false" TargetMode="External"/><Relationship Id="rId7" Type="http://schemas.openxmlformats.org/officeDocument/2006/relationships/hyperlink" Target="https://news.uchicago.edu/sites/default/files/styles/full_width/public/images/2022-01/capitol-riot-jan-6.jpg?itok=fNfNJ7TK" TargetMode="External"/><Relationship Id="rId8" Type="http://schemas.openxmlformats.org/officeDocument/2006/relationships/hyperlink" Target="https://tile.loc.gov/storage-services/service/pnp/ppmsca/37200/37253v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b="-3160" l="13098" r="-191" t="43526"/>
          <a:stretch/>
        </p:blipFill>
        <p:spPr>
          <a:xfrm>
            <a:off x="4887826" y="3630725"/>
            <a:ext cx="2724449" cy="128116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0" y="282650"/>
            <a:ext cx="3999900" cy="16266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50">
                <a:solidFill>
                  <a:schemeClr val="dk1"/>
                </a:solidFill>
                <a:highlight>
                  <a:srgbClr val="FFFFFF"/>
                </a:highlight>
                <a:latin typeface="Georgia"/>
                <a:ea typeface="Georgia"/>
                <a:cs typeface="Georgia"/>
                <a:sym typeface="Georgia"/>
              </a:rPr>
              <a:t>Congress shall make no law respecting an establishment of religion, or prohibiting the free exercise thereof; or abridging the freedom of speech, or of the press; or the right of the people peaceably to assemble, and to petition the Government for a redress of grievances.</a:t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13250" y="195900"/>
            <a:ext cx="2663400" cy="1539776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56150" y="464488"/>
            <a:ext cx="2724449" cy="136222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7012" y="1826700"/>
            <a:ext cx="2827126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01588" y="3276250"/>
            <a:ext cx="2776086" cy="1818336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0" name="Google Shape;60;p13"/>
          <p:cNvSpPr txBox="1"/>
          <p:nvPr>
            <p:ph type="title"/>
          </p:nvPr>
        </p:nvSpPr>
        <p:spPr>
          <a:xfrm>
            <a:off x="0" y="-46600"/>
            <a:ext cx="914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/>
              <a:t>The First Amendment</a:t>
            </a:r>
            <a:endParaRPr b="1" u="sng"/>
          </a:p>
        </p:txBody>
      </p:sp>
      <p:pic>
        <p:nvPicPr>
          <p:cNvPr id="61" name="Google Shape;61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11275" y="1826693"/>
            <a:ext cx="2663400" cy="1713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138363" y="1731450"/>
            <a:ext cx="2988701" cy="168060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Sources:</a:t>
            </a:r>
            <a:endParaRPr/>
          </a:p>
        </p:txBody>
      </p:sp>
      <p:sp>
        <p:nvSpPr>
          <p:cNvPr id="68" name="Google Shape;68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First Amendment: </a:t>
            </a:r>
            <a:r>
              <a:rPr lang="en" sz="900" u="sng">
                <a:solidFill>
                  <a:schemeClr val="hlink"/>
                </a:solidFill>
                <a:hlinkClick r:id="rId3"/>
              </a:rPr>
              <a:t>https://constitution.congress.gov/constitution/amendment-1/#:~:text=Congress%20shall%20make%20no%20law,for%20a%20redress%20of%20grievances</a:t>
            </a:r>
            <a:r>
              <a:rPr lang="en" sz="900" u="sng">
                <a:solidFill>
                  <a:schemeClr val="hlink"/>
                </a:solidFill>
                <a:hlinkClick r:id="rId4"/>
              </a:rPr>
              <a:t>.</a:t>
            </a:r>
            <a:endParaRPr sz="9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900"/>
              <a:t>March for Our Lives: </a:t>
            </a:r>
            <a:r>
              <a:rPr lang="en" sz="1100" u="sng">
                <a:solidFill>
                  <a:schemeClr val="hlink"/>
                </a:solidFill>
                <a:hlinkClick r:id="rId5"/>
              </a:rPr>
              <a:t>DSC07643-1600x925.jpg</a:t>
            </a:r>
            <a:r>
              <a:rPr lang="en" sz="900"/>
              <a:t> </a:t>
            </a:r>
            <a:endParaRPr sz="9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900"/>
              <a:t>Boston Tea Party: </a:t>
            </a:r>
            <a:r>
              <a:rPr lang="en" sz="1100" u="sng">
                <a:solidFill>
                  <a:schemeClr val="hlink"/>
                </a:solidFill>
                <a:hlinkClick r:id="rId6"/>
              </a:rPr>
              <a:t>Currier-Ives_Tea-Party.jpg</a:t>
            </a:r>
            <a:endParaRPr sz="9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900"/>
              <a:t>January 6 Capitol Riot: </a:t>
            </a:r>
            <a:r>
              <a:rPr lang="en" sz="900" u="sng">
                <a:solidFill>
                  <a:schemeClr val="hlink"/>
                </a:solidFill>
                <a:hlinkClick r:id="rId7"/>
              </a:rPr>
              <a:t>https://news.uchicago.edu/sites/default/files/styles/full_width/public/images/2022-01/capitol-riot-jan-6.jpg?itok=fNfNJ7TK</a:t>
            </a:r>
            <a:r>
              <a:rPr lang="en" sz="900"/>
              <a:t> </a:t>
            </a:r>
            <a:endParaRPr sz="9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900"/>
              <a:t>March on Washington: </a:t>
            </a:r>
            <a:r>
              <a:rPr lang="en" sz="1100" u="sng">
                <a:solidFill>
                  <a:schemeClr val="hlink"/>
                </a:solidFill>
                <a:hlinkClick r:id="rId8"/>
              </a:rPr>
              <a:t>37253v.jpg</a:t>
            </a:r>
            <a:endParaRPr sz="9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900"/>
              <a:t>LA Riots 1992: </a:t>
            </a:r>
            <a:r>
              <a:rPr lang="en" sz="1100" u="sng">
                <a:solidFill>
                  <a:schemeClr val="hlink"/>
                </a:solidFill>
                <a:hlinkClick r:id="rId9"/>
              </a:rPr>
              <a:t>https://www.laacollective.org/wp-content/uploads/2016/08/00043461.jpg</a:t>
            </a:r>
            <a:endParaRPr sz="9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900"/>
              <a:t>Women’s March: </a:t>
            </a:r>
            <a:r>
              <a:rPr lang="en" sz="1100" u="sng">
                <a:solidFill>
                  <a:schemeClr val="hlink"/>
                </a:solidFill>
                <a:hlinkClick r:id="rId10"/>
              </a:rPr>
              <a:t>https://ids.si.edu/ids/deliveryService?max=800&amp;id=https%3A%2F%2Famericanhistory.si.edu%2Fsites%2Fdefault%2Ffiles%2FG.23%2520A%2520Sea%2520of%2520Pink.jpg</a:t>
            </a:r>
            <a:endParaRPr sz="9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900"/>
              <a:t>March for Life: </a:t>
            </a:r>
            <a:r>
              <a:rPr lang="en" sz="1100" u="sng">
                <a:solidFill>
                  <a:schemeClr val="hlink"/>
                </a:solidFill>
                <a:hlinkClick r:id="rId11"/>
              </a:rPr>
              <a:t>https://marchforlife.org/wp-content/uploads/2019/10/Group-541-1-1.jpg</a:t>
            </a:r>
            <a:endParaRPr sz="900"/>
          </a:p>
        </p:txBody>
      </p:sp>
      <p:pic>
        <p:nvPicPr>
          <p:cNvPr id="69" name="Google Shape;69;p1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8397250" y="4818175"/>
            <a:ext cx="691015" cy="26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