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Old Standard TT"/>
      <p:regular r:id="rId13"/>
      <p:bold r:id="rId14"/>
      <p: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ldStandardTT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ldStandardTT-italic.fntdata"/><Relationship Id="rId14" Type="http://schemas.openxmlformats.org/officeDocument/2006/relationships/font" Target="fonts/OldStandardT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56abdfe65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56abdfe65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56abdfe65e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56abdfe65e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56abdfe65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56abdfe65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56abdfe65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56abdfe65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56abdfe65e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56abdfe65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56abdfe65e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56abdfe65e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56abdfe65e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56abdfe65e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hyperlink" Target="https://docsteach.org/documents/document/boy-ration-book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Relationship Id="rId4" Type="http://schemas.openxmlformats.org/officeDocument/2006/relationships/hyperlink" Target="https://docsteach.org/documents/document/boy-ration-book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673917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4261825" y="152400"/>
            <a:ext cx="4581000" cy="51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Woman making a pledge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Her hair style and way of dress shows that this is old.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She is promising to follow the rules of the rations during the war. 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</a:t>
            </a: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pledge</a:t>
            </a: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 that is written at the bottom. 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 wonder how much food they actually got. 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Did people try to price gouge? Was there a black market for goods?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79075" y="4874725"/>
            <a:ext cx="8892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4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/>
          <p:nvPr/>
        </p:nvSpPr>
        <p:spPr>
          <a:xfrm>
            <a:off x="4261825" y="152400"/>
            <a:ext cx="4581000" cy="51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A cartoon of lady liberty. 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Her flag dress.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She is trying to get Americans to stick to the rations.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words on the bottom.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Did people get angry with the government about the rations?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Were people on different sides of the issue like in today’s politics? 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418751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0" y="4863375"/>
            <a:ext cx="8892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4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/>
        </p:nvSpPr>
        <p:spPr>
          <a:xfrm>
            <a:off x="4261825" y="152400"/>
            <a:ext cx="4581000" cy="53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 </a:t>
            </a: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A little boy in a cute hat. 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“V” on the can; Age of the boy; paper card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little boy is buying good using rations.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picture of what he is handing off with the can in the background.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If people liked the picture and it changed their attitude towards rations. 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How many people complained that the rations were too hard to use. 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79075" y="4874725"/>
            <a:ext cx="8892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957028" cy="3205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/>
        </p:nvSpPr>
        <p:spPr>
          <a:xfrm>
            <a:off x="4261825" y="152400"/>
            <a:ext cx="4581000" cy="51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Instructions to use ration books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That they say buy early in the day and the week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They are explaining to people how to use the ration book.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It says to plan ahead to make them last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If people planned well, could people still get what they wanted?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Would people support a program like this today to help the country?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81" name="Google Shape;81;p16"/>
          <p:cNvSpPr txBox="1"/>
          <p:nvPr/>
        </p:nvSpPr>
        <p:spPr>
          <a:xfrm>
            <a:off x="79075" y="4874725"/>
            <a:ext cx="8892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957023" cy="2844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4261825" y="152400"/>
            <a:ext cx="45810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A war message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Black Market was a problem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They are trying to convince people to use rations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words on the flyer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How bad was he black market?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What was the punishment to using the black market?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2024000" y="4721850"/>
            <a:ext cx="438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779" y="0"/>
            <a:ext cx="167264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/>
        </p:nvSpPr>
        <p:spPr>
          <a:xfrm>
            <a:off x="4261825" y="152400"/>
            <a:ext cx="4581000" cy="51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10 ration coupons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They are for meat, fats, fish and cheese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These are what people bought good with during WWII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words on the coupons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How many did they get? How many point did they spend on eggs?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What do the numbers on the left represent? Are there any of these still around to see in person?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95" name="Google Shape;95;p18"/>
          <p:cNvSpPr txBox="1"/>
          <p:nvPr/>
        </p:nvSpPr>
        <p:spPr>
          <a:xfrm>
            <a:off x="87625" y="4604700"/>
            <a:ext cx="438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785118" cy="441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/>
        </p:nvSpPr>
        <p:spPr>
          <a:xfrm>
            <a:off x="4261825" y="152400"/>
            <a:ext cx="4581000" cy="51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A flyer for Sugar Rations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2 lbs of sugar a month is more than France and Italy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store is explaining why you can only buy 2 lbs per month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The words on the flyer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If Americans realized that it we didn’t have it as bad as Europe 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0000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How hard it must have been for those in Europe</a:t>
            </a:r>
            <a:endParaRPr>
              <a:solidFill>
                <a:srgbClr val="FF0000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02" name="Google Shape;102;p19"/>
          <p:cNvSpPr txBox="1"/>
          <p:nvPr/>
        </p:nvSpPr>
        <p:spPr>
          <a:xfrm>
            <a:off x="87625" y="4604700"/>
            <a:ext cx="438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957023" cy="29870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