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7f5ba66d44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7f5ba66d44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7f5ba66d44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7f5ba66d44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7f5ba66d44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27f5ba66d44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7f5ba66d44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7f5ba66d44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7f5ba66d44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7f5ba66d44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CCCCCC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www.edf.org/article/america-wasnt-so-beautiful-epa-protections" TargetMode="External"/><Relationship Id="rId4" Type="http://schemas.openxmlformats.org/officeDocument/2006/relationships/hyperlink" Target="https://www.epa.gov/system/files/styles/large/private/images/2022-01/375x250_epaseal-trim.png?itok=SXflCD6M" TargetMode="External"/><Relationship Id="rId5" Type="http://schemas.openxmlformats.org/officeDocument/2006/relationships/hyperlink" Target="https://www.epa.gov/aboutepa/our-mission-and-what-we-do" TargetMode="External"/><Relationship Id="rId6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8900" y="152400"/>
            <a:ext cx="5826191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3563" y="152400"/>
            <a:ext cx="5776882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1363" y="152400"/>
            <a:ext cx="5721270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02638" y="152400"/>
            <a:ext cx="5538715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>
            <a:off x="311700" y="134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The Environmental Protection Agency</a:t>
            </a:r>
            <a:endParaRPr b="1"/>
          </a:p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>
            <a:off x="311700" y="764900"/>
            <a:ext cx="4176900" cy="432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1978"/>
              <a:buFont typeface="Arial"/>
              <a:buNone/>
            </a:pPr>
            <a:r>
              <a:rPr lang="en" sz="134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EPA works to ensure that:</a:t>
            </a:r>
            <a:endParaRPr sz="1341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07415" lvl="0" marL="4572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Helvetica Neue"/>
              <a:buChar char="●"/>
            </a:pPr>
            <a:r>
              <a:rPr lang="en" sz="134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Americans have clean air, land and water;</a:t>
            </a:r>
            <a:endParaRPr sz="1341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41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0741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Helvetica Neue"/>
              <a:buChar char="●"/>
            </a:pPr>
            <a:r>
              <a:rPr lang="en" sz="134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National efforts to reduce environmental risks are based on the best available scientific information;</a:t>
            </a:r>
            <a:endParaRPr sz="1341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41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0741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Helvetica Neue"/>
              <a:buChar char="●"/>
            </a:pPr>
            <a:r>
              <a:rPr lang="en" sz="134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Federal laws protecting human health and the environment are administered and enforced fairly, effectively and as Congress intended;</a:t>
            </a:r>
            <a:endParaRPr sz="1341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41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0741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Helvetica Neue"/>
              <a:buChar char="●"/>
            </a:pPr>
            <a:r>
              <a:rPr lang="en" sz="134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Environmental stewardship is integral to U.S. policies and these factors are similarly considered in establishing environmental policy;</a:t>
            </a:r>
            <a:endParaRPr sz="1341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41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0741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Helvetica Neue"/>
              <a:buChar char="●"/>
            </a:pPr>
            <a:r>
              <a:rPr lang="en" sz="134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parts of society have access to accurate information sufficient to effectively participate in managing human health and environmental risks;</a:t>
            </a:r>
            <a:endParaRPr sz="1341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41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0741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Helvetica Neue"/>
              <a:buChar char="●"/>
            </a:pPr>
            <a:r>
              <a:rPr lang="en" sz="134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Contaminated lands and toxic sites are cleaned up by potentially responsible parties and revitalized; </a:t>
            </a:r>
            <a:endParaRPr sz="1341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41">
              <a:solidFill>
                <a:schemeClr val="lt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07415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Helvetica Neue"/>
              <a:buChar char="●"/>
            </a:pPr>
            <a:r>
              <a:rPr lang="en" sz="134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Chemicals in the marketplace are reviewed for safety.</a:t>
            </a:r>
            <a:endParaRPr/>
          </a:p>
        </p:txBody>
      </p:sp>
      <p:pic>
        <p:nvPicPr>
          <p:cNvPr id="76" name="Google Shape;7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38550" y="1381125"/>
            <a:ext cx="3571875" cy="2381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Sources</a:t>
            </a:r>
            <a:endParaRPr/>
          </a:p>
        </p:txBody>
      </p:sp>
      <p:sp>
        <p:nvSpPr>
          <p:cNvPr id="82" name="Google Shape;82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100"/>
              <a:buChar char="●"/>
            </a:pPr>
            <a:r>
              <a:rPr lang="en" sz="11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https://www.edf.org/article/america-wasnt-so-beautiful-epa-protections</a:t>
            </a:r>
            <a:endParaRPr>
              <a:solidFill>
                <a:srgbClr val="1155CC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100"/>
              <a:buChar char="●"/>
            </a:pPr>
            <a:r>
              <a:rPr lang="en" sz="1100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https://www.epa.gov/system/files/styles/large/private/images/2022-01/375x250_epaseal-trim.png?itok=SXflCD6M</a:t>
            </a:r>
            <a:endParaRPr>
              <a:solidFill>
                <a:srgbClr val="1155CC"/>
              </a:solidFill>
            </a:endParaRPr>
          </a:p>
          <a:p>
            <a:pPr indent="-2984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100"/>
              <a:buChar char="●"/>
            </a:pPr>
            <a:r>
              <a:rPr lang="en" sz="1200" u="sng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https://www.epa.gov/aboutepa/our-mission-and-what-we-do</a:t>
            </a:r>
            <a:r>
              <a:rPr lang="en" sz="1200">
                <a:solidFill>
                  <a:srgbClr val="1155C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endParaRPr sz="1100">
              <a:solidFill>
                <a:srgbClr val="1155CC"/>
              </a:solidFill>
            </a:endParaRPr>
          </a:p>
        </p:txBody>
      </p:sp>
      <p:pic>
        <p:nvPicPr>
          <p:cNvPr id="83" name="Google Shape;83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017481" y="4703625"/>
            <a:ext cx="1126525" cy="439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