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Old Standard TT"/>
      <p:regular r:id="rId13"/>
      <p:bold r:id="rId14"/>
      <p: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OldStandardTT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OldStandardTT-italic.fntdata"/><Relationship Id="rId14" Type="http://schemas.openxmlformats.org/officeDocument/2006/relationships/font" Target="fonts/OldStandardT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56abdfe6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56abdfe6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56abdfe65e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56abdfe65e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56abdfe65e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56abdfe65e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56abdfe65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56abdfe65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56abdfe65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56abdfe65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56abdfe65e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56abdfe65e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56abdfe65e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56abdfe65e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hyperlink" Target="https://docsteach.org/documents/document/boy-ration-boo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hyperlink" Target="https://docsteach.org/documents/document/boy-ration-book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csteach.org/documents/document/boy-ration-book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673917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4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3418751" cy="4838702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4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957028" cy="32054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79075" y="4874725"/>
            <a:ext cx="8892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957023" cy="284411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/>
        </p:nvSpPr>
        <p:spPr>
          <a:xfrm>
            <a:off x="2024000" y="4721850"/>
            <a:ext cx="438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2779" y="0"/>
            <a:ext cx="167264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/>
        </p:nvSpPr>
        <p:spPr>
          <a:xfrm>
            <a:off x="87625" y="4604700"/>
            <a:ext cx="438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785118" cy="441705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8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9"/>
          <p:cNvSpPr txBox="1"/>
          <p:nvPr/>
        </p:nvSpPr>
        <p:spPr>
          <a:xfrm>
            <a:off x="87625" y="4604700"/>
            <a:ext cx="43818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latin typeface="Old Standard TT"/>
                <a:ea typeface="Old Standard TT"/>
                <a:cs typeface="Old Standard TT"/>
                <a:sym typeface="Old Standard TT"/>
              </a:rPr>
              <a:t>Source: NARA</a:t>
            </a:r>
            <a:r>
              <a:rPr lang="en" sz="900" u="sng">
                <a:solidFill>
                  <a:schemeClr val="hlink"/>
                </a:solidFill>
                <a:latin typeface="Old Standard TT"/>
                <a:ea typeface="Old Standard TT"/>
                <a:cs typeface="Old Standard TT"/>
                <a:sym typeface="Old Standard TT"/>
                <a:hlinkClick r:id="rId3"/>
              </a:rPr>
              <a:t>https://docsteach.org/documents/document/boy-ration-book</a:t>
            </a:r>
            <a:endParaRPr sz="900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3957023" cy="2987088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9"/>
          <p:cNvSpPr txBox="1"/>
          <p:nvPr/>
        </p:nvSpPr>
        <p:spPr>
          <a:xfrm>
            <a:off x="4261825" y="152400"/>
            <a:ext cx="45810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See: 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see?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details stand out?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Think: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 you think is going on?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makes you say that?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>
                <a:latin typeface="Old Standard TT"/>
                <a:ea typeface="Old Standard TT"/>
                <a:cs typeface="Old Standard TT"/>
                <a:sym typeface="Old Standard TT"/>
              </a:rPr>
              <a:t>Wonder:</a:t>
            </a:r>
            <a:endParaRPr b="1" i="1"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does this make you wonder? 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Old Standard TT"/>
                <a:ea typeface="Old Standard TT"/>
                <a:cs typeface="Old Standard TT"/>
                <a:sym typeface="Old Standard TT"/>
              </a:rPr>
              <a:t>What broader questions does this image raise for you?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______________________________________________</a:t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