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media-cldnry.s-nbcnews.com/image/upload/t_fit-1240w,f_auto,q_auto:best/msnbc/Components/Photos/020416/040216_votingMachines_vmed_4p.jpg" TargetMode="External"/><Relationship Id="rId3" Type="http://schemas.openxmlformats.org/officeDocument/2006/relationships/hyperlink" Target="https://i.ytimg.com/vi/bVqC98_5QNs/maxresdefault.jpg" TargetMode="External"/><Relationship Id="rId4" Type="http://schemas.openxmlformats.org/officeDocument/2006/relationships/hyperlink" Target="https://constitutioncenter.org/images/uploads/blog/ButterflyBallot-456.jpg" TargetMode="Externa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files.floridados.gov/media/704795/dsde39-english-pre-7066-20200914.pdf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2100" lvl="1" marL="85725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imes New Roman"/>
              <a:buChar char="■"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Does the method used to cast ballots in an election matter?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92100" lvl="1" marL="85725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imes New Roman"/>
              <a:buChar char="■"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Regardless of the method, does the way the ballot is organized matter?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92100" lvl="1" marL="85725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imes New Roman"/>
              <a:buChar char="■"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Do you think one of the methods shown is best? Why?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292100" lvl="1" marL="85725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Times New Roman"/>
              <a:buChar char="■"/>
            </a:pPr>
            <a:r>
              <a:rPr lang="en" sz="1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Do you think the method used should be the same across the state? The nation?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Image Sources: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Electronic Voting: </a:t>
            </a:r>
            <a:r>
              <a:rPr lang="en" u="sng">
                <a:solidFill>
                  <a:schemeClr val="hlink"/>
                </a:solidFill>
                <a:hlinkClick r:id="rId2"/>
              </a:rPr>
              <a:t>https://media-cldnry.s-nbcnews.com/image/upload/t_fit-1240w,f_auto,q_auto:best/msnbc/Components/Photos/020416/040216_votingMachines_vmed_4p.jpg</a:t>
            </a:r>
            <a:r>
              <a:rPr lang="en"/>
              <a:t>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Fill-In: </a:t>
            </a:r>
            <a:r>
              <a:rPr lang="en" u="sng">
                <a:solidFill>
                  <a:schemeClr val="hlink"/>
                </a:solidFill>
                <a:hlinkClick r:id="rId3"/>
              </a:rPr>
              <a:t>https://i.ytimg.com/vi/bVqC98_5QNs/maxresdefault.jpg</a:t>
            </a:r>
            <a:r>
              <a:rPr lang="en"/>
              <a:t>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Punch Card: </a:t>
            </a:r>
            <a:r>
              <a:rPr lang="en" u="sng">
                <a:solidFill>
                  <a:schemeClr val="hlink"/>
                </a:solidFill>
                <a:hlinkClick r:id="rId4"/>
              </a:rPr>
              <a:t>https://constitutioncenter.org/images/uploads/blog/ButterflyBallot-456.jpg</a:t>
            </a:r>
            <a:r>
              <a:rPr lang="en"/>
              <a:t> 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1e5da17ea38_0_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1e5da17ea38_0_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1e5da17ea38_0_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1e5da17ea38_0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Source: </a:t>
            </a:r>
            <a:r>
              <a:rPr lang="en" u="sng">
                <a:solidFill>
                  <a:schemeClr val="hlink"/>
                </a:solidFill>
                <a:hlinkClick r:id="rId2"/>
              </a:rPr>
              <a:t>https://files.floridados.gov/media/704795/dsde39-english-pre-7066-20200914.pdf</a:t>
            </a:r>
            <a:r>
              <a:rPr lang="en"/>
              <a:t> 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Relationship Id="rId4" Type="http://schemas.openxmlformats.org/officeDocument/2006/relationships/image" Target="../media/image1.png"/><Relationship Id="rId5" Type="http://schemas.openxmlformats.org/officeDocument/2006/relationships/image" Target="../media/image6.png"/><Relationship Id="rId6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1175" y="172325"/>
            <a:ext cx="1843800" cy="2312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07625" y="495738"/>
            <a:ext cx="2934599" cy="1885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904750" y="651363"/>
            <a:ext cx="2795400" cy="1574250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262275" y="2484350"/>
            <a:ext cx="2265900" cy="29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Electronic Voting</a:t>
            </a: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Election preferences are recorded on a tablet or computer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6477400" y="2484350"/>
            <a:ext cx="2433900" cy="47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Punch Cards</a:t>
            </a: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</a:t>
            </a:r>
            <a:r>
              <a:rPr lang="en">
                <a:solidFill>
                  <a:schemeClr val="dk1"/>
                </a:solidFill>
              </a:rPr>
              <a:t> </a:t>
            </a: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Election preferences are recorded using a stylus that punctures a paper ballot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3174300" y="2484350"/>
            <a:ext cx="2795400" cy="43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Fill-In (Optical Scan)</a:t>
            </a: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Election preferences are recorded by the voter, who uses a pen to fill in bubbles or drawn arrows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60" name="Google Shape;60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258175" y="4791075"/>
            <a:ext cx="885825" cy="352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Google Shape;65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356550"/>
            <a:ext cx="8839201" cy="443039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92550" y="152400"/>
            <a:ext cx="3758893" cy="48386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