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10058400" cx="77724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3168">
          <p15:clr>
            <a:srgbClr val="747775"/>
          </p15:clr>
        </p15:guide>
        <p15:guide id="2" pos="2448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3168" orient="horz"/>
        <p:guide pos="244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25d87aac3f9_0_0:notes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25d87aac3f9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g25d87aac3f9_0_4:notes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Google Shape;62;g25d87aac3f9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g25d87aac3f9_0_8:notes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Google Shape;67;g25d87aac3f9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264952" y="1456058"/>
            <a:ext cx="7242600" cy="4014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264945" y="5542289"/>
            <a:ext cx="7242600" cy="1550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264945" y="2163089"/>
            <a:ext cx="7242600" cy="3839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264945" y="6164351"/>
            <a:ext cx="7242600" cy="2543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264945" y="4206107"/>
            <a:ext cx="7242600" cy="164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264945" y="2253729"/>
            <a:ext cx="72426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264945" y="2253729"/>
            <a:ext cx="33999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107540" y="2253729"/>
            <a:ext cx="33999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264945" y="1086507"/>
            <a:ext cx="2386800" cy="1477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264945" y="2717440"/>
            <a:ext cx="2386800" cy="621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16713" y="880293"/>
            <a:ext cx="5412600" cy="799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3886200" y="-244"/>
            <a:ext cx="3886200" cy="100584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25675" y="2411542"/>
            <a:ext cx="3438300" cy="2898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25675" y="5481569"/>
            <a:ext cx="3438300" cy="2415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198575" y="1415969"/>
            <a:ext cx="3261600" cy="722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264945" y="8273124"/>
            <a:ext cx="5099100" cy="1183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264945" y="2253729"/>
            <a:ext cx="7242600" cy="668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264902" y="3022208"/>
            <a:ext cx="7242600" cy="40140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0000"/>
              <a:t>A</a:t>
            </a:r>
            <a:endParaRPr b="1" sz="40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>
            <p:ph type="ctrTitle"/>
          </p:nvPr>
        </p:nvSpPr>
        <p:spPr>
          <a:xfrm>
            <a:off x="264902" y="3022208"/>
            <a:ext cx="7242600" cy="40140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0000"/>
              <a:t>B</a:t>
            </a:r>
            <a:endParaRPr b="1" sz="400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type="ctrTitle"/>
          </p:nvPr>
        </p:nvSpPr>
        <p:spPr>
          <a:xfrm>
            <a:off x="264902" y="3022208"/>
            <a:ext cx="7242600" cy="40140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0000"/>
              <a:t>C</a:t>
            </a:r>
            <a:endParaRPr b="1" sz="400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6"/>
          <p:cNvSpPr txBox="1"/>
          <p:nvPr>
            <p:ph type="ctrTitle"/>
          </p:nvPr>
        </p:nvSpPr>
        <p:spPr>
          <a:xfrm>
            <a:off x="264902" y="3022208"/>
            <a:ext cx="7242600" cy="40140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0000"/>
              <a:t>D</a:t>
            </a:r>
            <a:endParaRPr b="1" sz="400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