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5d87aac3f9_0_0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5d87aac3f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5d87aac3f9_0_4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25d87aac3f9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5d87aac3f9_0_8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5d87aac3f9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264902" y="3022208"/>
            <a:ext cx="7242600" cy="4014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0"/>
              <a:t>A</a:t>
            </a:r>
            <a:endParaRPr b="1" sz="40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ctrTitle"/>
          </p:nvPr>
        </p:nvSpPr>
        <p:spPr>
          <a:xfrm>
            <a:off x="264902" y="3022208"/>
            <a:ext cx="7242600" cy="4014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0"/>
              <a:t>B</a:t>
            </a:r>
            <a:endParaRPr b="1" sz="40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type="ctrTitle"/>
          </p:nvPr>
        </p:nvSpPr>
        <p:spPr>
          <a:xfrm>
            <a:off x="264902" y="3022208"/>
            <a:ext cx="7242600" cy="4014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0"/>
              <a:t>C</a:t>
            </a:r>
            <a:endParaRPr b="1" sz="40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ctrTitle"/>
          </p:nvPr>
        </p:nvSpPr>
        <p:spPr>
          <a:xfrm>
            <a:off x="264902" y="3022208"/>
            <a:ext cx="7242600" cy="4014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0"/>
              <a:t>D</a:t>
            </a:r>
            <a:endParaRPr b="1" sz="40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