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archives.gov/files/news/mlk-march-on-washington.jpeg" TargetMode="Externa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archives.gov/education/lessons/woman-suffrage" TargetMode="Externa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journalofdemocracy.org/wp-content/uploads/2021/04/32.2-Persily-photo-1-scaled-e1640725046820.jpg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nps.gov/liho/learn/historyculture/1860-rally.htm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://www.benjamin-franklin-history.org/union-fire-company/" TargetMode="External"/><Relationship Id="rId3" Type="http://schemas.openxmlformats.org/officeDocument/2006/relationships/hyperlink" Target="https://www.phila.gov/media/20191120122215/20180831_0829191-700x400.jpg" TargetMode="Externa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i0.wp.com/prologue.blogs.archives.gov/wp-content/uploads/sites/9/2019/06/martha-johnson.jpeg?resize=1024%2C719&amp;ssl=1" TargetMode="Externa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2yhzr6tx8qnba.cloudfront.net/images/news/hawaii-petition.jpg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nps.gov/common/uploads/cropped_image/primary/DE2E2799-A919-C039-D4AB1AFD92308144.jpg?width=1600&amp;quality=90&amp;mode=crop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March on Washington-Civil Rights Movement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https://www.archives.gov/files/news/mlk-march-on-washington.jpeg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28d89ea91d2_1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28d89ea91d2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Women’s Suffrage Movement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https://www.archives.gov/education/lessons/woman-suffrage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28d89ea91d2_1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28d89ea91d2_1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High Voter Turnout in 2020 equalled longer lines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https://www.journalofdemocracy.org/wp-content/uploads/2021/04/32.2-Persily-photo-1-scaled-e1640725046820.jpg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28d89ea91d2_1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28d89ea91d2_1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Campaign</a:t>
            </a:r>
            <a:r>
              <a:rPr lang="en"/>
              <a:t> rally at the home of Lincoln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https://www.nps.gov/liho/learn/historyculture/1860-rally.htm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28d89ea91d2_1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28d89ea91d2_1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First volunteer fire department (</a:t>
            </a:r>
            <a:r>
              <a:rPr lang="en"/>
              <a:t>Philadelphia</a:t>
            </a:r>
            <a:r>
              <a:rPr lang="en"/>
              <a:t>, PA)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http://www.benjamin-franklin-history.org/union-fire-company/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https://www.phila.gov/media/20191120122215/20180831_0829191-700x400.jpg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8d89ea91d2_1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28d89ea91d2_1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Stonewall Riots (New York)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https://i0.wp.com/prologue.blogs.archives.gov/wp-content/uploads/sites/9/2019/06/martha-johnson.jpeg?resize=1024%2C719&amp;ssl=1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8d89ea91d2_1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28d89ea91d2_1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Petition</a:t>
            </a:r>
            <a:r>
              <a:rPr lang="en"/>
              <a:t> against the annexation of Hawaii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https://d2yhzr6tx8qnba.cloudfront.net/images/news/hawaii-petition.jpg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28d89ea91d2_1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28d89ea91d2_1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Occupation of </a:t>
            </a:r>
            <a:r>
              <a:rPr lang="en"/>
              <a:t>Alcatraz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https://www.nps.gov/common/uploads/cropped_image/primary/DE2E2799-A919-C039-D4AB1AFD92308144.jpg?width=1600&amp;quality=90&amp;mode=crop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3C47D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84625" y="152400"/>
            <a:ext cx="6174757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3C47D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05513" y="152400"/>
            <a:ext cx="3732983" cy="4838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3C47D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761856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3C47D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6200" y="152400"/>
            <a:ext cx="7071590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3C47D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5650" y="276650"/>
            <a:ext cx="4762500" cy="276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01102" y="2855850"/>
            <a:ext cx="3888575" cy="2222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3C47D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6363" y="152400"/>
            <a:ext cx="6891277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8"/>
          <p:cNvSpPr/>
          <p:nvPr/>
        </p:nvSpPr>
        <p:spPr>
          <a:xfrm rot="784884">
            <a:off x="5913154" y="3125489"/>
            <a:ext cx="668036" cy="284021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3C47D"/>
        </a:solid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43250" y="195263"/>
            <a:ext cx="2857500" cy="475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3C47D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11700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