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93C47D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Benjamin Franklin Quote</a:t>
            </a:r>
            <a:endParaRPr b="1"/>
          </a:p>
        </p:txBody>
      </p:sp>
      <p:sp>
        <p:nvSpPr>
          <p:cNvPr id="55" name="Google Shape;55;p13"/>
          <p:cNvSpPr txBox="1"/>
          <p:nvPr>
            <p:ph idx="1" type="body"/>
          </p:nvPr>
        </p:nvSpPr>
        <p:spPr>
          <a:xfrm>
            <a:off x="-50" y="1152475"/>
            <a:ext cx="91440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650">
                <a:solidFill>
                  <a:schemeClr val="dk1"/>
                </a:solidFill>
              </a:rPr>
              <a:t>There is an </a:t>
            </a:r>
            <a:r>
              <a:rPr lang="en" sz="1650">
                <a:solidFill>
                  <a:schemeClr val="dk1"/>
                </a:solidFill>
              </a:rPr>
              <a:t>often told</a:t>
            </a:r>
            <a:r>
              <a:rPr lang="en" sz="1650">
                <a:solidFill>
                  <a:schemeClr val="dk1"/>
                </a:solidFill>
              </a:rPr>
              <a:t> story that upon exiting the Constitutional Convention, Benjamin Franklin was approached by a woman who asked him about what sort of government the delegates to the convention had created. His answer was: </a:t>
            </a:r>
            <a:r>
              <a:rPr b="1" i="1" lang="en" sz="1650">
                <a:solidFill>
                  <a:schemeClr val="dk1"/>
                </a:solidFill>
              </a:rPr>
              <a:t>"A republic, if you can keep it."</a:t>
            </a:r>
            <a:endParaRPr b="1" i="1" sz="165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sz="1650">
              <a:solidFill>
                <a:schemeClr val="dk1"/>
              </a:solidFill>
            </a:endParaRPr>
          </a:p>
          <a:p>
            <a:pPr indent="-333375" lvl="0" marL="45720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650"/>
              <a:buAutoNum type="arabicPeriod"/>
            </a:pPr>
            <a:r>
              <a:rPr lang="en" sz="1650">
                <a:solidFill>
                  <a:schemeClr val="dk1"/>
                </a:solidFill>
              </a:rPr>
              <a:t>What did Benjamin Franklin mean by this statement? </a:t>
            </a:r>
            <a:endParaRPr sz="165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sz="1650">
              <a:solidFill>
                <a:schemeClr val="dk1"/>
              </a:solidFill>
            </a:endParaRPr>
          </a:p>
          <a:p>
            <a:pPr indent="-333375" lvl="0" marL="45720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650"/>
              <a:buAutoNum type="arabicPeriod"/>
            </a:pPr>
            <a:r>
              <a:rPr lang="en" sz="1650">
                <a:solidFill>
                  <a:schemeClr val="dk1"/>
                </a:solidFill>
              </a:rPr>
              <a:t>What things must citizens do for our constitutional republic to work?</a:t>
            </a:r>
            <a:endParaRPr sz="165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