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</p:sldIdLst>
  <p:sldSz cy="5143500" cx="9144000"/>
  <p:notesSz cx="6858000" cy="9144000"/>
  <p:embeddedFontLst>
    <p:embeddedFont>
      <p:font typeface="Playfair Display"/>
      <p:regular r:id="rId8"/>
      <p:bold r:id="rId9"/>
      <p:italic r:id="rId10"/>
      <p:boldItalic r:id="rId11"/>
    </p:embeddedFont>
    <p:embeddedFont>
      <p:font typeface="La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fairDisplay-boldItalic.fntdata"/><Relationship Id="rId10" Type="http://schemas.openxmlformats.org/officeDocument/2006/relationships/font" Target="fonts/PlayfairDisplay-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fairDisplay-bold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PlayfairDispl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3bd78bf2cd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3bd78bf2cd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19"/>
          <p:cNvSpPr txBox="1"/>
          <p:nvPr>
            <p:ph idx="1" type="body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2" name="Google Shape;82;p2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5" name="Google Shape;85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" name="Google Shape;86;p21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7" name="Google Shape;87;p21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8" name="Google Shape;88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2" name="Google Shape;92;p2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3"/>
          <p:cNvSpPr txBox="1"/>
          <p:nvPr>
            <p:ph hasCustomPrompt="1"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coral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 txBox="1"/>
          <p:nvPr>
            <p:ph type="title"/>
          </p:nvPr>
        </p:nvSpPr>
        <p:spPr>
          <a:xfrm>
            <a:off x="76125" y="775325"/>
            <a:ext cx="9144000" cy="283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4100">
                <a:solidFill>
                  <a:srgbClr val="000000"/>
                </a:solidFill>
              </a:rPr>
              <a:t>“the principles give rise to the form, and the form secures the principles.” Dr. Matthew Spalding</a:t>
            </a:r>
            <a:endParaRPr sz="888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