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</p:sldIdLst>
  <p:sldSz cy="5143500" cx="9144000"/>
  <p:notesSz cx="6858000" cy="9144000"/>
  <p:embeddedFontLst>
    <p:embeddedFont>
      <p:font typeface="Playfair Display"/>
      <p:regular r:id="rId8"/>
      <p:bold r:id="rId9"/>
      <p:italic r:id="rId10"/>
      <p:boldItalic r:id="rId11"/>
    </p:embeddedFont>
    <p:embeddedFont>
      <p:font typeface="Lato"/>
      <p:regular r:id="rId12"/>
      <p:bold r:id="rId13"/>
      <p:italic r:id="rId14"/>
      <p:boldItalic r:id="rId1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PlayfairDisplay-boldItalic.fntdata"/><Relationship Id="rId10" Type="http://schemas.openxmlformats.org/officeDocument/2006/relationships/font" Target="fonts/PlayfairDisplay-italic.fntdata"/><Relationship Id="rId13" Type="http://schemas.openxmlformats.org/officeDocument/2006/relationships/font" Target="fonts/Lato-bold.fntdata"/><Relationship Id="rId12" Type="http://schemas.openxmlformats.org/officeDocument/2006/relationships/font" Target="fonts/Lato-regular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font" Target="fonts/PlayfairDisplay-bold.fntdata"/><Relationship Id="rId15" Type="http://schemas.openxmlformats.org/officeDocument/2006/relationships/font" Target="fonts/Lato-boldItalic.fntdata"/><Relationship Id="rId14" Type="http://schemas.openxmlformats.org/officeDocument/2006/relationships/font" Target="fonts/Lato-italic.fntdata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font" Target="fonts/PlayfairDisplay-regular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g23bd78bf2cd_0_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2" name="Google Shape;102;g23bd78bf2cd_0_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/>
          <p:nvPr/>
        </p:nvSpPr>
        <p:spPr>
          <a:xfrm>
            <a:off x="2749050" y="748800"/>
            <a:ext cx="3645900" cy="36459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4"/>
          <p:cNvSpPr/>
          <p:nvPr/>
        </p:nvSpPr>
        <p:spPr>
          <a:xfrm>
            <a:off x="2992950" y="992700"/>
            <a:ext cx="3158100" cy="3158100"/>
          </a:xfrm>
          <a:prstGeom prst="rect">
            <a:avLst/>
          </a:prstGeom>
          <a:noFill/>
          <a:ln cap="flat" cmpd="sng" w="28575">
            <a:solidFill>
              <a:schemeClr val="lt1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4"/>
          <p:cNvSpPr txBox="1"/>
          <p:nvPr>
            <p:ph type="ctrTitle"/>
          </p:nvPr>
        </p:nvSpPr>
        <p:spPr>
          <a:xfrm>
            <a:off x="3096250" y="1627200"/>
            <a:ext cx="29514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8" name="Google Shape;58;p14"/>
          <p:cNvSpPr txBox="1"/>
          <p:nvPr>
            <p:ph idx="1" type="subTitle"/>
          </p:nvPr>
        </p:nvSpPr>
        <p:spPr>
          <a:xfrm>
            <a:off x="3096363" y="3266930"/>
            <a:ext cx="2951400" cy="701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59" name="Google Shape;59;p14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5"/>
          <p:cNvSpPr txBox="1"/>
          <p:nvPr>
            <p:ph type="title"/>
          </p:nvPr>
        </p:nvSpPr>
        <p:spPr>
          <a:xfrm>
            <a:off x="509550" y="1423875"/>
            <a:ext cx="8124900" cy="1798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62" name="Google Shape;62;p15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6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6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66" name="Google Shape;66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7" name="Google Shape;67;p16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7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0" name="Google Shape;70;p17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1" name="Google Shape;71;p17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2" name="Google Shape;72;p17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8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5" name="Google Shape;75;p18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78" name="Google Shape;78;p19"/>
          <p:cNvSpPr txBox="1"/>
          <p:nvPr>
            <p:ph idx="1" type="body"/>
          </p:nvPr>
        </p:nvSpPr>
        <p:spPr>
          <a:xfrm>
            <a:off x="311700" y="1391378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9" name="Google Shape;79;p19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dk2"/>
        </a:solidFill>
      </p:bgPr>
    </p:bg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20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2" name="Google Shape;82;p20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21"/>
          <p:cNvSpPr/>
          <p:nvPr/>
        </p:nvSpPr>
        <p:spPr>
          <a:xfrm>
            <a:off x="4572000" y="-2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85" name="Google Shape;85;p21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86" name="Google Shape;86;p21"/>
          <p:cNvSpPr txBox="1"/>
          <p:nvPr>
            <p:ph type="title"/>
          </p:nvPr>
        </p:nvSpPr>
        <p:spPr>
          <a:xfrm>
            <a:off x="265500" y="1107950"/>
            <a:ext cx="4045200" cy="168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87" name="Google Shape;87;p21"/>
          <p:cNvSpPr txBox="1"/>
          <p:nvPr>
            <p:ph idx="1" type="subTitle"/>
          </p:nvPr>
        </p:nvSpPr>
        <p:spPr>
          <a:xfrm>
            <a:off x="265500" y="28452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88" name="Google Shape;88;p2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9" name="Google Shape;89;p21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2"/>
          <p:cNvSpPr txBox="1"/>
          <p:nvPr>
            <p:ph idx="1" type="body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92" name="Google Shape;92;p22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23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5" name="Google Shape;95;p23"/>
          <p:cNvSpPr txBox="1"/>
          <p:nvPr>
            <p:ph hasCustomPrompt="1" type="title"/>
          </p:nvPr>
        </p:nvSpPr>
        <p:spPr>
          <a:xfrm>
            <a:off x="311700" y="1233100"/>
            <a:ext cx="8520600" cy="1610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9pPr>
          </a:lstStyle>
          <a:p>
            <a:r>
              <a:t>xx%</a:t>
            </a:r>
          </a:p>
        </p:txBody>
      </p:sp>
      <p:sp>
        <p:nvSpPr>
          <p:cNvPr id="96" name="Google Shape;96;p23"/>
          <p:cNvSpPr txBox="1"/>
          <p:nvPr>
            <p:ph idx="1" type="body"/>
          </p:nvPr>
        </p:nvSpPr>
        <p:spPr>
          <a:xfrm>
            <a:off x="311700" y="2919450"/>
            <a:ext cx="8520600" cy="107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97" name="Google Shape;97;p23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4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coral">
    <p:bg>
      <p:bgPr>
        <a:solidFill>
          <a:schemeClr val="lt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Lato"/>
              <a:buChar char="●"/>
              <a:defRPr sz="18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-317500" lvl="1" marL="9144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-317500" lvl="2" marL="13716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-317500" lvl="3" marL="18288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●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-317500" lvl="4" marL="22860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-317500" lvl="5" marL="2743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-317500" lvl="6" marL="32004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●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-317500" lvl="7" marL="36576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-317500" lvl="8" marL="41148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rt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5"/>
          <p:cNvSpPr txBox="1"/>
          <p:nvPr>
            <p:ph type="title"/>
          </p:nvPr>
        </p:nvSpPr>
        <p:spPr>
          <a:xfrm>
            <a:off x="76125" y="775325"/>
            <a:ext cx="9144000" cy="28314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lang="en" sz="4100">
                <a:solidFill>
                  <a:srgbClr val="000000"/>
                </a:solidFill>
              </a:rPr>
              <a:t>“the principles give rise to the form, and the form secures the principles.” Dr. Matthew Spalding</a:t>
            </a:r>
            <a:endParaRPr sz="888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oral">
  <a:themeElements>
    <a:clrScheme name="Coral">
      <a:dk1>
        <a:srgbClr val="F55E61"/>
      </a:dk1>
      <a:lt1>
        <a:srgbClr val="FFFFFF"/>
      </a:lt1>
      <a:dk2>
        <a:srgbClr val="5E696C"/>
      </a:dk2>
      <a:lt2>
        <a:srgbClr val="BFC7CA"/>
      </a:lt2>
      <a:accent1>
        <a:srgbClr val="1E2D31"/>
      </a:accent1>
      <a:accent2>
        <a:srgbClr val="273C42"/>
      </a:accent2>
      <a:accent3>
        <a:srgbClr val="83D061"/>
      </a:accent3>
      <a:accent4>
        <a:srgbClr val="F6CD4C"/>
      </a:accent4>
      <a:accent5>
        <a:srgbClr val="AF4345"/>
      </a:accent5>
      <a:accent6>
        <a:srgbClr val="F58F8F"/>
      </a:accent6>
      <a:hlink>
        <a:srgbClr val="AF4345"/>
      </a:hlink>
      <a:folHlink>
        <a:srgbClr val="AF4345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