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Playfair Display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  <p:embeddedFont>
      <p:font typeface="Oswald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boldItalic.fntdata"/><Relationship Id="rId10" Type="http://schemas.openxmlformats.org/officeDocument/2006/relationships/font" Target="fonts/PlayfairDisplay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17" Type="http://schemas.openxmlformats.org/officeDocument/2006/relationships/font" Target="fonts/Oswald-bold.fntdata"/><Relationship Id="rId16" Type="http://schemas.openxmlformats.org/officeDocument/2006/relationships/font" Target="fonts/Oswald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bd78bf2cd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3bd78bf2cd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21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7" name="Google Shape;87;p2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" name="Google Shape;88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>
            <p:ph type="title"/>
          </p:nvPr>
        </p:nvSpPr>
        <p:spPr>
          <a:xfrm>
            <a:off x="0" y="1287600"/>
            <a:ext cx="9144000" cy="26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Due Process of Law [DP]</a:t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Individual/Natural Rights [R]</a:t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Popular Sovereignty [PS]</a:t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Social Contract [SC]</a:t>
            </a:r>
            <a:endParaRPr b="0" sz="2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888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567675" y="138450"/>
            <a:ext cx="7878000" cy="7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Use the key below to determine the category or categories that best align with each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grievance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6" name="Google Shape;10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8800" y="4644875"/>
            <a:ext cx="866775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