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</p:sldIdLst>
  <p:sldSz cy="5143500" cx="9144000"/>
  <p:notesSz cx="6858000" cy="9144000"/>
  <p:embeddedFontLst>
    <p:embeddedFont>
      <p:font typeface="Playfair Display"/>
      <p:regular r:id="rId16"/>
      <p:bold r:id="rId17"/>
      <p:italic r:id="rId18"/>
      <p:boldItalic r:id="rId19"/>
    </p:embeddedFont>
    <p:embeddedFont>
      <p:font typeface="Lato"/>
      <p:regular r:id="rId20"/>
      <p:bold r:id="rId21"/>
      <p:italic r:id="rId22"/>
      <p:boldItalic r:id="rId23"/>
    </p:embeddedFont>
    <p:embeddedFont>
      <p:font typeface="Oswald"/>
      <p:regular r:id="rId24"/>
      <p:bold r:id="rId2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Lato-regular.fntdata"/><Relationship Id="rId22" Type="http://schemas.openxmlformats.org/officeDocument/2006/relationships/font" Target="fonts/Lato-italic.fntdata"/><Relationship Id="rId21" Type="http://schemas.openxmlformats.org/officeDocument/2006/relationships/font" Target="fonts/Lato-bold.fntdata"/><Relationship Id="rId24" Type="http://schemas.openxmlformats.org/officeDocument/2006/relationships/font" Target="fonts/Oswald-regular.fntdata"/><Relationship Id="rId23" Type="http://schemas.openxmlformats.org/officeDocument/2006/relationships/font" Target="fonts/Lato-bold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5" Type="http://schemas.openxmlformats.org/officeDocument/2006/relationships/font" Target="fonts/Oswald-bold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font" Target="fonts/PlayfairDisplay-bold.fntdata"/><Relationship Id="rId16" Type="http://schemas.openxmlformats.org/officeDocument/2006/relationships/font" Target="fonts/PlayfairDisplay-regular.fntdata"/><Relationship Id="rId19" Type="http://schemas.openxmlformats.org/officeDocument/2006/relationships/font" Target="fonts/PlayfairDisplay-boldItalic.fntdata"/><Relationship Id="rId18" Type="http://schemas.openxmlformats.org/officeDocument/2006/relationships/font" Target="fonts/PlayfairDisplay-italic.fnt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253068366a4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253068366a4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1e5ada441f7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1e5ada441f7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253068366a4_0_6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253068366a4_0_6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253068366a4_0_6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253068366a4_0_6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253068366a4_0_68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253068366a4_0_6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253068366a4_0_6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253068366a4_0_6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253068366a4_0_7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253068366a4_0_7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253068366a4_0_70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253068366a4_0_70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253068366a4_0_7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253068366a4_0_7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2749050" y="748800"/>
            <a:ext cx="3645900" cy="36459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>
            <a:off x="2992950" y="992700"/>
            <a:ext cx="3158100" cy="3158100"/>
          </a:xfrm>
          <a:prstGeom prst="rect">
            <a:avLst/>
          </a:prstGeom>
          <a:noFill/>
          <a:ln cap="flat" cmpd="sng" w="28575">
            <a:solidFill>
              <a:schemeClr val="lt1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 txBox="1"/>
          <p:nvPr>
            <p:ph type="ctrTitle"/>
          </p:nvPr>
        </p:nvSpPr>
        <p:spPr>
          <a:xfrm>
            <a:off x="3096250" y="1627200"/>
            <a:ext cx="29514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3096363" y="3266930"/>
            <a:ext cx="2951400" cy="701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 sz="18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1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0" name="Google Shape;50;p11"/>
          <p:cNvSpPr txBox="1"/>
          <p:nvPr>
            <p:ph hasCustomPrompt="1" type="title"/>
          </p:nvPr>
        </p:nvSpPr>
        <p:spPr>
          <a:xfrm>
            <a:off x="311700" y="1233100"/>
            <a:ext cx="8520600" cy="1610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9pPr>
          </a:lstStyle>
          <a:p>
            <a:r>
              <a:t>xx%</a:t>
            </a:r>
          </a:p>
        </p:txBody>
      </p:sp>
      <p:sp>
        <p:nvSpPr>
          <p:cNvPr id="51" name="Google Shape;51;p11"/>
          <p:cNvSpPr txBox="1"/>
          <p:nvPr>
            <p:ph idx="1" type="body"/>
          </p:nvPr>
        </p:nvSpPr>
        <p:spPr>
          <a:xfrm>
            <a:off x="311700" y="2919450"/>
            <a:ext cx="8520600" cy="107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52" name="Google Shape;52;p11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2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title"/>
          </p:nvPr>
        </p:nvSpPr>
        <p:spPr>
          <a:xfrm>
            <a:off x="509550" y="1423875"/>
            <a:ext cx="8124900" cy="1798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17" name="Google Shape;17;p3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" name="Google Shape;20;p4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25" name="Google Shape;25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6" name="Google Shape;26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7" name="Google Shape;27;p5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6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30" name="Google Shape;30;p6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3" name="Google Shape;33;p7"/>
          <p:cNvSpPr txBox="1"/>
          <p:nvPr>
            <p:ph idx="1" type="body"/>
          </p:nvPr>
        </p:nvSpPr>
        <p:spPr>
          <a:xfrm>
            <a:off x="311700" y="1391378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7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dk2"/>
        </a:solidFill>
      </p:bgPr>
    </p:bg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8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b="0" sz="48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37" name="Google Shape;37;p8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9"/>
          <p:cNvSpPr/>
          <p:nvPr/>
        </p:nvSpPr>
        <p:spPr>
          <a:xfrm>
            <a:off x="4572000" y="-2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40" name="Google Shape;40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1" name="Google Shape;41;p9"/>
          <p:cNvSpPr txBox="1"/>
          <p:nvPr>
            <p:ph type="title"/>
          </p:nvPr>
        </p:nvSpPr>
        <p:spPr>
          <a:xfrm>
            <a:off x="265500" y="1107950"/>
            <a:ext cx="4045200" cy="168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42" name="Google Shape;42;p9"/>
          <p:cNvSpPr txBox="1"/>
          <p:nvPr>
            <p:ph idx="1" type="subTitle"/>
          </p:nvPr>
        </p:nvSpPr>
        <p:spPr>
          <a:xfrm>
            <a:off x="265500" y="28452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3" name="Google Shape;43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4" name="Google Shape;44;p9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0"/>
          <p:cNvSpPr txBox="1"/>
          <p:nvPr>
            <p:ph idx="1" type="body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7" name="Google Shape;47;p10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coral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Lato"/>
              <a:buChar char="●"/>
              <a:defRPr sz="18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●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●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3"/>
          <p:cNvSpPr txBox="1"/>
          <p:nvPr>
            <p:ph type="title"/>
          </p:nvPr>
        </p:nvSpPr>
        <p:spPr>
          <a:xfrm>
            <a:off x="0" y="391350"/>
            <a:ext cx="9144000" cy="62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8880">
                <a:solidFill>
                  <a:srgbClr val="000000"/>
                </a:solidFill>
                <a:latin typeface="Oswald"/>
                <a:ea typeface="Oswald"/>
                <a:cs typeface="Oswald"/>
                <a:sym typeface="Oswald"/>
              </a:rPr>
              <a:t>ENLIGHTENMENT</a:t>
            </a:r>
            <a:r>
              <a:rPr lang="en" sz="8880">
                <a:solidFill>
                  <a:srgbClr val="000000"/>
                </a:solidFill>
                <a:latin typeface="Oswald"/>
                <a:ea typeface="Oswald"/>
                <a:cs typeface="Oswald"/>
                <a:sym typeface="Oswald"/>
              </a:rPr>
              <a:t> POSTERS</a:t>
            </a:r>
            <a:r>
              <a:rPr lang="en" sz="7280">
                <a:solidFill>
                  <a:srgbClr val="000000"/>
                </a:solidFill>
                <a:latin typeface="Oswald"/>
                <a:ea typeface="Oswald"/>
                <a:cs typeface="Oswald"/>
                <a:sym typeface="Oswald"/>
              </a:rPr>
              <a:t> </a:t>
            </a:r>
            <a:endParaRPr sz="7280">
              <a:solidFill>
                <a:srgbClr val="000000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  <p:pic>
        <p:nvPicPr>
          <p:cNvPr id="60" name="Google Shape;60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148025" y="4624250"/>
            <a:ext cx="866775" cy="3429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6"/>
        </a:solidFill>
      </p:bgPr>
    </p:bg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2"/>
          <p:cNvSpPr txBox="1"/>
          <p:nvPr>
            <p:ph type="ctrTitle"/>
          </p:nvPr>
        </p:nvSpPr>
        <p:spPr>
          <a:xfrm>
            <a:off x="3061750" y="1845850"/>
            <a:ext cx="29514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800">
                <a:solidFill>
                  <a:srgbClr val="000000"/>
                </a:solidFill>
              </a:rPr>
              <a:t>Social Contract</a:t>
            </a:r>
            <a:endParaRPr sz="148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EAD1DC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4"/>
          <p:cNvSpPr txBox="1"/>
          <p:nvPr>
            <p:ph type="ctrTitle"/>
          </p:nvPr>
        </p:nvSpPr>
        <p:spPr>
          <a:xfrm>
            <a:off x="3096300" y="1859700"/>
            <a:ext cx="29514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3990">
                <a:solidFill>
                  <a:srgbClr val="000000"/>
                </a:solidFill>
              </a:rPr>
              <a:t>N</a:t>
            </a:r>
            <a:r>
              <a:rPr lang="en" sz="3990">
                <a:solidFill>
                  <a:srgbClr val="000000"/>
                </a:solidFill>
              </a:rPr>
              <a:t>ational Sovereignty</a:t>
            </a:r>
            <a:endParaRPr sz="453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2CC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5"/>
          <p:cNvSpPr txBox="1"/>
          <p:nvPr>
            <p:ph type="ctrTitle"/>
          </p:nvPr>
        </p:nvSpPr>
        <p:spPr>
          <a:xfrm>
            <a:off x="3096300" y="1915100"/>
            <a:ext cx="29514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4500">
                <a:solidFill>
                  <a:srgbClr val="000000"/>
                </a:solidFill>
              </a:rPr>
              <a:t>N</a:t>
            </a:r>
            <a:r>
              <a:rPr lang="en" sz="4500">
                <a:solidFill>
                  <a:srgbClr val="000000"/>
                </a:solidFill>
              </a:rPr>
              <a:t>atural Law</a:t>
            </a:r>
            <a:endParaRPr sz="6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CFE2F3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6"/>
          <p:cNvSpPr txBox="1"/>
          <p:nvPr>
            <p:ph type="ctrTitle"/>
          </p:nvPr>
        </p:nvSpPr>
        <p:spPr>
          <a:xfrm>
            <a:off x="3036150" y="1908175"/>
            <a:ext cx="30717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4000">
                <a:solidFill>
                  <a:srgbClr val="000000"/>
                </a:solidFill>
              </a:rPr>
              <a:t>S</a:t>
            </a:r>
            <a:r>
              <a:rPr lang="en" sz="4000">
                <a:solidFill>
                  <a:srgbClr val="000000"/>
                </a:solidFill>
              </a:rPr>
              <a:t>elf-Evident Truth</a:t>
            </a:r>
            <a:endParaRPr sz="80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D9EAD3"/>
        </a:solidFill>
      </p:bgPr>
    </p:bg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7"/>
          <p:cNvSpPr txBox="1"/>
          <p:nvPr>
            <p:ph type="ctrTitle"/>
          </p:nvPr>
        </p:nvSpPr>
        <p:spPr>
          <a:xfrm>
            <a:off x="3096300" y="1779600"/>
            <a:ext cx="29514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4100">
                <a:solidFill>
                  <a:srgbClr val="000000"/>
                </a:solidFill>
              </a:rPr>
              <a:t>E</a:t>
            </a:r>
            <a:r>
              <a:rPr lang="en" sz="4100">
                <a:solidFill>
                  <a:srgbClr val="000000"/>
                </a:solidFill>
              </a:rPr>
              <a:t>quality of All Persons</a:t>
            </a:r>
            <a:endParaRPr sz="95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B4A7D6"/>
        </a:solidFill>
      </p:bgPr>
    </p:bg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8"/>
          <p:cNvSpPr txBox="1"/>
          <p:nvPr>
            <p:ph type="ctrTitle"/>
          </p:nvPr>
        </p:nvSpPr>
        <p:spPr>
          <a:xfrm>
            <a:off x="3137925" y="1908150"/>
            <a:ext cx="29514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900">
                <a:solidFill>
                  <a:srgbClr val="000000"/>
                </a:solidFill>
              </a:rPr>
              <a:t>D</a:t>
            </a:r>
            <a:r>
              <a:rPr lang="en" sz="3900">
                <a:solidFill>
                  <a:srgbClr val="000000"/>
                </a:solidFill>
              </a:rPr>
              <a:t>ue Process of the Law</a:t>
            </a:r>
            <a:endParaRPr sz="108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E599"/>
        </a:solidFill>
      </p:bgPr>
    </p:bg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/>
          <p:nvPr>
            <p:ph type="ctrTitle"/>
          </p:nvPr>
        </p:nvSpPr>
        <p:spPr>
          <a:xfrm>
            <a:off x="3040975" y="1894300"/>
            <a:ext cx="29514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4000">
                <a:solidFill>
                  <a:srgbClr val="000000"/>
                </a:solidFill>
              </a:rPr>
              <a:t>L</a:t>
            </a:r>
            <a:r>
              <a:rPr lang="en" sz="4000">
                <a:solidFill>
                  <a:srgbClr val="000000"/>
                </a:solidFill>
              </a:rPr>
              <a:t>imited government</a:t>
            </a:r>
            <a:endParaRPr sz="122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B6D7A8"/>
        </a:solidFill>
      </p:bgPr>
    </p:bg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0"/>
          <p:cNvSpPr txBox="1"/>
          <p:nvPr>
            <p:ph type="ctrTitle"/>
          </p:nvPr>
        </p:nvSpPr>
        <p:spPr>
          <a:xfrm>
            <a:off x="3096300" y="1779600"/>
            <a:ext cx="29514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4000">
                <a:solidFill>
                  <a:srgbClr val="000000"/>
                </a:solidFill>
              </a:rPr>
              <a:t>P</a:t>
            </a:r>
            <a:r>
              <a:rPr lang="en" sz="4000">
                <a:solidFill>
                  <a:srgbClr val="000000"/>
                </a:solidFill>
              </a:rPr>
              <a:t>opular Sovereignty</a:t>
            </a:r>
            <a:endParaRPr sz="136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9CB9C"/>
        </a:solidFill>
      </p:bgPr>
    </p:bg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1"/>
          <p:cNvSpPr txBox="1"/>
          <p:nvPr>
            <p:ph type="ctrTitle"/>
          </p:nvPr>
        </p:nvSpPr>
        <p:spPr>
          <a:xfrm>
            <a:off x="3047925" y="1852775"/>
            <a:ext cx="2951400" cy="1584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>
                <a:solidFill>
                  <a:srgbClr val="000000"/>
                </a:solidFill>
              </a:rPr>
              <a:t>U</a:t>
            </a:r>
            <a:r>
              <a:rPr lang="en" sz="2500">
                <a:solidFill>
                  <a:srgbClr val="000000"/>
                </a:solidFill>
              </a:rPr>
              <a:t>nalienable Rights of Life, Liberty, and Property</a:t>
            </a:r>
            <a:endParaRPr sz="135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oral">
  <a:themeElements>
    <a:clrScheme name="Coral">
      <a:dk1>
        <a:srgbClr val="F55E61"/>
      </a:dk1>
      <a:lt1>
        <a:srgbClr val="FFFFFF"/>
      </a:lt1>
      <a:dk2>
        <a:srgbClr val="5E696C"/>
      </a:dk2>
      <a:lt2>
        <a:srgbClr val="BFC7CA"/>
      </a:lt2>
      <a:accent1>
        <a:srgbClr val="1E2D31"/>
      </a:accent1>
      <a:accent2>
        <a:srgbClr val="273C42"/>
      </a:accent2>
      <a:accent3>
        <a:srgbClr val="83D061"/>
      </a:accent3>
      <a:accent4>
        <a:srgbClr val="F6CD4C"/>
      </a:accent4>
      <a:accent5>
        <a:srgbClr val="AF4345"/>
      </a:accent5>
      <a:accent6>
        <a:srgbClr val="F58F8F"/>
      </a:accent6>
      <a:hlink>
        <a:srgbClr val="AF4345"/>
      </a:hlink>
      <a:folHlink>
        <a:srgbClr val="AF4345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