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layfair Display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  <p:embeddedFont>
      <p:font typeface="Oswald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22" Type="http://schemas.openxmlformats.org/officeDocument/2006/relationships/font" Target="fonts/Lato-italic.fntdata"/><Relationship Id="rId21" Type="http://schemas.openxmlformats.org/officeDocument/2006/relationships/font" Target="fonts/Lato-bold.fntdata"/><Relationship Id="rId24" Type="http://schemas.openxmlformats.org/officeDocument/2006/relationships/font" Target="fonts/Oswald-regular.fntdata"/><Relationship Id="rId23" Type="http://schemas.openxmlformats.org/officeDocument/2006/relationships/font" Target="fonts/La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layfairDisplay-bold.fntdata"/><Relationship Id="rId16" Type="http://schemas.openxmlformats.org/officeDocument/2006/relationships/font" Target="fonts/PlayfairDisplay-regular.fntdata"/><Relationship Id="rId19" Type="http://schemas.openxmlformats.org/officeDocument/2006/relationships/font" Target="fonts/PlayfairDisplay-boldItalic.fntdata"/><Relationship Id="rId18" Type="http://schemas.openxmlformats.org/officeDocument/2006/relationships/font" Target="fonts/PlayfairDisplay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53068366a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53068366a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e5ada441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e5ada441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53068366a4_0_6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53068366a4_0_6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3068366a4_0_6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3068366a4_0_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53068366a4_0_6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53068366a4_0_6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53068366a4_0_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53068366a4_0_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53068366a4_0_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53068366a4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3068366a4_0_7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53068366a4_0_7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53068366a4_0_7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53068366a4_0_7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0" y="391350"/>
            <a:ext cx="91440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88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ENLIGHTENMENT</a:t>
            </a:r>
            <a:r>
              <a:rPr lang="en" sz="88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POSTERS</a:t>
            </a:r>
            <a:r>
              <a:rPr lang="en" sz="72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728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025" y="4624250"/>
            <a:ext cx="866775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ctrTitle"/>
          </p:nvPr>
        </p:nvSpPr>
        <p:spPr>
          <a:xfrm>
            <a:off x="3061750" y="184585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rgbClr val="000000"/>
                </a:solidFill>
              </a:rPr>
              <a:t>Social Contract</a:t>
            </a:r>
            <a:endParaRPr sz="1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AD1DC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ctrTitle"/>
          </p:nvPr>
        </p:nvSpPr>
        <p:spPr>
          <a:xfrm>
            <a:off x="3096300" y="18597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990">
                <a:solidFill>
                  <a:srgbClr val="000000"/>
                </a:solidFill>
              </a:rPr>
              <a:t>N</a:t>
            </a:r>
            <a:r>
              <a:rPr lang="en" sz="3990">
                <a:solidFill>
                  <a:srgbClr val="000000"/>
                </a:solidFill>
              </a:rPr>
              <a:t>ational Sovereignty</a:t>
            </a:r>
            <a:endParaRPr sz="453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2C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ctrTitle"/>
          </p:nvPr>
        </p:nvSpPr>
        <p:spPr>
          <a:xfrm>
            <a:off x="3096300" y="19151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0000"/>
                </a:solidFill>
              </a:rPr>
              <a:t>N</a:t>
            </a:r>
            <a:r>
              <a:rPr lang="en" sz="4500">
                <a:solidFill>
                  <a:srgbClr val="000000"/>
                </a:solidFill>
              </a:rPr>
              <a:t>atural Law</a:t>
            </a:r>
            <a:endParaRPr sz="6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ctrTitle"/>
          </p:nvPr>
        </p:nvSpPr>
        <p:spPr>
          <a:xfrm>
            <a:off x="3036150" y="1908175"/>
            <a:ext cx="30717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</a:rPr>
              <a:t>S</a:t>
            </a:r>
            <a:r>
              <a:rPr lang="en" sz="4000">
                <a:solidFill>
                  <a:srgbClr val="000000"/>
                </a:solidFill>
              </a:rPr>
              <a:t>elf-Evident Truth</a:t>
            </a:r>
            <a:endParaRPr sz="8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ctrTitle"/>
          </p:nvPr>
        </p:nvSpPr>
        <p:spPr>
          <a:xfrm>
            <a:off x="3096300" y="17796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000000"/>
                </a:solidFill>
              </a:rPr>
              <a:t>E</a:t>
            </a:r>
            <a:r>
              <a:rPr lang="en" sz="4100">
                <a:solidFill>
                  <a:srgbClr val="000000"/>
                </a:solidFill>
              </a:rPr>
              <a:t>quality of All Persons</a:t>
            </a:r>
            <a:endParaRPr sz="9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ctrTitle"/>
          </p:nvPr>
        </p:nvSpPr>
        <p:spPr>
          <a:xfrm>
            <a:off x="3137925" y="190815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000000"/>
                </a:solidFill>
              </a:rPr>
              <a:t>D</a:t>
            </a:r>
            <a:r>
              <a:rPr lang="en" sz="3900">
                <a:solidFill>
                  <a:srgbClr val="000000"/>
                </a:solidFill>
              </a:rPr>
              <a:t>ue Process of the Law</a:t>
            </a:r>
            <a:endParaRPr sz="10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ctrTitle"/>
          </p:nvPr>
        </p:nvSpPr>
        <p:spPr>
          <a:xfrm>
            <a:off x="3040975" y="18943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</a:rPr>
              <a:t>L</a:t>
            </a:r>
            <a:r>
              <a:rPr lang="en" sz="4000">
                <a:solidFill>
                  <a:srgbClr val="000000"/>
                </a:solidFill>
              </a:rPr>
              <a:t>imited government</a:t>
            </a:r>
            <a:endParaRPr sz="1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ctrTitle"/>
          </p:nvPr>
        </p:nvSpPr>
        <p:spPr>
          <a:xfrm>
            <a:off x="3096300" y="17796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</a:rPr>
              <a:t>P</a:t>
            </a:r>
            <a:r>
              <a:rPr lang="en" sz="4000">
                <a:solidFill>
                  <a:srgbClr val="000000"/>
                </a:solidFill>
              </a:rPr>
              <a:t>opular Sovereignty</a:t>
            </a:r>
            <a:endParaRPr sz="1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9CB9C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ctrTitle"/>
          </p:nvPr>
        </p:nvSpPr>
        <p:spPr>
          <a:xfrm>
            <a:off x="3047925" y="1852775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00"/>
                </a:solidFill>
              </a:rPr>
              <a:t>U</a:t>
            </a:r>
            <a:r>
              <a:rPr lang="en" sz="2500">
                <a:solidFill>
                  <a:srgbClr val="000000"/>
                </a:solidFill>
              </a:rPr>
              <a:t>nalienable Rights of Life, Liberty, and Property</a:t>
            </a:r>
            <a:endParaRPr sz="13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