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Lst>
  <p:sldSz cy="5143500" cx="9144000"/>
  <p:notesSz cx="6858000" cy="9144000"/>
  <p:embeddedFontLst>
    <p:embeddedFont>
      <p:font typeface="Proxima Nova"/>
      <p:regular r:id="rId20"/>
      <p:bold r:id="rId21"/>
      <p:italic r:id="rId22"/>
      <p:boldItalic r:id="rId2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ProximaNova-regular.fntdata"/><Relationship Id="rId11" Type="http://schemas.openxmlformats.org/officeDocument/2006/relationships/slide" Target="slides/slide6.xml"/><Relationship Id="rId22" Type="http://schemas.openxmlformats.org/officeDocument/2006/relationships/font" Target="fonts/ProximaNova-italic.fntdata"/><Relationship Id="rId10" Type="http://schemas.openxmlformats.org/officeDocument/2006/relationships/slide" Target="slides/slide5.xml"/><Relationship Id="rId21" Type="http://schemas.openxmlformats.org/officeDocument/2006/relationships/font" Target="fonts/ProximaNova-bold.fntdata"/><Relationship Id="rId13" Type="http://schemas.openxmlformats.org/officeDocument/2006/relationships/slide" Target="slides/slide8.xml"/><Relationship Id="rId12" Type="http://schemas.openxmlformats.org/officeDocument/2006/relationships/slide" Target="slides/slide7.xml"/><Relationship Id="rId23" Type="http://schemas.openxmlformats.org/officeDocument/2006/relationships/font" Target="fonts/ProximaNova-boldItalic.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5" Type="http://schemas.openxmlformats.org/officeDocument/2006/relationships/notesMaster" Target="notesMasters/notesMaster1.xml"/><Relationship Id="rId19" Type="http://schemas.openxmlformats.org/officeDocument/2006/relationships/slide" Target="slides/slide14.xml"/><Relationship Id="rId6" Type="http://schemas.openxmlformats.org/officeDocument/2006/relationships/slide" Target="slides/slide1.xml"/><Relationship Id="rId18" Type="http://schemas.openxmlformats.org/officeDocument/2006/relationships/slide" Target="slides/slide13.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mass.gov/info-details/researching-the-history-of-amendments-to-the-massachusetts-constitution" TargetMode="Externa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archives.gov/milestone-documents/articles-of-confederation" TargetMode="Externa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archives.gov/milestone-documents/northwest-ordinance?_ga=2.44915300.159233375.1686149744-758365097.1686149744" TargetMode="Externa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loc.gov/resource/ppmsca.59045/" TargetMode="Externa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loc.gov/resource/det.4a27834/" TargetMode="Externa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loc.gov/exhibits/creating-the-united-states/interactives/bill-of-rights/speech/enlarge1.html" TargetMode="Externa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loc.gov/resource/cph.3a13073/" TargetMode="External"/><Relationship Id="rId3" Type="http://schemas.openxmlformats.org/officeDocument/2006/relationships/hyperlink" Target="https://www.loc.gov/resource/pga.12728/" TargetMode="Externa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 name="Shape 55"/>
        <p:cNvGrpSpPr/>
        <p:nvPr/>
      </p:nvGrpSpPr>
      <p:grpSpPr>
        <a:xfrm>
          <a:off x="0" y="0"/>
          <a:ext cx="0" cy="0"/>
          <a:chOff x="0" y="0"/>
          <a:chExt cx="0" cy="0"/>
        </a:xfrm>
      </p:grpSpPr>
      <p:sp>
        <p:nvSpPr>
          <p:cNvPr id="56" name="Google Shape;56;g25047d1b1ee_1_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7" name="Google Shape;57;g25047d1b1ee_1_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 name="Shape 114"/>
        <p:cNvGrpSpPr/>
        <p:nvPr/>
      </p:nvGrpSpPr>
      <p:grpSpPr>
        <a:xfrm>
          <a:off x="0" y="0"/>
          <a:ext cx="0" cy="0"/>
          <a:chOff x="0" y="0"/>
          <a:chExt cx="0" cy="0"/>
        </a:xfrm>
      </p:grpSpPr>
      <p:sp>
        <p:nvSpPr>
          <p:cNvPr id="115" name="Google Shape;115;g25047d1b1ee_3_8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6" name="Google Shape;116;g25047d1b1ee_3_8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sz="1200">
                <a:solidFill>
                  <a:schemeClr val="dk1"/>
                </a:solidFill>
              </a:rPr>
              <a:t>Image </a:t>
            </a:r>
            <a:r>
              <a:rPr lang="en" sz="1200">
                <a:solidFill>
                  <a:schemeClr val="dk1"/>
                </a:solidFill>
              </a:rPr>
              <a:t>Citation</a:t>
            </a:r>
            <a:r>
              <a:rPr lang="en" sz="1200">
                <a:solidFill>
                  <a:schemeClr val="dk1"/>
                </a:solidFill>
              </a:rPr>
              <a:t>: The Constitution of Massachusetts </a:t>
            </a:r>
            <a:r>
              <a:rPr lang="en" sz="1200" u="sng">
                <a:solidFill>
                  <a:schemeClr val="hlink"/>
                </a:solidFill>
                <a:hlinkClick r:id="rId2"/>
              </a:rPr>
              <a:t>https://www.mass.gov/info-details/researching-the-history-of-amendments-to-the-massachusetts-constitution</a:t>
            </a:r>
            <a:endParaRPr sz="1200">
              <a:solidFill>
                <a:schemeClr val="dk1"/>
              </a:solidFill>
            </a:endParaRPr>
          </a:p>
          <a:p>
            <a:pPr indent="0" lvl="0" marL="0" rtl="0" algn="l">
              <a:lnSpc>
                <a:spcPct val="115000"/>
              </a:lnSpc>
              <a:spcBef>
                <a:spcPts val="0"/>
              </a:spcBef>
              <a:spcAft>
                <a:spcPts val="0"/>
              </a:spcAft>
              <a:buNone/>
            </a:pPr>
            <a:r>
              <a:t/>
            </a:r>
            <a:endParaRPr sz="1200">
              <a:solidFill>
                <a:schemeClr val="dk1"/>
              </a:solidFill>
            </a:endParaRPr>
          </a:p>
          <a:p>
            <a:pPr indent="0" lvl="0" marL="0" rtl="0" algn="l">
              <a:lnSpc>
                <a:spcPct val="115000"/>
              </a:lnSpc>
              <a:spcBef>
                <a:spcPts val="0"/>
              </a:spcBef>
              <a:spcAft>
                <a:spcPts val="0"/>
              </a:spcAft>
              <a:buNone/>
            </a:pPr>
            <a:r>
              <a:t/>
            </a:r>
            <a:endParaRPr sz="1200">
              <a:solidFill>
                <a:schemeClr val="dk1"/>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 name="Shape 122"/>
        <p:cNvGrpSpPr/>
        <p:nvPr/>
      </p:nvGrpSpPr>
      <p:grpSpPr>
        <a:xfrm>
          <a:off x="0" y="0"/>
          <a:ext cx="0" cy="0"/>
          <a:chOff x="0" y="0"/>
          <a:chExt cx="0" cy="0"/>
        </a:xfrm>
      </p:grpSpPr>
      <p:sp>
        <p:nvSpPr>
          <p:cNvPr id="123" name="Google Shape;123;g25047d1b1ee_4_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4" name="Google Shape;124;g25047d1b1ee_4_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8" name="Shape 128"/>
        <p:cNvGrpSpPr/>
        <p:nvPr/>
      </p:nvGrpSpPr>
      <p:grpSpPr>
        <a:xfrm>
          <a:off x="0" y="0"/>
          <a:ext cx="0" cy="0"/>
          <a:chOff x="0" y="0"/>
          <a:chExt cx="0" cy="0"/>
        </a:xfrm>
      </p:grpSpPr>
      <p:sp>
        <p:nvSpPr>
          <p:cNvPr id="129" name="Google Shape;129;g25047d1b1ee_3_8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0" name="Google Shape;130;g25047d1b1ee_3_8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a:t>Image </a:t>
            </a:r>
            <a:r>
              <a:rPr lang="en"/>
              <a:t>Citation</a:t>
            </a:r>
            <a:r>
              <a:rPr lang="en"/>
              <a:t>: Articles of Confederation </a:t>
            </a:r>
            <a:r>
              <a:rPr lang="en" u="sng">
                <a:solidFill>
                  <a:schemeClr val="hlink"/>
                </a:solidFill>
                <a:hlinkClick r:id="rId2"/>
              </a:rPr>
              <a:t>https://www.archives.gov/milestone-documents/articles-of-confederation</a:t>
            </a:r>
            <a:endParaRPr/>
          </a:p>
          <a:p>
            <a:pPr indent="0" lvl="0" marL="0" rtl="0" algn="l">
              <a:lnSpc>
                <a:spcPct val="115000"/>
              </a:lnSpc>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5" name="Shape 135"/>
        <p:cNvGrpSpPr/>
        <p:nvPr/>
      </p:nvGrpSpPr>
      <p:grpSpPr>
        <a:xfrm>
          <a:off x="0" y="0"/>
          <a:ext cx="0" cy="0"/>
          <a:chOff x="0" y="0"/>
          <a:chExt cx="0" cy="0"/>
        </a:xfrm>
      </p:grpSpPr>
      <p:sp>
        <p:nvSpPr>
          <p:cNvPr id="136" name="Google Shape;136;g25047d1b1ee_4_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7" name="Google Shape;137;g25047d1b1ee_4_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t/>
            </a:r>
            <a:endParaRPr sz="1200">
              <a:solidFill>
                <a:schemeClr val="dk1"/>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1" name="Shape 141"/>
        <p:cNvGrpSpPr/>
        <p:nvPr/>
      </p:nvGrpSpPr>
      <p:grpSpPr>
        <a:xfrm>
          <a:off x="0" y="0"/>
          <a:ext cx="0" cy="0"/>
          <a:chOff x="0" y="0"/>
          <a:chExt cx="0" cy="0"/>
        </a:xfrm>
      </p:grpSpPr>
      <p:sp>
        <p:nvSpPr>
          <p:cNvPr id="142" name="Google Shape;142;g25047d1b1ee_3_9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3" name="Google Shape;143;g25047d1b1ee_3_9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a:solidFill>
                  <a:schemeClr val="dk1"/>
                </a:solidFill>
              </a:rPr>
              <a:t>Image Citation: Northwest Ordinance </a:t>
            </a:r>
            <a:r>
              <a:rPr lang="en" u="sng">
                <a:solidFill>
                  <a:schemeClr val="hlink"/>
                </a:solidFill>
                <a:hlinkClick r:id="rId2"/>
              </a:rPr>
              <a:t>https://www.archives.gov/milestone-documents/northwest-ordinance?_ga=2.44915300.159233375.1686149744-758365097.1686149744</a:t>
            </a:r>
            <a:endParaRPr>
              <a:solidFill>
                <a:schemeClr val="dk1"/>
              </a:solidFill>
            </a:endParaRPr>
          </a:p>
          <a:p>
            <a:pPr indent="0" lvl="0" marL="0" rtl="0" algn="l">
              <a:lnSpc>
                <a:spcPct val="115000"/>
              </a:lnSpc>
              <a:spcBef>
                <a:spcPts val="0"/>
              </a:spcBef>
              <a:spcAft>
                <a:spcPts val="0"/>
              </a:spcAft>
              <a:buNone/>
            </a:pPr>
            <a:r>
              <a:t/>
            </a:r>
            <a:endParaRPr>
              <a:solidFill>
                <a:schemeClr val="dk1"/>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 name="Shape 61"/>
        <p:cNvGrpSpPr/>
        <p:nvPr/>
      </p:nvGrpSpPr>
      <p:grpSpPr>
        <a:xfrm>
          <a:off x="0" y="0"/>
          <a:ext cx="0" cy="0"/>
          <a:chOff x="0" y="0"/>
          <a:chExt cx="0" cy="0"/>
        </a:xfrm>
      </p:grpSpPr>
      <p:sp>
        <p:nvSpPr>
          <p:cNvPr id="62" name="Google Shape;62;g25047d1b1ee_3_5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3" name="Google Shape;63;g25047d1b1ee_3_5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sz="1200">
                <a:solidFill>
                  <a:srgbClr val="242424"/>
                </a:solidFill>
              </a:rPr>
              <a:t>Image Citation: Magna Carta </a:t>
            </a:r>
            <a:r>
              <a:rPr lang="en" sz="1200" u="sng">
                <a:solidFill>
                  <a:schemeClr val="hlink"/>
                </a:solidFill>
                <a:hlinkClick r:id="rId2"/>
              </a:rPr>
              <a:t>https://www.loc.gov/resource/ppmsca.59045/</a:t>
            </a:r>
            <a:endParaRPr sz="1200">
              <a:solidFill>
                <a:srgbClr val="242424"/>
              </a:solidFill>
            </a:endParaRPr>
          </a:p>
          <a:p>
            <a:pPr indent="0" lvl="0" marL="0" rtl="0" algn="l">
              <a:lnSpc>
                <a:spcPct val="115000"/>
              </a:lnSpc>
              <a:spcBef>
                <a:spcPts val="2400"/>
              </a:spcBef>
              <a:spcAft>
                <a:spcPts val="0"/>
              </a:spcAft>
              <a:buNone/>
            </a:pPr>
            <a:r>
              <a:t/>
            </a:r>
            <a:endParaRPr sz="1200">
              <a:solidFill>
                <a:srgbClr val="242424"/>
              </a:solidFill>
            </a:endParaRPr>
          </a:p>
          <a:p>
            <a:pPr indent="0" lvl="0" marL="0" rtl="0" algn="l">
              <a:spcBef>
                <a:spcPts val="240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 name="Shape 68"/>
        <p:cNvGrpSpPr/>
        <p:nvPr/>
      </p:nvGrpSpPr>
      <p:grpSpPr>
        <a:xfrm>
          <a:off x="0" y="0"/>
          <a:ext cx="0" cy="0"/>
          <a:chOff x="0" y="0"/>
          <a:chExt cx="0" cy="0"/>
        </a:xfrm>
      </p:grpSpPr>
      <p:sp>
        <p:nvSpPr>
          <p:cNvPr id="69" name="Google Shape;69;g25047d1b1ee_4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0" name="Google Shape;70;g25047d1b1ee_4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t/>
            </a:r>
            <a:endParaRPr sz="1200">
              <a:solidFill>
                <a:srgbClr val="FF0000"/>
              </a:solidFill>
              <a:latin typeface="Times New Roman"/>
              <a:ea typeface="Times New Roman"/>
              <a:cs typeface="Times New Roman"/>
              <a:sym typeface="Times New Roman"/>
            </a:endParaRPr>
          </a:p>
          <a:p>
            <a:pPr indent="0" lvl="0" marL="0" rtl="0" algn="l">
              <a:spcBef>
                <a:spcPts val="0"/>
              </a:spcBef>
              <a:spcAft>
                <a:spcPts val="0"/>
              </a:spcAft>
              <a:buClr>
                <a:schemeClr val="dk1"/>
              </a:buClr>
              <a:buSzPts val="1100"/>
              <a:buFont typeface="Arial"/>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 name="Shape 74"/>
        <p:cNvGrpSpPr/>
        <p:nvPr/>
      </p:nvGrpSpPr>
      <p:grpSpPr>
        <a:xfrm>
          <a:off x="0" y="0"/>
          <a:ext cx="0" cy="0"/>
          <a:chOff x="0" y="0"/>
          <a:chExt cx="0" cy="0"/>
        </a:xfrm>
      </p:grpSpPr>
      <p:sp>
        <p:nvSpPr>
          <p:cNvPr id="75" name="Google Shape;75;g25047d1b1ee_3_6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6" name="Google Shape;76;g25047d1b1ee_3_6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sz="1200">
                <a:solidFill>
                  <a:srgbClr val="242424"/>
                </a:solidFill>
              </a:rPr>
              <a:t>Image C</a:t>
            </a:r>
            <a:r>
              <a:rPr lang="en" sz="1200">
                <a:solidFill>
                  <a:srgbClr val="242424"/>
                </a:solidFill>
              </a:rPr>
              <a:t>itation: Signing of the compact in the cabin of the Mayflower </a:t>
            </a:r>
            <a:r>
              <a:rPr lang="en" sz="1200" u="sng">
                <a:solidFill>
                  <a:schemeClr val="hlink"/>
                </a:solidFill>
                <a:hlinkClick r:id="rId2"/>
              </a:rPr>
              <a:t>https://www.loc.gov/resource/det.4a27834/</a:t>
            </a:r>
            <a:endParaRPr sz="1200">
              <a:solidFill>
                <a:srgbClr val="242424"/>
              </a:solidFill>
            </a:endParaRPr>
          </a:p>
          <a:p>
            <a:pPr indent="0" lvl="0" marL="0" rtl="0" algn="l">
              <a:lnSpc>
                <a:spcPct val="115000"/>
              </a:lnSpc>
              <a:spcBef>
                <a:spcPts val="2400"/>
              </a:spcBef>
              <a:spcAft>
                <a:spcPts val="2400"/>
              </a:spcAft>
              <a:buClr>
                <a:schemeClr val="dk1"/>
              </a:buClr>
              <a:buSzPts val="1100"/>
              <a:buFont typeface="Arial"/>
              <a:buNone/>
            </a:pPr>
            <a:r>
              <a:t/>
            </a:r>
            <a:endParaRPr sz="1200">
              <a:solidFill>
                <a:srgbClr val="242424"/>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 name="Shape 81"/>
        <p:cNvGrpSpPr/>
        <p:nvPr/>
      </p:nvGrpSpPr>
      <p:grpSpPr>
        <a:xfrm>
          <a:off x="0" y="0"/>
          <a:ext cx="0" cy="0"/>
          <a:chOff x="0" y="0"/>
          <a:chExt cx="0" cy="0"/>
        </a:xfrm>
      </p:grpSpPr>
      <p:sp>
        <p:nvSpPr>
          <p:cNvPr id="82" name="Google Shape;82;g25047d1b1ee_4_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3" name="Google Shape;83;g25047d1b1ee_4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t/>
            </a:r>
            <a:endParaRPr sz="1200">
              <a:solidFill>
                <a:srgbClr val="FF0000"/>
              </a:solidFill>
              <a:latin typeface="Times New Roman"/>
              <a:ea typeface="Times New Roman"/>
              <a:cs typeface="Times New Roman"/>
              <a:sym typeface="Times New Roman"/>
            </a:endParaRPr>
          </a:p>
          <a:p>
            <a:pPr indent="0" lvl="0" marL="0" rtl="0" algn="l">
              <a:spcBef>
                <a:spcPts val="0"/>
              </a:spcBef>
              <a:spcAft>
                <a:spcPts val="0"/>
              </a:spcAft>
              <a:buClr>
                <a:schemeClr val="dk1"/>
              </a:buClr>
              <a:buSzPts val="1100"/>
              <a:buFont typeface="Arial"/>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 name="Shape 87"/>
        <p:cNvGrpSpPr/>
        <p:nvPr/>
      </p:nvGrpSpPr>
      <p:grpSpPr>
        <a:xfrm>
          <a:off x="0" y="0"/>
          <a:ext cx="0" cy="0"/>
          <a:chOff x="0" y="0"/>
          <a:chExt cx="0" cy="0"/>
        </a:xfrm>
      </p:grpSpPr>
      <p:sp>
        <p:nvSpPr>
          <p:cNvPr id="88" name="Google Shape;88;g25047d1b1ee_3_6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9" name="Google Shape;89;g25047d1b1ee_3_6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sz="1200">
                <a:solidFill>
                  <a:srgbClr val="242424"/>
                </a:solidFill>
              </a:rPr>
              <a:t>Image C</a:t>
            </a:r>
            <a:r>
              <a:rPr lang="en" sz="1200">
                <a:solidFill>
                  <a:srgbClr val="242424"/>
                </a:solidFill>
              </a:rPr>
              <a:t>itation: English Declaration of Rights 1689</a:t>
            </a:r>
            <a:r>
              <a:rPr lang="en"/>
              <a:t> </a:t>
            </a:r>
            <a:r>
              <a:rPr lang="en" u="sng">
                <a:solidFill>
                  <a:schemeClr val="hlink"/>
                </a:solidFill>
                <a:hlinkClick r:id="rId2"/>
              </a:rPr>
              <a:t>https://www.loc.gov/exhibits/creating-the-united-states/interactives/bill-of-rights/speech/enlarge1.html</a:t>
            </a:r>
            <a:endParaRPr/>
          </a:p>
          <a:p>
            <a:pPr indent="0" lvl="0" marL="0" rtl="0" algn="l">
              <a:lnSpc>
                <a:spcPct val="115000"/>
              </a:lnSpc>
              <a:spcBef>
                <a:spcPts val="2400"/>
              </a:spcBef>
              <a:spcAft>
                <a:spcPts val="240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 name="Shape 94"/>
        <p:cNvGrpSpPr/>
        <p:nvPr/>
      </p:nvGrpSpPr>
      <p:grpSpPr>
        <a:xfrm>
          <a:off x="0" y="0"/>
          <a:ext cx="0" cy="0"/>
          <a:chOff x="0" y="0"/>
          <a:chExt cx="0" cy="0"/>
        </a:xfrm>
      </p:grpSpPr>
      <p:sp>
        <p:nvSpPr>
          <p:cNvPr id="95" name="Google Shape;95;g25047d1b1ee_4_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6" name="Google Shape;96;g25047d1b1ee_4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 name="Shape 100"/>
        <p:cNvGrpSpPr/>
        <p:nvPr/>
      </p:nvGrpSpPr>
      <p:grpSpPr>
        <a:xfrm>
          <a:off x="0" y="0"/>
          <a:ext cx="0" cy="0"/>
          <a:chOff x="0" y="0"/>
          <a:chExt cx="0" cy="0"/>
        </a:xfrm>
      </p:grpSpPr>
      <p:sp>
        <p:nvSpPr>
          <p:cNvPr id="101" name="Google Shape;101;g25047d1b1ee_3_7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2" name="Google Shape;102;g25047d1b1ee_3_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rPr>
              <a:t>Image Citation 1: </a:t>
            </a:r>
            <a:r>
              <a:rPr lang="en" sz="1200">
                <a:solidFill>
                  <a:schemeClr val="dk1"/>
                </a:solidFill>
              </a:rPr>
              <a:t>Common sense; addressed to the inhabitants of America, on the following interesting subjects</a:t>
            </a:r>
            <a:endParaRPr sz="1200">
              <a:solidFill>
                <a:schemeClr val="dk1"/>
              </a:solidFill>
            </a:endParaRPr>
          </a:p>
          <a:p>
            <a:pPr indent="0" lvl="0" marL="0" rtl="0" algn="l">
              <a:spcBef>
                <a:spcPts val="0"/>
              </a:spcBef>
              <a:spcAft>
                <a:spcPts val="0"/>
              </a:spcAft>
              <a:buNone/>
            </a:pPr>
            <a:r>
              <a:rPr lang="en" sz="1200" u="sng">
                <a:solidFill>
                  <a:schemeClr val="hlink"/>
                </a:solidFill>
                <a:hlinkClick r:id="rId2"/>
              </a:rPr>
              <a:t>https://www.loc.gov/resource/cph.3a13073/</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lang="en" sz="1200">
                <a:solidFill>
                  <a:schemeClr val="dk1"/>
                </a:solidFill>
              </a:rPr>
              <a:t>Image Citation 2: Thomas Paine </a:t>
            </a:r>
            <a:r>
              <a:rPr lang="en" sz="1200" u="sng">
                <a:solidFill>
                  <a:schemeClr val="hlink"/>
                </a:solidFill>
                <a:hlinkClick r:id="rId3"/>
              </a:rPr>
              <a:t>https://www.loc.gov/resource/pga.12728/</a:t>
            </a:r>
            <a:endParaRPr sz="1200">
              <a:solidFill>
                <a:schemeClr val="dk1"/>
              </a:solidFill>
            </a:endParaRPr>
          </a:p>
          <a:p>
            <a:pPr indent="0" lvl="0" marL="0" rtl="0" algn="l">
              <a:spcBef>
                <a:spcPts val="0"/>
              </a:spcBef>
              <a:spcAft>
                <a:spcPts val="0"/>
              </a:spcAft>
              <a:buNone/>
            </a:pPr>
            <a:r>
              <a:t/>
            </a:r>
            <a:endParaRPr sz="1200">
              <a:solidFill>
                <a:schemeClr val="dk1"/>
              </a:solidFill>
            </a:endParaRPr>
          </a:p>
          <a:p>
            <a:pPr indent="0" lvl="0" marL="0" rtl="0" algn="l">
              <a:spcBef>
                <a:spcPts val="0"/>
              </a:spcBef>
              <a:spcAft>
                <a:spcPts val="0"/>
              </a:spcAft>
              <a:buClr>
                <a:schemeClr val="dk1"/>
              </a:buClr>
              <a:buSzPts val="1100"/>
              <a:buFont typeface="Arial"/>
              <a:buNone/>
            </a:pPr>
            <a:r>
              <a:t/>
            </a:r>
            <a:endParaRPr sz="1200">
              <a:solidFill>
                <a:schemeClr val="dk1"/>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 name="Shape 108"/>
        <p:cNvGrpSpPr/>
        <p:nvPr/>
      </p:nvGrpSpPr>
      <p:grpSpPr>
        <a:xfrm>
          <a:off x="0" y="0"/>
          <a:ext cx="0" cy="0"/>
          <a:chOff x="0" y="0"/>
          <a:chExt cx="0" cy="0"/>
        </a:xfrm>
      </p:grpSpPr>
      <p:sp>
        <p:nvSpPr>
          <p:cNvPr id="109" name="Google Shape;109;g25047d1b1ee_4_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0" name="Google Shape;110;g25047d1b1ee_4_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t/>
            </a:r>
            <a:endParaRPr sz="1200">
              <a:solidFill>
                <a:schemeClr val="dk1"/>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bg>
      <p:bgPr>
        <a:solidFill>
          <a:schemeClr val="dk1"/>
        </a:solidFill>
      </p:bgPr>
    </p:bg>
    <p:spTree>
      <p:nvGrpSpPr>
        <p:cNvPr id="9" name="Shape 9"/>
        <p:cNvGrpSpPr/>
        <p:nvPr/>
      </p:nvGrpSpPr>
      <p:grpSpPr>
        <a:xfrm>
          <a:off x="0" y="0"/>
          <a:ext cx="0" cy="0"/>
          <a:chOff x="0" y="0"/>
          <a:chExt cx="0" cy="0"/>
        </a:xfrm>
      </p:grpSpPr>
      <p:cxnSp>
        <p:nvCxnSpPr>
          <p:cNvPr id="10" name="Google Shape;10;p2"/>
          <p:cNvCxnSpPr/>
          <p:nvPr/>
        </p:nvCxnSpPr>
        <p:spPr>
          <a:xfrm>
            <a:off x="0" y="2998150"/>
            <a:ext cx="9144000" cy="0"/>
          </a:xfrm>
          <a:prstGeom prst="straightConnector1">
            <a:avLst/>
          </a:prstGeom>
          <a:noFill/>
          <a:ln cap="flat" cmpd="sng" w="19050">
            <a:solidFill>
              <a:schemeClr val="lt2"/>
            </a:solidFill>
            <a:prstDash val="solid"/>
            <a:round/>
            <a:headEnd len="sm" w="sm" type="none"/>
            <a:tailEnd len="sm" w="sm" type="none"/>
          </a:ln>
        </p:spPr>
      </p:cxnSp>
      <p:sp>
        <p:nvSpPr>
          <p:cNvPr id="11" name="Google Shape;11;p2"/>
          <p:cNvSpPr txBox="1"/>
          <p:nvPr>
            <p:ph type="ctrTitle"/>
          </p:nvPr>
        </p:nvSpPr>
        <p:spPr>
          <a:xfrm>
            <a:off x="510450" y="1257300"/>
            <a:ext cx="8123100" cy="1588500"/>
          </a:xfrm>
          <a:prstGeom prst="rect">
            <a:avLst/>
          </a:prstGeom>
        </p:spPr>
        <p:txBody>
          <a:bodyPr anchorCtr="0" anchor="b" bIns="91425" lIns="91425" spcFirstLastPara="1" rIns="91425" wrap="square" tIns="91425">
            <a:normAutofit/>
          </a:bodyPr>
          <a:lstStyle>
            <a:lvl1pPr lvl="0">
              <a:spcBef>
                <a:spcPts val="0"/>
              </a:spcBef>
              <a:spcAft>
                <a:spcPts val="0"/>
              </a:spcAft>
              <a:buClr>
                <a:schemeClr val="lt1"/>
              </a:buClr>
              <a:buSzPts val="4800"/>
              <a:buNone/>
              <a:defRPr sz="4800">
                <a:solidFill>
                  <a:schemeClr val="lt1"/>
                </a:solidFill>
              </a:defRPr>
            </a:lvl1pPr>
            <a:lvl2pPr lvl="1">
              <a:spcBef>
                <a:spcPts val="0"/>
              </a:spcBef>
              <a:spcAft>
                <a:spcPts val="0"/>
              </a:spcAft>
              <a:buClr>
                <a:schemeClr val="lt1"/>
              </a:buClr>
              <a:buSzPts val="4800"/>
              <a:buNone/>
              <a:defRPr sz="4800">
                <a:solidFill>
                  <a:schemeClr val="lt1"/>
                </a:solidFill>
              </a:defRPr>
            </a:lvl2pPr>
            <a:lvl3pPr lvl="2">
              <a:spcBef>
                <a:spcPts val="0"/>
              </a:spcBef>
              <a:spcAft>
                <a:spcPts val="0"/>
              </a:spcAft>
              <a:buClr>
                <a:schemeClr val="lt1"/>
              </a:buClr>
              <a:buSzPts val="4800"/>
              <a:buNone/>
              <a:defRPr sz="4800">
                <a:solidFill>
                  <a:schemeClr val="lt1"/>
                </a:solidFill>
              </a:defRPr>
            </a:lvl3pPr>
            <a:lvl4pPr lvl="3">
              <a:spcBef>
                <a:spcPts val="0"/>
              </a:spcBef>
              <a:spcAft>
                <a:spcPts val="0"/>
              </a:spcAft>
              <a:buClr>
                <a:schemeClr val="lt1"/>
              </a:buClr>
              <a:buSzPts val="4800"/>
              <a:buNone/>
              <a:defRPr sz="4800">
                <a:solidFill>
                  <a:schemeClr val="lt1"/>
                </a:solidFill>
              </a:defRPr>
            </a:lvl4pPr>
            <a:lvl5pPr lvl="4">
              <a:spcBef>
                <a:spcPts val="0"/>
              </a:spcBef>
              <a:spcAft>
                <a:spcPts val="0"/>
              </a:spcAft>
              <a:buClr>
                <a:schemeClr val="lt1"/>
              </a:buClr>
              <a:buSzPts val="4800"/>
              <a:buNone/>
              <a:defRPr sz="4800">
                <a:solidFill>
                  <a:schemeClr val="lt1"/>
                </a:solidFill>
              </a:defRPr>
            </a:lvl5pPr>
            <a:lvl6pPr lvl="5">
              <a:spcBef>
                <a:spcPts val="0"/>
              </a:spcBef>
              <a:spcAft>
                <a:spcPts val="0"/>
              </a:spcAft>
              <a:buClr>
                <a:schemeClr val="lt1"/>
              </a:buClr>
              <a:buSzPts val="4800"/>
              <a:buNone/>
              <a:defRPr sz="4800">
                <a:solidFill>
                  <a:schemeClr val="lt1"/>
                </a:solidFill>
              </a:defRPr>
            </a:lvl6pPr>
            <a:lvl7pPr lvl="6">
              <a:spcBef>
                <a:spcPts val="0"/>
              </a:spcBef>
              <a:spcAft>
                <a:spcPts val="0"/>
              </a:spcAft>
              <a:buClr>
                <a:schemeClr val="lt1"/>
              </a:buClr>
              <a:buSzPts val="4800"/>
              <a:buNone/>
              <a:defRPr sz="4800">
                <a:solidFill>
                  <a:schemeClr val="lt1"/>
                </a:solidFill>
              </a:defRPr>
            </a:lvl7pPr>
            <a:lvl8pPr lvl="7">
              <a:spcBef>
                <a:spcPts val="0"/>
              </a:spcBef>
              <a:spcAft>
                <a:spcPts val="0"/>
              </a:spcAft>
              <a:buClr>
                <a:schemeClr val="lt1"/>
              </a:buClr>
              <a:buSzPts val="4800"/>
              <a:buNone/>
              <a:defRPr sz="4800">
                <a:solidFill>
                  <a:schemeClr val="lt1"/>
                </a:solidFill>
              </a:defRPr>
            </a:lvl8pPr>
            <a:lvl9pPr lvl="8">
              <a:spcBef>
                <a:spcPts val="0"/>
              </a:spcBef>
              <a:spcAft>
                <a:spcPts val="0"/>
              </a:spcAft>
              <a:buClr>
                <a:schemeClr val="lt1"/>
              </a:buClr>
              <a:buSzPts val="4800"/>
              <a:buNone/>
              <a:defRPr sz="4800">
                <a:solidFill>
                  <a:schemeClr val="lt1"/>
                </a:solidFill>
              </a:defRPr>
            </a:lvl9pPr>
          </a:lstStyle>
          <a:p/>
        </p:txBody>
      </p:sp>
      <p:sp>
        <p:nvSpPr>
          <p:cNvPr id="12" name="Google Shape;12;p2"/>
          <p:cNvSpPr txBox="1"/>
          <p:nvPr>
            <p:ph idx="1" type="subTitle"/>
          </p:nvPr>
        </p:nvSpPr>
        <p:spPr>
          <a:xfrm>
            <a:off x="510450" y="3182313"/>
            <a:ext cx="8123100" cy="630000"/>
          </a:xfrm>
          <a:prstGeom prst="rect">
            <a:avLst/>
          </a:prstGeom>
        </p:spPr>
        <p:txBody>
          <a:bodyPr anchorCtr="0" anchor="t" bIns="91425" lIns="91425" spcFirstLastPara="1" rIns="91425" wrap="square" tIns="91425">
            <a:normAutofit/>
          </a:bodyPr>
          <a:lstStyle>
            <a:lvl1pPr lvl="0">
              <a:lnSpc>
                <a:spcPct val="100000"/>
              </a:lnSpc>
              <a:spcBef>
                <a:spcPts val="0"/>
              </a:spcBef>
              <a:spcAft>
                <a:spcPts val="0"/>
              </a:spcAft>
              <a:buClr>
                <a:schemeClr val="lt1"/>
              </a:buClr>
              <a:buSzPts val="2400"/>
              <a:buNone/>
              <a:defRPr sz="2400">
                <a:solidFill>
                  <a:schemeClr val="lt1"/>
                </a:solidFill>
              </a:defRPr>
            </a:lvl1pPr>
            <a:lvl2pPr lvl="1">
              <a:lnSpc>
                <a:spcPct val="100000"/>
              </a:lnSpc>
              <a:spcBef>
                <a:spcPts val="0"/>
              </a:spcBef>
              <a:spcAft>
                <a:spcPts val="0"/>
              </a:spcAft>
              <a:buClr>
                <a:schemeClr val="lt1"/>
              </a:buClr>
              <a:buSzPts val="2400"/>
              <a:buNone/>
              <a:defRPr sz="2400">
                <a:solidFill>
                  <a:schemeClr val="lt1"/>
                </a:solidFill>
              </a:defRPr>
            </a:lvl2pPr>
            <a:lvl3pPr lvl="2">
              <a:lnSpc>
                <a:spcPct val="100000"/>
              </a:lnSpc>
              <a:spcBef>
                <a:spcPts val="0"/>
              </a:spcBef>
              <a:spcAft>
                <a:spcPts val="0"/>
              </a:spcAft>
              <a:buClr>
                <a:schemeClr val="lt1"/>
              </a:buClr>
              <a:buSzPts val="2400"/>
              <a:buNone/>
              <a:defRPr sz="2400">
                <a:solidFill>
                  <a:schemeClr val="lt1"/>
                </a:solidFill>
              </a:defRPr>
            </a:lvl3pPr>
            <a:lvl4pPr lvl="3">
              <a:lnSpc>
                <a:spcPct val="100000"/>
              </a:lnSpc>
              <a:spcBef>
                <a:spcPts val="0"/>
              </a:spcBef>
              <a:spcAft>
                <a:spcPts val="0"/>
              </a:spcAft>
              <a:buClr>
                <a:schemeClr val="lt1"/>
              </a:buClr>
              <a:buSzPts val="2400"/>
              <a:buNone/>
              <a:defRPr sz="2400">
                <a:solidFill>
                  <a:schemeClr val="lt1"/>
                </a:solidFill>
              </a:defRPr>
            </a:lvl4pPr>
            <a:lvl5pPr lvl="4">
              <a:lnSpc>
                <a:spcPct val="100000"/>
              </a:lnSpc>
              <a:spcBef>
                <a:spcPts val="0"/>
              </a:spcBef>
              <a:spcAft>
                <a:spcPts val="0"/>
              </a:spcAft>
              <a:buClr>
                <a:schemeClr val="lt1"/>
              </a:buClr>
              <a:buSzPts val="2400"/>
              <a:buNone/>
              <a:defRPr sz="2400">
                <a:solidFill>
                  <a:schemeClr val="lt1"/>
                </a:solidFill>
              </a:defRPr>
            </a:lvl5pPr>
            <a:lvl6pPr lvl="5">
              <a:lnSpc>
                <a:spcPct val="100000"/>
              </a:lnSpc>
              <a:spcBef>
                <a:spcPts val="0"/>
              </a:spcBef>
              <a:spcAft>
                <a:spcPts val="0"/>
              </a:spcAft>
              <a:buClr>
                <a:schemeClr val="lt1"/>
              </a:buClr>
              <a:buSzPts val="2400"/>
              <a:buNone/>
              <a:defRPr sz="2400">
                <a:solidFill>
                  <a:schemeClr val="lt1"/>
                </a:solidFill>
              </a:defRPr>
            </a:lvl6pPr>
            <a:lvl7pPr lvl="6">
              <a:lnSpc>
                <a:spcPct val="100000"/>
              </a:lnSpc>
              <a:spcBef>
                <a:spcPts val="0"/>
              </a:spcBef>
              <a:spcAft>
                <a:spcPts val="0"/>
              </a:spcAft>
              <a:buClr>
                <a:schemeClr val="lt1"/>
              </a:buClr>
              <a:buSzPts val="2400"/>
              <a:buNone/>
              <a:defRPr sz="2400">
                <a:solidFill>
                  <a:schemeClr val="lt1"/>
                </a:solidFill>
              </a:defRPr>
            </a:lvl7pPr>
            <a:lvl8pPr lvl="7">
              <a:lnSpc>
                <a:spcPct val="100000"/>
              </a:lnSpc>
              <a:spcBef>
                <a:spcPts val="0"/>
              </a:spcBef>
              <a:spcAft>
                <a:spcPts val="0"/>
              </a:spcAft>
              <a:buClr>
                <a:schemeClr val="lt1"/>
              </a:buClr>
              <a:buSzPts val="2400"/>
              <a:buNone/>
              <a:defRPr sz="2400">
                <a:solidFill>
                  <a:schemeClr val="lt1"/>
                </a:solidFill>
              </a:defRPr>
            </a:lvl8pPr>
            <a:lvl9pPr lvl="8">
              <a:lnSpc>
                <a:spcPct val="100000"/>
              </a:lnSpc>
              <a:spcBef>
                <a:spcPts val="0"/>
              </a:spcBef>
              <a:spcAft>
                <a:spcPts val="0"/>
              </a:spcAft>
              <a:buClr>
                <a:schemeClr val="lt1"/>
              </a:buClr>
              <a:buSzPts val="2400"/>
              <a:buNone/>
              <a:defRPr sz="2400">
                <a:solidFill>
                  <a:schemeClr val="lt1"/>
                </a:solidFill>
              </a:defRPr>
            </a:lvl9pPr>
          </a:lstStyle>
          <a:p/>
        </p:txBody>
      </p:sp>
      <p:sp>
        <p:nvSpPr>
          <p:cNvPr id="13" name="Google Shape;13;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8" name="Shape 48"/>
        <p:cNvGrpSpPr/>
        <p:nvPr/>
      </p:nvGrpSpPr>
      <p:grpSpPr>
        <a:xfrm>
          <a:off x="0" y="0"/>
          <a:ext cx="0" cy="0"/>
          <a:chOff x="0" y="0"/>
          <a:chExt cx="0" cy="0"/>
        </a:xfrm>
      </p:grpSpPr>
      <p:sp>
        <p:nvSpPr>
          <p:cNvPr id="49" name="Google Shape;49;p11"/>
          <p:cNvSpPr/>
          <p:nvPr/>
        </p:nvSpPr>
        <p:spPr>
          <a:xfrm>
            <a:off x="0" y="5045700"/>
            <a:ext cx="9144000" cy="978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 name="Google Shape;50;p11"/>
          <p:cNvSpPr txBox="1"/>
          <p:nvPr>
            <p:ph hasCustomPrompt="1" type="title"/>
          </p:nvPr>
        </p:nvSpPr>
        <p:spPr>
          <a:xfrm>
            <a:off x="311700" y="991475"/>
            <a:ext cx="8520600" cy="19179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14000"/>
              <a:buNone/>
              <a:defRPr b="1" sz="14000"/>
            </a:lvl1pPr>
            <a:lvl2pPr lvl="1" algn="ctr">
              <a:spcBef>
                <a:spcPts val="0"/>
              </a:spcBef>
              <a:spcAft>
                <a:spcPts val="0"/>
              </a:spcAft>
              <a:buSzPts val="14000"/>
              <a:buNone/>
              <a:defRPr b="1" sz="14000"/>
            </a:lvl2pPr>
            <a:lvl3pPr lvl="2" algn="ctr">
              <a:spcBef>
                <a:spcPts val="0"/>
              </a:spcBef>
              <a:spcAft>
                <a:spcPts val="0"/>
              </a:spcAft>
              <a:buSzPts val="14000"/>
              <a:buNone/>
              <a:defRPr b="1" sz="14000"/>
            </a:lvl3pPr>
            <a:lvl4pPr lvl="3" algn="ctr">
              <a:spcBef>
                <a:spcPts val="0"/>
              </a:spcBef>
              <a:spcAft>
                <a:spcPts val="0"/>
              </a:spcAft>
              <a:buSzPts val="14000"/>
              <a:buNone/>
              <a:defRPr b="1" sz="14000"/>
            </a:lvl4pPr>
            <a:lvl5pPr lvl="4" algn="ctr">
              <a:spcBef>
                <a:spcPts val="0"/>
              </a:spcBef>
              <a:spcAft>
                <a:spcPts val="0"/>
              </a:spcAft>
              <a:buSzPts val="14000"/>
              <a:buNone/>
              <a:defRPr b="1" sz="14000"/>
            </a:lvl5pPr>
            <a:lvl6pPr lvl="5" algn="ctr">
              <a:spcBef>
                <a:spcPts val="0"/>
              </a:spcBef>
              <a:spcAft>
                <a:spcPts val="0"/>
              </a:spcAft>
              <a:buSzPts val="14000"/>
              <a:buNone/>
              <a:defRPr b="1" sz="14000"/>
            </a:lvl6pPr>
            <a:lvl7pPr lvl="6" algn="ctr">
              <a:spcBef>
                <a:spcPts val="0"/>
              </a:spcBef>
              <a:spcAft>
                <a:spcPts val="0"/>
              </a:spcAft>
              <a:buSzPts val="14000"/>
              <a:buNone/>
              <a:defRPr b="1" sz="14000"/>
            </a:lvl7pPr>
            <a:lvl8pPr lvl="7" algn="ctr">
              <a:spcBef>
                <a:spcPts val="0"/>
              </a:spcBef>
              <a:spcAft>
                <a:spcPts val="0"/>
              </a:spcAft>
              <a:buSzPts val="14000"/>
              <a:buNone/>
              <a:defRPr b="1" sz="14000"/>
            </a:lvl8pPr>
            <a:lvl9pPr lvl="8" algn="ctr">
              <a:spcBef>
                <a:spcPts val="0"/>
              </a:spcBef>
              <a:spcAft>
                <a:spcPts val="0"/>
              </a:spcAft>
              <a:buSzPts val="14000"/>
              <a:buNone/>
              <a:defRPr b="1" sz="14000"/>
            </a:lvl9pPr>
          </a:lstStyle>
          <a:p>
            <a:r>
              <a:t>xx%</a:t>
            </a:r>
          </a:p>
        </p:txBody>
      </p:sp>
      <p:sp>
        <p:nvSpPr>
          <p:cNvPr id="51" name="Google Shape;51;p11"/>
          <p:cNvSpPr txBox="1"/>
          <p:nvPr>
            <p:ph idx="1" type="body"/>
          </p:nvPr>
        </p:nvSpPr>
        <p:spPr>
          <a:xfrm>
            <a:off x="311700" y="3071300"/>
            <a:ext cx="8520600" cy="901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52" name="Google Shape;52;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3" name="Shape 53"/>
        <p:cNvGrpSpPr/>
        <p:nvPr/>
      </p:nvGrpSpPr>
      <p:grpSpPr>
        <a:xfrm>
          <a:off x="0" y="0"/>
          <a:ext cx="0" cy="0"/>
          <a:chOff x="0" y="0"/>
          <a:chExt cx="0" cy="0"/>
        </a:xfrm>
      </p:grpSpPr>
      <p:sp>
        <p:nvSpPr>
          <p:cNvPr id="54" name="Google Shape;54;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bg>
      <p:bgPr>
        <a:solidFill>
          <a:schemeClr val="dk1"/>
        </a:solidFill>
      </p:bgPr>
    </p:bg>
    <p:spTree>
      <p:nvGrpSpPr>
        <p:cNvPr id="14" name="Shape 14"/>
        <p:cNvGrpSpPr/>
        <p:nvPr/>
      </p:nvGrpSpPr>
      <p:grpSpPr>
        <a:xfrm>
          <a:off x="0" y="0"/>
          <a:ext cx="0" cy="0"/>
          <a:chOff x="0" y="0"/>
          <a:chExt cx="0" cy="0"/>
        </a:xfrm>
      </p:grpSpPr>
      <p:cxnSp>
        <p:nvCxnSpPr>
          <p:cNvPr id="15" name="Google Shape;15;p3"/>
          <p:cNvCxnSpPr/>
          <p:nvPr/>
        </p:nvCxnSpPr>
        <p:spPr>
          <a:xfrm>
            <a:off x="0" y="2998150"/>
            <a:ext cx="9144000" cy="0"/>
          </a:xfrm>
          <a:prstGeom prst="straightConnector1">
            <a:avLst/>
          </a:prstGeom>
          <a:noFill/>
          <a:ln cap="flat" cmpd="sng" w="19050">
            <a:solidFill>
              <a:schemeClr val="lt2"/>
            </a:solidFill>
            <a:prstDash val="solid"/>
            <a:round/>
            <a:headEnd len="sm" w="sm" type="none"/>
            <a:tailEnd len="sm" w="sm" type="none"/>
          </a:ln>
        </p:spPr>
      </p:cxnSp>
      <p:sp>
        <p:nvSpPr>
          <p:cNvPr id="16" name="Google Shape;16;p3"/>
          <p:cNvSpPr txBox="1"/>
          <p:nvPr>
            <p:ph type="title"/>
          </p:nvPr>
        </p:nvSpPr>
        <p:spPr>
          <a:xfrm>
            <a:off x="510450" y="2057400"/>
            <a:ext cx="8123100" cy="778800"/>
          </a:xfrm>
          <a:prstGeom prst="rect">
            <a:avLst/>
          </a:prstGeom>
        </p:spPr>
        <p:txBody>
          <a:bodyPr anchorCtr="0" anchor="b" bIns="91425" lIns="91425" spcFirstLastPara="1" rIns="91425" wrap="square" tIns="91425">
            <a:normAutofit/>
          </a:bodyPr>
          <a:lstStyle>
            <a:lvl1pPr lvl="0">
              <a:spcBef>
                <a:spcPts val="0"/>
              </a:spcBef>
              <a:spcAft>
                <a:spcPts val="0"/>
              </a:spcAft>
              <a:buClr>
                <a:schemeClr val="lt1"/>
              </a:buClr>
              <a:buSzPts val="3600"/>
              <a:buNone/>
              <a:defRPr sz="3600">
                <a:solidFill>
                  <a:schemeClr val="lt1"/>
                </a:solidFill>
              </a:defRPr>
            </a:lvl1pPr>
            <a:lvl2pPr lvl="1">
              <a:spcBef>
                <a:spcPts val="0"/>
              </a:spcBef>
              <a:spcAft>
                <a:spcPts val="0"/>
              </a:spcAft>
              <a:buClr>
                <a:schemeClr val="lt1"/>
              </a:buClr>
              <a:buSzPts val="3600"/>
              <a:buNone/>
              <a:defRPr sz="3600">
                <a:solidFill>
                  <a:schemeClr val="lt1"/>
                </a:solidFill>
              </a:defRPr>
            </a:lvl2pPr>
            <a:lvl3pPr lvl="2">
              <a:spcBef>
                <a:spcPts val="0"/>
              </a:spcBef>
              <a:spcAft>
                <a:spcPts val="0"/>
              </a:spcAft>
              <a:buClr>
                <a:schemeClr val="lt1"/>
              </a:buClr>
              <a:buSzPts val="3600"/>
              <a:buNone/>
              <a:defRPr sz="3600">
                <a:solidFill>
                  <a:schemeClr val="lt1"/>
                </a:solidFill>
              </a:defRPr>
            </a:lvl3pPr>
            <a:lvl4pPr lvl="3">
              <a:spcBef>
                <a:spcPts val="0"/>
              </a:spcBef>
              <a:spcAft>
                <a:spcPts val="0"/>
              </a:spcAft>
              <a:buClr>
                <a:schemeClr val="lt1"/>
              </a:buClr>
              <a:buSzPts val="3600"/>
              <a:buNone/>
              <a:defRPr sz="3600">
                <a:solidFill>
                  <a:schemeClr val="lt1"/>
                </a:solidFill>
              </a:defRPr>
            </a:lvl4pPr>
            <a:lvl5pPr lvl="4">
              <a:spcBef>
                <a:spcPts val="0"/>
              </a:spcBef>
              <a:spcAft>
                <a:spcPts val="0"/>
              </a:spcAft>
              <a:buClr>
                <a:schemeClr val="lt1"/>
              </a:buClr>
              <a:buSzPts val="3600"/>
              <a:buNone/>
              <a:defRPr sz="3600">
                <a:solidFill>
                  <a:schemeClr val="lt1"/>
                </a:solidFill>
              </a:defRPr>
            </a:lvl5pPr>
            <a:lvl6pPr lvl="5">
              <a:spcBef>
                <a:spcPts val="0"/>
              </a:spcBef>
              <a:spcAft>
                <a:spcPts val="0"/>
              </a:spcAft>
              <a:buClr>
                <a:schemeClr val="lt1"/>
              </a:buClr>
              <a:buSzPts val="3600"/>
              <a:buNone/>
              <a:defRPr sz="3600">
                <a:solidFill>
                  <a:schemeClr val="lt1"/>
                </a:solidFill>
              </a:defRPr>
            </a:lvl6pPr>
            <a:lvl7pPr lvl="6">
              <a:spcBef>
                <a:spcPts val="0"/>
              </a:spcBef>
              <a:spcAft>
                <a:spcPts val="0"/>
              </a:spcAft>
              <a:buClr>
                <a:schemeClr val="lt1"/>
              </a:buClr>
              <a:buSzPts val="3600"/>
              <a:buNone/>
              <a:defRPr sz="3600">
                <a:solidFill>
                  <a:schemeClr val="lt1"/>
                </a:solidFill>
              </a:defRPr>
            </a:lvl7pPr>
            <a:lvl8pPr lvl="7">
              <a:spcBef>
                <a:spcPts val="0"/>
              </a:spcBef>
              <a:spcAft>
                <a:spcPts val="0"/>
              </a:spcAft>
              <a:buClr>
                <a:schemeClr val="lt1"/>
              </a:buClr>
              <a:buSzPts val="3600"/>
              <a:buNone/>
              <a:defRPr sz="3600">
                <a:solidFill>
                  <a:schemeClr val="lt1"/>
                </a:solidFill>
              </a:defRPr>
            </a:lvl8pPr>
            <a:lvl9pPr lvl="8">
              <a:spcBef>
                <a:spcPts val="0"/>
              </a:spcBef>
              <a:spcAft>
                <a:spcPts val="0"/>
              </a:spcAft>
              <a:buClr>
                <a:schemeClr val="lt1"/>
              </a:buClr>
              <a:buSzPts val="3600"/>
              <a:buNone/>
              <a:defRPr sz="3600">
                <a:solidFill>
                  <a:schemeClr val="lt1"/>
                </a:solidFill>
              </a:defRPr>
            </a:lvl9pPr>
          </a:lstStyle>
          <a:p/>
        </p:txBody>
      </p:sp>
      <p:sp>
        <p:nvSpPr>
          <p:cNvPr id="17" name="Google Shape;17;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8" name="Shape 18"/>
        <p:cNvGrpSpPr/>
        <p:nvPr/>
      </p:nvGrpSpPr>
      <p:grpSpPr>
        <a:xfrm>
          <a:off x="0" y="0"/>
          <a:ext cx="0" cy="0"/>
          <a:chOff x="0" y="0"/>
          <a:chExt cx="0" cy="0"/>
        </a:xfrm>
      </p:grpSpPr>
      <p:sp>
        <p:nvSpPr>
          <p:cNvPr id="19" name="Google Shape;19;p4"/>
          <p:cNvSpPr/>
          <p:nvPr/>
        </p:nvSpPr>
        <p:spPr>
          <a:xfrm>
            <a:off x="0" y="5045700"/>
            <a:ext cx="9144000" cy="978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 name="Google Shape;20;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1" name="Google Shape;21;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22" name="Google Shape;22;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3" name="Shape 23"/>
        <p:cNvGrpSpPr/>
        <p:nvPr/>
      </p:nvGrpSpPr>
      <p:grpSpPr>
        <a:xfrm>
          <a:off x="0" y="0"/>
          <a:ext cx="0" cy="0"/>
          <a:chOff x="0" y="0"/>
          <a:chExt cx="0" cy="0"/>
        </a:xfrm>
      </p:grpSpPr>
      <p:sp>
        <p:nvSpPr>
          <p:cNvPr id="24" name="Google Shape;24;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5" name="Google Shape;25;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6" name="Google Shape;26;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7" name="Google Shape;27;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8" name="Shape 28"/>
        <p:cNvGrpSpPr/>
        <p:nvPr/>
      </p:nvGrpSpPr>
      <p:grpSpPr>
        <a:xfrm>
          <a:off x="0" y="0"/>
          <a:ext cx="0" cy="0"/>
          <a:chOff x="0" y="0"/>
          <a:chExt cx="0" cy="0"/>
        </a:xfrm>
      </p:grpSpPr>
      <p:sp>
        <p:nvSpPr>
          <p:cNvPr id="29" name="Google Shape;29;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30" name="Google Shape;30;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31" name="Shape 31"/>
        <p:cNvGrpSpPr/>
        <p:nvPr/>
      </p:nvGrpSpPr>
      <p:grpSpPr>
        <a:xfrm>
          <a:off x="0" y="0"/>
          <a:ext cx="0" cy="0"/>
          <a:chOff x="0" y="0"/>
          <a:chExt cx="0" cy="0"/>
        </a:xfrm>
      </p:grpSpPr>
      <p:sp>
        <p:nvSpPr>
          <p:cNvPr id="32" name="Google Shape;32;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3" name="Google Shape;33;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4" name="Google Shape;34;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bg>
      <p:bgPr>
        <a:solidFill>
          <a:schemeClr val="lt2"/>
        </a:solidFill>
      </p:bgPr>
    </p:bg>
    <p:spTree>
      <p:nvGrpSpPr>
        <p:cNvPr id="35" name="Shape 35"/>
        <p:cNvGrpSpPr/>
        <p:nvPr/>
      </p:nvGrpSpPr>
      <p:grpSpPr>
        <a:xfrm>
          <a:off x="0" y="0"/>
          <a:ext cx="0" cy="0"/>
          <a:chOff x="0" y="0"/>
          <a:chExt cx="0" cy="0"/>
        </a:xfrm>
      </p:grpSpPr>
      <p:sp>
        <p:nvSpPr>
          <p:cNvPr id="36" name="Google Shape;36;p8"/>
          <p:cNvSpPr txBox="1"/>
          <p:nvPr>
            <p:ph type="title"/>
          </p:nvPr>
        </p:nvSpPr>
        <p:spPr>
          <a:xfrm>
            <a:off x="490250" y="526350"/>
            <a:ext cx="57975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7" name="Google Shape;37;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8" name="Shape 38"/>
        <p:cNvGrpSpPr/>
        <p:nvPr/>
      </p:nvGrpSpPr>
      <p:grpSpPr>
        <a:xfrm>
          <a:off x="0" y="0"/>
          <a:ext cx="0" cy="0"/>
          <a:chOff x="0" y="0"/>
          <a:chExt cx="0" cy="0"/>
        </a:xfrm>
      </p:grpSpPr>
      <p:sp>
        <p:nvSpPr>
          <p:cNvPr id="39" name="Google Shape;39;p9"/>
          <p:cNvSpPr/>
          <p:nvPr/>
        </p:nvSpPr>
        <p:spPr>
          <a:xfrm>
            <a:off x="4572000" y="75"/>
            <a:ext cx="4572000" cy="51435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40" name="Google Shape;40;p9"/>
          <p:cNvCxnSpPr/>
          <p:nvPr/>
        </p:nvCxnSpPr>
        <p:spPr>
          <a:xfrm>
            <a:off x="5029675" y="4495500"/>
            <a:ext cx="468300" cy="0"/>
          </a:xfrm>
          <a:prstGeom prst="straightConnector1">
            <a:avLst/>
          </a:prstGeom>
          <a:noFill/>
          <a:ln cap="flat" cmpd="sng" w="19050">
            <a:solidFill>
              <a:schemeClr val="lt2"/>
            </a:solidFill>
            <a:prstDash val="solid"/>
            <a:round/>
            <a:headEnd len="sm" w="sm" type="none"/>
            <a:tailEnd len="sm" w="sm" type="none"/>
          </a:ln>
        </p:spPr>
      </p:cxnSp>
      <p:sp>
        <p:nvSpPr>
          <p:cNvPr id="41" name="Google Shape;41;p9"/>
          <p:cNvSpPr txBox="1"/>
          <p:nvPr>
            <p:ph type="title"/>
          </p:nvPr>
        </p:nvSpPr>
        <p:spPr>
          <a:xfrm>
            <a:off x="265500" y="1205825"/>
            <a:ext cx="4045200" cy="15096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42" name="Google Shape;42;p9"/>
          <p:cNvSpPr txBox="1"/>
          <p:nvPr>
            <p:ph idx="1" type="subTitle"/>
          </p:nvPr>
        </p:nvSpPr>
        <p:spPr>
          <a:xfrm>
            <a:off x="265500" y="2769001"/>
            <a:ext cx="4045200" cy="13455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43" name="Google Shape;43;p9"/>
          <p:cNvSpPr txBox="1"/>
          <p:nvPr>
            <p:ph idx="2" type="body"/>
          </p:nvPr>
        </p:nvSpPr>
        <p:spPr>
          <a:xfrm>
            <a:off x="4939500" y="724200"/>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Clr>
                <a:schemeClr val="lt1"/>
              </a:buClr>
              <a:buSzPts val="1800"/>
              <a:buChar char="●"/>
              <a:defRPr>
                <a:solidFill>
                  <a:schemeClr val="lt1"/>
                </a:solidFill>
              </a:defRPr>
            </a:lvl1pPr>
            <a:lvl2pPr indent="-317500" lvl="1" marL="914400">
              <a:spcBef>
                <a:spcPts val="0"/>
              </a:spcBef>
              <a:spcAft>
                <a:spcPts val="0"/>
              </a:spcAft>
              <a:buClr>
                <a:schemeClr val="lt1"/>
              </a:buClr>
              <a:buSzPts val="1400"/>
              <a:buChar char="○"/>
              <a:defRPr>
                <a:solidFill>
                  <a:schemeClr val="lt1"/>
                </a:solidFill>
              </a:defRPr>
            </a:lvl2pPr>
            <a:lvl3pPr indent="-317500" lvl="2" marL="1371600">
              <a:spcBef>
                <a:spcPts val="0"/>
              </a:spcBef>
              <a:spcAft>
                <a:spcPts val="0"/>
              </a:spcAft>
              <a:buClr>
                <a:schemeClr val="lt1"/>
              </a:buClr>
              <a:buSzPts val="1400"/>
              <a:buChar char="■"/>
              <a:defRPr>
                <a:solidFill>
                  <a:schemeClr val="lt1"/>
                </a:solidFill>
              </a:defRPr>
            </a:lvl3pPr>
            <a:lvl4pPr indent="-317500" lvl="3" marL="1828800">
              <a:spcBef>
                <a:spcPts val="0"/>
              </a:spcBef>
              <a:spcAft>
                <a:spcPts val="0"/>
              </a:spcAft>
              <a:buClr>
                <a:schemeClr val="lt1"/>
              </a:buClr>
              <a:buSzPts val="1400"/>
              <a:buChar char="●"/>
              <a:defRPr>
                <a:solidFill>
                  <a:schemeClr val="lt1"/>
                </a:solidFill>
              </a:defRPr>
            </a:lvl4pPr>
            <a:lvl5pPr indent="-317500" lvl="4" marL="2286000">
              <a:spcBef>
                <a:spcPts val="0"/>
              </a:spcBef>
              <a:spcAft>
                <a:spcPts val="0"/>
              </a:spcAft>
              <a:buClr>
                <a:schemeClr val="lt1"/>
              </a:buClr>
              <a:buSzPts val="1400"/>
              <a:buChar char="○"/>
              <a:defRPr>
                <a:solidFill>
                  <a:schemeClr val="lt1"/>
                </a:solidFill>
              </a:defRPr>
            </a:lvl5pPr>
            <a:lvl6pPr indent="-317500" lvl="5" marL="2743200">
              <a:spcBef>
                <a:spcPts val="0"/>
              </a:spcBef>
              <a:spcAft>
                <a:spcPts val="0"/>
              </a:spcAft>
              <a:buClr>
                <a:schemeClr val="lt1"/>
              </a:buClr>
              <a:buSzPts val="1400"/>
              <a:buChar char="■"/>
              <a:defRPr>
                <a:solidFill>
                  <a:schemeClr val="lt1"/>
                </a:solidFill>
              </a:defRPr>
            </a:lvl6pPr>
            <a:lvl7pPr indent="-317500" lvl="6" marL="3200400">
              <a:spcBef>
                <a:spcPts val="0"/>
              </a:spcBef>
              <a:spcAft>
                <a:spcPts val="0"/>
              </a:spcAft>
              <a:buClr>
                <a:schemeClr val="lt1"/>
              </a:buClr>
              <a:buSzPts val="1400"/>
              <a:buChar char="●"/>
              <a:defRPr>
                <a:solidFill>
                  <a:schemeClr val="lt1"/>
                </a:solidFill>
              </a:defRPr>
            </a:lvl7pPr>
            <a:lvl8pPr indent="-317500" lvl="7" marL="3657600">
              <a:spcBef>
                <a:spcPts val="0"/>
              </a:spcBef>
              <a:spcAft>
                <a:spcPts val="0"/>
              </a:spcAft>
              <a:buClr>
                <a:schemeClr val="lt1"/>
              </a:buClr>
              <a:buSzPts val="1400"/>
              <a:buChar char="○"/>
              <a:defRPr>
                <a:solidFill>
                  <a:schemeClr val="lt1"/>
                </a:solidFill>
              </a:defRPr>
            </a:lvl8pPr>
            <a:lvl9pPr indent="-317500" lvl="8" marL="4114800">
              <a:spcBef>
                <a:spcPts val="0"/>
              </a:spcBef>
              <a:spcAft>
                <a:spcPts val="0"/>
              </a:spcAft>
              <a:buClr>
                <a:schemeClr val="lt1"/>
              </a:buClr>
              <a:buSzPts val="1400"/>
              <a:buChar char="■"/>
              <a:defRPr>
                <a:solidFill>
                  <a:schemeClr val="lt1"/>
                </a:solidFill>
              </a:defRPr>
            </a:lvl9pPr>
          </a:lstStyle>
          <a:p/>
        </p:txBody>
      </p:sp>
      <p:sp>
        <p:nvSpPr>
          <p:cNvPr id="44" name="Google Shape;44;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5" name="Shape 45"/>
        <p:cNvGrpSpPr/>
        <p:nvPr/>
      </p:nvGrpSpPr>
      <p:grpSpPr>
        <a:xfrm>
          <a:off x="0" y="0"/>
          <a:ext cx="0" cy="0"/>
          <a:chOff x="0" y="0"/>
          <a:chExt cx="0" cy="0"/>
        </a:xfrm>
      </p:grpSpPr>
      <p:sp>
        <p:nvSpPr>
          <p:cNvPr id="46" name="Google Shape;46;p10"/>
          <p:cNvSpPr txBox="1"/>
          <p:nvPr>
            <p:ph idx="1" type="body"/>
          </p:nvPr>
        </p:nvSpPr>
        <p:spPr>
          <a:xfrm>
            <a:off x="311700" y="4236825"/>
            <a:ext cx="5998800" cy="5988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2100"/>
              <a:buNone/>
              <a:defRPr sz="2100"/>
            </a:lvl1pPr>
          </a:lstStyle>
          <a:p/>
        </p:txBody>
      </p:sp>
      <p:sp>
        <p:nvSpPr>
          <p:cNvPr id="47" name="Google Shape;47;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pearmint">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Font typeface="Proxima Nova"/>
              <a:buNone/>
              <a:defRPr sz="2800">
                <a:solidFill>
                  <a:schemeClr val="dk1"/>
                </a:solidFill>
                <a:latin typeface="Proxima Nova"/>
                <a:ea typeface="Proxima Nova"/>
                <a:cs typeface="Proxima Nova"/>
                <a:sym typeface="Proxima Nova"/>
              </a:defRPr>
            </a:lvl1pPr>
            <a:lvl2pPr lvl="1">
              <a:spcBef>
                <a:spcPts val="0"/>
              </a:spcBef>
              <a:spcAft>
                <a:spcPts val="0"/>
              </a:spcAft>
              <a:buClr>
                <a:schemeClr val="dk1"/>
              </a:buClr>
              <a:buSzPts val="2800"/>
              <a:buFont typeface="Proxima Nova"/>
              <a:buNone/>
              <a:defRPr sz="2800">
                <a:solidFill>
                  <a:schemeClr val="dk1"/>
                </a:solidFill>
                <a:latin typeface="Proxima Nova"/>
                <a:ea typeface="Proxima Nova"/>
                <a:cs typeface="Proxima Nova"/>
                <a:sym typeface="Proxima Nova"/>
              </a:defRPr>
            </a:lvl2pPr>
            <a:lvl3pPr lvl="2">
              <a:spcBef>
                <a:spcPts val="0"/>
              </a:spcBef>
              <a:spcAft>
                <a:spcPts val="0"/>
              </a:spcAft>
              <a:buClr>
                <a:schemeClr val="dk1"/>
              </a:buClr>
              <a:buSzPts val="2800"/>
              <a:buFont typeface="Proxima Nova"/>
              <a:buNone/>
              <a:defRPr sz="2800">
                <a:solidFill>
                  <a:schemeClr val="dk1"/>
                </a:solidFill>
                <a:latin typeface="Proxima Nova"/>
                <a:ea typeface="Proxima Nova"/>
                <a:cs typeface="Proxima Nova"/>
                <a:sym typeface="Proxima Nova"/>
              </a:defRPr>
            </a:lvl3pPr>
            <a:lvl4pPr lvl="3">
              <a:spcBef>
                <a:spcPts val="0"/>
              </a:spcBef>
              <a:spcAft>
                <a:spcPts val="0"/>
              </a:spcAft>
              <a:buClr>
                <a:schemeClr val="dk1"/>
              </a:buClr>
              <a:buSzPts val="2800"/>
              <a:buFont typeface="Proxima Nova"/>
              <a:buNone/>
              <a:defRPr sz="2800">
                <a:solidFill>
                  <a:schemeClr val="dk1"/>
                </a:solidFill>
                <a:latin typeface="Proxima Nova"/>
                <a:ea typeface="Proxima Nova"/>
                <a:cs typeface="Proxima Nova"/>
                <a:sym typeface="Proxima Nova"/>
              </a:defRPr>
            </a:lvl4pPr>
            <a:lvl5pPr lvl="4">
              <a:spcBef>
                <a:spcPts val="0"/>
              </a:spcBef>
              <a:spcAft>
                <a:spcPts val="0"/>
              </a:spcAft>
              <a:buClr>
                <a:schemeClr val="dk1"/>
              </a:buClr>
              <a:buSzPts val="2800"/>
              <a:buFont typeface="Proxima Nova"/>
              <a:buNone/>
              <a:defRPr sz="2800">
                <a:solidFill>
                  <a:schemeClr val="dk1"/>
                </a:solidFill>
                <a:latin typeface="Proxima Nova"/>
                <a:ea typeface="Proxima Nova"/>
                <a:cs typeface="Proxima Nova"/>
                <a:sym typeface="Proxima Nova"/>
              </a:defRPr>
            </a:lvl5pPr>
            <a:lvl6pPr lvl="5">
              <a:spcBef>
                <a:spcPts val="0"/>
              </a:spcBef>
              <a:spcAft>
                <a:spcPts val="0"/>
              </a:spcAft>
              <a:buClr>
                <a:schemeClr val="dk1"/>
              </a:buClr>
              <a:buSzPts val="2800"/>
              <a:buFont typeface="Proxima Nova"/>
              <a:buNone/>
              <a:defRPr sz="2800">
                <a:solidFill>
                  <a:schemeClr val="dk1"/>
                </a:solidFill>
                <a:latin typeface="Proxima Nova"/>
                <a:ea typeface="Proxima Nova"/>
                <a:cs typeface="Proxima Nova"/>
                <a:sym typeface="Proxima Nova"/>
              </a:defRPr>
            </a:lvl6pPr>
            <a:lvl7pPr lvl="6">
              <a:spcBef>
                <a:spcPts val="0"/>
              </a:spcBef>
              <a:spcAft>
                <a:spcPts val="0"/>
              </a:spcAft>
              <a:buClr>
                <a:schemeClr val="dk1"/>
              </a:buClr>
              <a:buSzPts val="2800"/>
              <a:buFont typeface="Proxima Nova"/>
              <a:buNone/>
              <a:defRPr sz="2800">
                <a:solidFill>
                  <a:schemeClr val="dk1"/>
                </a:solidFill>
                <a:latin typeface="Proxima Nova"/>
                <a:ea typeface="Proxima Nova"/>
                <a:cs typeface="Proxima Nova"/>
                <a:sym typeface="Proxima Nova"/>
              </a:defRPr>
            </a:lvl7pPr>
            <a:lvl8pPr lvl="7">
              <a:spcBef>
                <a:spcPts val="0"/>
              </a:spcBef>
              <a:spcAft>
                <a:spcPts val="0"/>
              </a:spcAft>
              <a:buClr>
                <a:schemeClr val="dk1"/>
              </a:buClr>
              <a:buSzPts val="2800"/>
              <a:buFont typeface="Proxima Nova"/>
              <a:buNone/>
              <a:defRPr sz="2800">
                <a:solidFill>
                  <a:schemeClr val="dk1"/>
                </a:solidFill>
                <a:latin typeface="Proxima Nova"/>
                <a:ea typeface="Proxima Nova"/>
                <a:cs typeface="Proxima Nova"/>
                <a:sym typeface="Proxima Nova"/>
              </a:defRPr>
            </a:lvl8pPr>
            <a:lvl9pPr lvl="8">
              <a:spcBef>
                <a:spcPts val="0"/>
              </a:spcBef>
              <a:spcAft>
                <a:spcPts val="0"/>
              </a:spcAft>
              <a:buClr>
                <a:schemeClr val="dk1"/>
              </a:buClr>
              <a:buSzPts val="2800"/>
              <a:buFont typeface="Proxima Nova"/>
              <a:buNone/>
              <a:defRPr sz="2800">
                <a:solidFill>
                  <a:schemeClr val="dk1"/>
                </a:solidFill>
                <a:latin typeface="Proxima Nova"/>
                <a:ea typeface="Proxima Nova"/>
                <a:cs typeface="Proxima Nova"/>
                <a:sym typeface="Proxima Nova"/>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accent3"/>
              </a:buClr>
              <a:buSzPts val="1800"/>
              <a:buFont typeface="Proxima Nova"/>
              <a:buChar char="●"/>
              <a:defRPr sz="1800">
                <a:solidFill>
                  <a:schemeClr val="accent3"/>
                </a:solidFill>
                <a:latin typeface="Proxima Nova"/>
                <a:ea typeface="Proxima Nova"/>
                <a:cs typeface="Proxima Nova"/>
                <a:sym typeface="Proxima Nova"/>
              </a:defRPr>
            </a:lvl1pPr>
            <a:lvl2pPr indent="-317500" lvl="1" marL="914400">
              <a:lnSpc>
                <a:spcPct val="115000"/>
              </a:lnSpc>
              <a:spcBef>
                <a:spcPts val="0"/>
              </a:spcBef>
              <a:spcAft>
                <a:spcPts val="0"/>
              </a:spcAft>
              <a:buClr>
                <a:schemeClr val="accent3"/>
              </a:buClr>
              <a:buSzPts val="1400"/>
              <a:buFont typeface="Proxima Nova"/>
              <a:buChar char="○"/>
              <a:defRPr>
                <a:solidFill>
                  <a:schemeClr val="accent3"/>
                </a:solidFill>
                <a:latin typeface="Proxima Nova"/>
                <a:ea typeface="Proxima Nova"/>
                <a:cs typeface="Proxima Nova"/>
                <a:sym typeface="Proxima Nova"/>
              </a:defRPr>
            </a:lvl2pPr>
            <a:lvl3pPr indent="-317500" lvl="2" marL="1371600">
              <a:lnSpc>
                <a:spcPct val="115000"/>
              </a:lnSpc>
              <a:spcBef>
                <a:spcPts val="0"/>
              </a:spcBef>
              <a:spcAft>
                <a:spcPts val="0"/>
              </a:spcAft>
              <a:buClr>
                <a:schemeClr val="accent3"/>
              </a:buClr>
              <a:buSzPts val="1400"/>
              <a:buFont typeface="Proxima Nova"/>
              <a:buChar char="■"/>
              <a:defRPr>
                <a:solidFill>
                  <a:schemeClr val="accent3"/>
                </a:solidFill>
                <a:latin typeface="Proxima Nova"/>
                <a:ea typeface="Proxima Nova"/>
                <a:cs typeface="Proxima Nova"/>
                <a:sym typeface="Proxima Nova"/>
              </a:defRPr>
            </a:lvl3pPr>
            <a:lvl4pPr indent="-317500" lvl="3" marL="1828800">
              <a:lnSpc>
                <a:spcPct val="115000"/>
              </a:lnSpc>
              <a:spcBef>
                <a:spcPts val="0"/>
              </a:spcBef>
              <a:spcAft>
                <a:spcPts val="0"/>
              </a:spcAft>
              <a:buClr>
                <a:schemeClr val="accent3"/>
              </a:buClr>
              <a:buSzPts val="1400"/>
              <a:buFont typeface="Proxima Nova"/>
              <a:buChar char="●"/>
              <a:defRPr>
                <a:solidFill>
                  <a:schemeClr val="accent3"/>
                </a:solidFill>
                <a:latin typeface="Proxima Nova"/>
                <a:ea typeface="Proxima Nova"/>
                <a:cs typeface="Proxima Nova"/>
                <a:sym typeface="Proxima Nova"/>
              </a:defRPr>
            </a:lvl4pPr>
            <a:lvl5pPr indent="-317500" lvl="4" marL="2286000">
              <a:lnSpc>
                <a:spcPct val="115000"/>
              </a:lnSpc>
              <a:spcBef>
                <a:spcPts val="0"/>
              </a:spcBef>
              <a:spcAft>
                <a:spcPts val="0"/>
              </a:spcAft>
              <a:buClr>
                <a:schemeClr val="accent3"/>
              </a:buClr>
              <a:buSzPts val="1400"/>
              <a:buFont typeface="Proxima Nova"/>
              <a:buChar char="○"/>
              <a:defRPr>
                <a:solidFill>
                  <a:schemeClr val="accent3"/>
                </a:solidFill>
                <a:latin typeface="Proxima Nova"/>
                <a:ea typeface="Proxima Nova"/>
                <a:cs typeface="Proxima Nova"/>
                <a:sym typeface="Proxima Nova"/>
              </a:defRPr>
            </a:lvl5pPr>
            <a:lvl6pPr indent="-317500" lvl="5" marL="2743200">
              <a:lnSpc>
                <a:spcPct val="115000"/>
              </a:lnSpc>
              <a:spcBef>
                <a:spcPts val="0"/>
              </a:spcBef>
              <a:spcAft>
                <a:spcPts val="0"/>
              </a:spcAft>
              <a:buClr>
                <a:schemeClr val="accent3"/>
              </a:buClr>
              <a:buSzPts val="1400"/>
              <a:buFont typeface="Proxima Nova"/>
              <a:buChar char="■"/>
              <a:defRPr>
                <a:solidFill>
                  <a:schemeClr val="accent3"/>
                </a:solidFill>
                <a:latin typeface="Proxima Nova"/>
                <a:ea typeface="Proxima Nova"/>
                <a:cs typeface="Proxima Nova"/>
                <a:sym typeface="Proxima Nova"/>
              </a:defRPr>
            </a:lvl6pPr>
            <a:lvl7pPr indent="-317500" lvl="6" marL="3200400">
              <a:lnSpc>
                <a:spcPct val="115000"/>
              </a:lnSpc>
              <a:spcBef>
                <a:spcPts val="0"/>
              </a:spcBef>
              <a:spcAft>
                <a:spcPts val="0"/>
              </a:spcAft>
              <a:buClr>
                <a:schemeClr val="accent3"/>
              </a:buClr>
              <a:buSzPts val="1400"/>
              <a:buFont typeface="Proxima Nova"/>
              <a:buChar char="●"/>
              <a:defRPr>
                <a:solidFill>
                  <a:schemeClr val="accent3"/>
                </a:solidFill>
                <a:latin typeface="Proxima Nova"/>
                <a:ea typeface="Proxima Nova"/>
                <a:cs typeface="Proxima Nova"/>
                <a:sym typeface="Proxima Nova"/>
              </a:defRPr>
            </a:lvl7pPr>
            <a:lvl8pPr indent="-317500" lvl="7" marL="3657600">
              <a:lnSpc>
                <a:spcPct val="115000"/>
              </a:lnSpc>
              <a:spcBef>
                <a:spcPts val="0"/>
              </a:spcBef>
              <a:spcAft>
                <a:spcPts val="0"/>
              </a:spcAft>
              <a:buClr>
                <a:schemeClr val="accent3"/>
              </a:buClr>
              <a:buSzPts val="1400"/>
              <a:buFont typeface="Proxima Nova"/>
              <a:buChar char="○"/>
              <a:defRPr>
                <a:solidFill>
                  <a:schemeClr val="accent3"/>
                </a:solidFill>
                <a:latin typeface="Proxima Nova"/>
                <a:ea typeface="Proxima Nova"/>
                <a:cs typeface="Proxima Nova"/>
                <a:sym typeface="Proxima Nova"/>
              </a:defRPr>
            </a:lvl8pPr>
            <a:lvl9pPr indent="-317500" lvl="8" marL="4114800">
              <a:lnSpc>
                <a:spcPct val="115000"/>
              </a:lnSpc>
              <a:spcBef>
                <a:spcPts val="0"/>
              </a:spcBef>
              <a:spcAft>
                <a:spcPts val="0"/>
              </a:spcAft>
              <a:buClr>
                <a:schemeClr val="accent3"/>
              </a:buClr>
              <a:buSzPts val="1400"/>
              <a:buFont typeface="Proxima Nova"/>
              <a:buChar char="■"/>
              <a:defRPr>
                <a:solidFill>
                  <a:schemeClr val="accent3"/>
                </a:solidFill>
                <a:latin typeface="Proxima Nova"/>
                <a:ea typeface="Proxima Nova"/>
                <a:cs typeface="Proxima Nova"/>
                <a:sym typeface="Proxima Nova"/>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1"/>
                </a:solidFill>
                <a:latin typeface="Proxima Nova"/>
                <a:ea typeface="Proxima Nova"/>
                <a:cs typeface="Proxima Nova"/>
                <a:sym typeface="Proxima Nova"/>
              </a:defRPr>
            </a:lvl1pPr>
            <a:lvl2pPr lvl="1" algn="r">
              <a:buNone/>
              <a:defRPr sz="1000">
                <a:solidFill>
                  <a:schemeClr val="dk1"/>
                </a:solidFill>
                <a:latin typeface="Proxima Nova"/>
                <a:ea typeface="Proxima Nova"/>
                <a:cs typeface="Proxima Nova"/>
                <a:sym typeface="Proxima Nova"/>
              </a:defRPr>
            </a:lvl2pPr>
            <a:lvl3pPr lvl="2" algn="r">
              <a:buNone/>
              <a:defRPr sz="1000">
                <a:solidFill>
                  <a:schemeClr val="dk1"/>
                </a:solidFill>
                <a:latin typeface="Proxima Nova"/>
                <a:ea typeface="Proxima Nova"/>
                <a:cs typeface="Proxima Nova"/>
                <a:sym typeface="Proxima Nova"/>
              </a:defRPr>
            </a:lvl3pPr>
            <a:lvl4pPr lvl="3" algn="r">
              <a:buNone/>
              <a:defRPr sz="1000">
                <a:solidFill>
                  <a:schemeClr val="dk1"/>
                </a:solidFill>
                <a:latin typeface="Proxima Nova"/>
                <a:ea typeface="Proxima Nova"/>
                <a:cs typeface="Proxima Nova"/>
                <a:sym typeface="Proxima Nova"/>
              </a:defRPr>
            </a:lvl4pPr>
            <a:lvl5pPr lvl="4" algn="r">
              <a:buNone/>
              <a:defRPr sz="1000">
                <a:solidFill>
                  <a:schemeClr val="dk1"/>
                </a:solidFill>
                <a:latin typeface="Proxima Nova"/>
                <a:ea typeface="Proxima Nova"/>
                <a:cs typeface="Proxima Nova"/>
                <a:sym typeface="Proxima Nova"/>
              </a:defRPr>
            </a:lvl5pPr>
            <a:lvl6pPr lvl="5" algn="r">
              <a:buNone/>
              <a:defRPr sz="1000">
                <a:solidFill>
                  <a:schemeClr val="dk1"/>
                </a:solidFill>
                <a:latin typeface="Proxima Nova"/>
                <a:ea typeface="Proxima Nova"/>
                <a:cs typeface="Proxima Nova"/>
                <a:sym typeface="Proxima Nova"/>
              </a:defRPr>
            </a:lvl6pPr>
            <a:lvl7pPr lvl="6" algn="r">
              <a:buNone/>
              <a:defRPr sz="1000">
                <a:solidFill>
                  <a:schemeClr val="dk1"/>
                </a:solidFill>
                <a:latin typeface="Proxima Nova"/>
                <a:ea typeface="Proxima Nova"/>
                <a:cs typeface="Proxima Nova"/>
                <a:sym typeface="Proxima Nova"/>
              </a:defRPr>
            </a:lvl7pPr>
            <a:lvl8pPr lvl="7" algn="r">
              <a:buNone/>
              <a:defRPr sz="1000">
                <a:solidFill>
                  <a:schemeClr val="dk1"/>
                </a:solidFill>
                <a:latin typeface="Proxima Nova"/>
                <a:ea typeface="Proxima Nova"/>
                <a:cs typeface="Proxima Nova"/>
                <a:sym typeface="Proxima Nova"/>
              </a:defRPr>
            </a:lvl8pPr>
            <a:lvl9pPr lvl="8" algn="r">
              <a:buNone/>
              <a:defRPr sz="1000">
                <a:solidFill>
                  <a:schemeClr val="dk1"/>
                </a:solidFill>
                <a:latin typeface="Proxima Nova"/>
                <a:ea typeface="Proxima Nova"/>
                <a:cs typeface="Proxima Nova"/>
                <a:sym typeface="Proxima Nova"/>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6.png"/><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2.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image" Target="../media/image9.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7.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3.png"/><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 name="Shape 58"/>
        <p:cNvGrpSpPr/>
        <p:nvPr/>
      </p:nvGrpSpPr>
      <p:grpSpPr>
        <a:xfrm>
          <a:off x="0" y="0"/>
          <a:ext cx="0" cy="0"/>
          <a:chOff x="0" y="0"/>
          <a:chExt cx="0" cy="0"/>
        </a:xfrm>
      </p:grpSpPr>
      <p:sp>
        <p:nvSpPr>
          <p:cNvPr id="59" name="Google Shape;59;p13"/>
          <p:cNvSpPr txBox="1"/>
          <p:nvPr>
            <p:ph type="title"/>
          </p:nvPr>
        </p:nvSpPr>
        <p:spPr>
          <a:xfrm>
            <a:off x="311700" y="0"/>
            <a:ext cx="852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SzPts val="990"/>
              <a:buNone/>
            </a:pPr>
            <a:r>
              <a:rPr b="1" lang="en" sz="5820" u="sng">
                <a:highlight>
                  <a:srgbClr val="AFF8D4"/>
                </a:highlight>
              </a:rPr>
              <a:t>Magna Carta (1215)</a:t>
            </a:r>
            <a:endParaRPr b="1" sz="6220" u="sng">
              <a:highlight>
                <a:srgbClr val="AFF8D4"/>
              </a:highlight>
            </a:endParaRPr>
          </a:p>
        </p:txBody>
      </p:sp>
      <p:sp>
        <p:nvSpPr>
          <p:cNvPr id="60" name="Google Shape;60;p13"/>
          <p:cNvSpPr txBox="1"/>
          <p:nvPr>
            <p:ph idx="1" type="body"/>
          </p:nvPr>
        </p:nvSpPr>
        <p:spPr>
          <a:xfrm>
            <a:off x="168900" y="952875"/>
            <a:ext cx="8843700" cy="3416400"/>
          </a:xfrm>
          <a:prstGeom prst="rect">
            <a:avLst/>
          </a:prstGeom>
        </p:spPr>
        <p:txBody>
          <a:bodyPr anchorCtr="0" anchor="t" bIns="91425" lIns="91425" spcFirstLastPara="1" rIns="91425" wrap="square" tIns="91425">
            <a:noAutofit/>
          </a:bodyPr>
          <a:lstStyle/>
          <a:p>
            <a:pPr indent="0" lvl="0" marL="0" rtl="0" algn="l">
              <a:lnSpc>
                <a:spcPct val="105000"/>
              </a:lnSpc>
              <a:spcBef>
                <a:spcPts val="0"/>
              </a:spcBef>
              <a:spcAft>
                <a:spcPts val="0"/>
              </a:spcAft>
              <a:buSzPts val="523"/>
              <a:buNone/>
            </a:pPr>
            <a:r>
              <a:rPr lang="en" sz="1967">
                <a:solidFill>
                  <a:schemeClr val="dk1"/>
                </a:solidFill>
              </a:rPr>
              <a:t>For a trivial offence, a free man shall be fined only in proportion to the degree of his offence, and for a serious offence correspondingly, but not so heavily as to deprive him of his livelihood... None of these fines shall be imposed except by the assessment on oath of reputable men of the neighbourhood.</a:t>
            </a:r>
            <a:endParaRPr sz="1967">
              <a:solidFill>
                <a:schemeClr val="dk1"/>
              </a:solidFill>
            </a:endParaRPr>
          </a:p>
          <a:p>
            <a:pPr indent="0" lvl="0" marL="0" rtl="0" algn="l">
              <a:lnSpc>
                <a:spcPct val="105000"/>
              </a:lnSpc>
              <a:spcBef>
                <a:spcPts val="1200"/>
              </a:spcBef>
              <a:spcAft>
                <a:spcPts val="0"/>
              </a:spcAft>
              <a:buSzPts val="523"/>
              <a:buNone/>
            </a:pPr>
            <a:r>
              <a:rPr lang="en" sz="1943">
                <a:solidFill>
                  <a:schemeClr val="dk1"/>
                </a:solidFill>
                <a:highlight>
                  <a:srgbClr val="FFFFFF"/>
                </a:highlight>
              </a:rPr>
              <a:t>No free man shall be seized or imprisoned, or stripped of his rights or possessions, or outlawed or exiled, or deprived of his standing in any other way, nor will we proceed with force against him, or send others to do so, except by the lawful judgement of his equals or by the law of the land.</a:t>
            </a:r>
            <a:endParaRPr sz="1943">
              <a:solidFill>
                <a:schemeClr val="dk1"/>
              </a:solidFill>
            </a:endParaRPr>
          </a:p>
          <a:p>
            <a:pPr indent="0" lvl="0" marL="0" rtl="0" algn="l">
              <a:lnSpc>
                <a:spcPct val="105000"/>
              </a:lnSpc>
              <a:spcBef>
                <a:spcPts val="1200"/>
              </a:spcBef>
              <a:spcAft>
                <a:spcPts val="0"/>
              </a:spcAft>
              <a:buSzPts val="523"/>
              <a:buNone/>
            </a:pPr>
            <a:r>
              <a:rPr lang="en" sz="1967">
                <a:solidFill>
                  <a:schemeClr val="dk1"/>
                </a:solidFill>
              </a:rPr>
              <a:t>We will appoint as justices, constables, sheriffs, or bailiffs only such as know the law of the realm and mean to observe it well. . . .</a:t>
            </a:r>
            <a:endParaRPr sz="1967">
              <a:solidFill>
                <a:schemeClr val="dk1"/>
              </a:solidFill>
            </a:endParaRPr>
          </a:p>
          <a:p>
            <a:pPr indent="0" lvl="0" marL="0" rtl="0" algn="l">
              <a:lnSpc>
                <a:spcPct val="105000"/>
              </a:lnSpc>
              <a:spcBef>
                <a:spcPts val="1200"/>
              </a:spcBef>
              <a:spcAft>
                <a:spcPts val="1200"/>
              </a:spcAft>
              <a:buSzPts val="523"/>
              <a:buNone/>
            </a:pPr>
            <a:r>
              <a:rPr lang="en" sz="1967">
                <a:solidFill>
                  <a:schemeClr val="dk1"/>
                </a:solidFill>
              </a:rPr>
              <a:t>To no one will we sell, to no one will we refuse or delay, right or justice. . . .</a:t>
            </a:r>
            <a:endParaRPr sz="1967">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 name="Shape 117"/>
        <p:cNvGrpSpPr/>
        <p:nvPr/>
      </p:nvGrpSpPr>
      <p:grpSpPr>
        <a:xfrm>
          <a:off x="0" y="0"/>
          <a:ext cx="0" cy="0"/>
          <a:chOff x="0" y="0"/>
          <a:chExt cx="0" cy="0"/>
        </a:xfrm>
      </p:grpSpPr>
      <p:sp>
        <p:nvSpPr>
          <p:cNvPr id="118" name="Google Shape;118;p22"/>
          <p:cNvSpPr txBox="1"/>
          <p:nvPr>
            <p:ph type="title"/>
          </p:nvPr>
        </p:nvSpPr>
        <p:spPr>
          <a:xfrm>
            <a:off x="0" y="177000"/>
            <a:ext cx="91440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SzPts val="990"/>
              <a:buNone/>
            </a:pPr>
            <a:r>
              <a:rPr b="1" lang="en" sz="3420" u="sng">
                <a:highlight>
                  <a:srgbClr val="AFF8D4"/>
                </a:highlight>
              </a:rPr>
              <a:t>Constitution of Massachusetts “Big Ideas”</a:t>
            </a:r>
            <a:endParaRPr b="1" sz="3820" u="sng">
              <a:highlight>
                <a:srgbClr val="AFF8D4"/>
              </a:highlight>
            </a:endParaRPr>
          </a:p>
        </p:txBody>
      </p:sp>
      <p:sp>
        <p:nvSpPr>
          <p:cNvPr id="119" name="Google Shape;119;p22"/>
          <p:cNvSpPr txBox="1"/>
          <p:nvPr>
            <p:ph idx="1" type="body"/>
          </p:nvPr>
        </p:nvSpPr>
        <p:spPr>
          <a:xfrm>
            <a:off x="4119375" y="1020100"/>
            <a:ext cx="5187600" cy="36411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sz="2400">
                <a:solidFill>
                  <a:schemeClr val="dk1"/>
                </a:solidFill>
                <a:highlight>
                  <a:srgbClr val="FFFFFF"/>
                </a:highlight>
              </a:rPr>
              <a:t>Limited government</a:t>
            </a:r>
            <a:endParaRPr sz="2400">
              <a:solidFill>
                <a:schemeClr val="dk1"/>
              </a:solidFill>
              <a:highlight>
                <a:srgbClr val="FFFFFF"/>
              </a:highlight>
            </a:endParaRPr>
          </a:p>
          <a:p>
            <a:pPr indent="0" lvl="0" marL="0" rtl="0" algn="ctr">
              <a:spcBef>
                <a:spcPts val="1200"/>
              </a:spcBef>
              <a:spcAft>
                <a:spcPts val="0"/>
              </a:spcAft>
              <a:buNone/>
            </a:pPr>
            <a:r>
              <a:rPr lang="en" sz="2400">
                <a:solidFill>
                  <a:schemeClr val="dk1"/>
                </a:solidFill>
                <a:highlight>
                  <a:srgbClr val="FFFFFF"/>
                </a:highlight>
              </a:rPr>
              <a:t>Consent of the governed</a:t>
            </a:r>
            <a:endParaRPr sz="2400">
              <a:solidFill>
                <a:schemeClr val="dk1"/>
              </a:solidFill>
              <a:highlight>
                <a:srgbClr val="FFFFFF"/>
              </a:highlight>
            </a:endParaRPr>
          </a:p>
          <a:p>
            <a:pPr indent="0" lvl="0" marL="0" rtl="0" algn="ctr">
              <a:spcBef>
                <a:spcPts val="1200"/>
              </a:spcBef>
              <a:spcAft>
                <a:spcPts val="0"/>
              </a:spcAft>
              <a:buNone/>
            </a:pPr>
            <a:r>
              <a:rPr lang="en" sz="2400">
                <a:solidFill>
                  <a:schemeClr val="dk1"/>
                </a:solidFill>
                <a:highlight>
                  <a:srgbClr val="FFFFFF"/>
                </a:highlight>
              </a:rPr>
              <a:t>Representative self-government</a:t>
            </a:r>
            <a:endParaRPr sz="2400">
              <a:solidFill>
                <a:schemeClr val="dk1"/>
              </a:solidFill>
              <a:highlight>
                <a:srgbClr val="FFFFFF"/>
              </a:highlight>
            </a:endParaRPr>
          </a:p>
          <a:p>
            <a:pPr indent="0" lvl="0" marL="0" rtl="0" algn="ctr">
              <a:spcBef>
                <a:spcPts val="1200"/>
              </a:spcBef>
              <a:spcAft>
                <a:spcPts val="0"/>
              </a:spcAft>
              <a:buNone/>
            </a:pPr>
            <a:r>
              <a:rPr lang="en" sz="2400">
                <a:solidFill>
                  <a:schemeClr val="dk1"/>
                </a:solidFill>
                <a:highlight>
                  <a:srgbClr val="FFFFFF"/>
                </a:highlight>
              </a:rPr>
              <a:t>Right to life, liberty, and property</a:t>
            </a:r>
            <a:endParaRPr sz="2400">
              <a:solidFill>
                <a:schemeClr val="dk1"/>
              </a:solidFill>
              <a:highlight>
                <a:srgbClr val="FFFFFF"/>
              </a:highlight>
            </a:endParaRPr>
          </a:p>
          <a:p>
            <a:pPr indent="0" lvl="0" marL="0" rtl="0" algn="ctr">
              <a:spcBef>
                <a:spcPts val="1200"/>
              </a:spcBef>
              <a:spcAft>
                <a:spcPts val="0"/>
              </a:spcAft>
              <a:buNone/>
            </a:pPr>
            <a:r>
              <a:rPr lang="en" sz="2400">
                <a:solidFill>
                  <a:schemeClr val="dk1"/>
                </a:solidFill>
                <a:highlight>
                  <a:srgbClr val="FFFFFF"/>
                </a:highlight>
              </a:rPr>
              <a:t>Separation of powers</a:t>
            </a:r>
            <a:endParaRPr sz="2400">
              <a:solidFill>
                <a:schemeClr val="dk1"/>
              </a:solidFill>
              <a:highlight>
                <a:srgbClr val="FFFFFF"/>
              </a:highlight>
            </a:endParaRPr>
          </a:p>
          <a:p>
            <a:pPr indent="0" lvl="0" marL="0" rtl="0" algn="ctr">
              <a:spcBef>
                <a:spcPts val="1200"/>
              </a:spcBef>
              <a:spcAft>
                <a:spcPts val="1200"/>
              </a:spcAft>
              <a:buNone/>
            </a:pPr>
            <a:r>
              <a:rPr lang="en" sz="2400">
                <a:solidFill>
                  <a:schemeClr val="dk1"/>
                </a:solidFill>
                <a:highlight>
                  <a:srgbClr val="FFFFFF"/>
                </a:highlight>
              </a:rPr>
              <a:t>Checks and balances</a:t>
            </a:r>
            <a:endParaRPr sz="2400">
              <a:solidFill>
                <a:schemeClr val="dk1"/>
              </a:solidFill>
              <a:highlight>
                <a:srgbClr val="FFFFFF"/>
              </a:highlight>
            </a:endParaRPr>
          </a:p>
        </p:txBody>
      </p:sp>
      <p:pic>
        <p:nvPicPr>
          <p:cNvPr id="120" name="Google Shape;120;p22"/>
          <p:cNvPicPr preferRelativeResize="0"/>
          <p:nvPr/>
        </p:nvPicPr>
        <p:blipFill>
          <a:blip r:embed="rId3">
            <a:alphaModFix/>
          </a:blip>
          <a:stretch>
            <a:fillRect/>
          </a:stretch>
        </p:blipFill>
        <p:spPr>
          <a:xfrm>
            <a:off x="152400" y="902100"/>
            <a:ext cx="2044500" cy="4089001"/>
          </a:xfrm>
          <a:prstGeom prst="rect">
            <a:avLst/>
          </a:prstGeom>
          <a:noFill/>
          <a:ln>
            <a:noFill/>
          </a:ln>
        </p:spPr>
      </p:pic>
      <p:pic>
        <p:nvPicPr>
          <p:cNvPr id="121" name="Google Shape;121;p22"/>
          <p:cNvPicPr preferRelativeResize="0"/>
          <p:nvPr/>
        </p:nvPicPr>
        <p:blipFill>
          <a:blip r:embed="rId4">
            <a:alphaModFix/>
          </a:blip>
          <a:stretch>
            <a:fillRect/>
          </a:stretch>
        </p:blipFill>
        <p:spPr>
          <a:xfrm>
            <a:off x="2326050" y="933338"/>
            <a:ext cx="2044501" cy="4026528"/>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5" name="Shape 125"/>
        <p:cNvGrpSpPr/>
        <p:nvPr/>
      </p:nvGrpSpPr>
      <p:grpSpPr>
        <a:xfrm>
          <a:off x="0" y="0"/>
          <a:ext cx="0" cy="0"/>
          <a:chOff x="0" y="0"/>
          <a:chExt cx="0" cy="0"/>
        </a:xfrm>
      </p:grpSpPr>
      <p:sp>
        <p:nvSpPr>
          <p:cNvPr id="126" name="Google Shape;126;p23"/>
          <p:cNvSpPr txBox="1"/>
          <p:nvPr>
            <p:ph type="title"/>
          </p:nvPr>
        </p:nvSpPr>
        <p:spPr>
          <a:xfrm>
            <a:off x="311700" y="177000"/>
            <a:ext cx="852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SzPts val="990"/>
              <a:buNone/>
            </a:pPr>
            <a:r>
              <a:rPr b="1" lang="en" sz="4520" u="sng">
                <a:highlight>
                  <a:srgbClr val="AFF8D4"/>
                </a:highlight>
              </a:rPr>
              <a:t>Articles of Confederation</a:t>
            </a:r>
            <a:r>
              <a:rPr b="1" lang="en" sz="4520" u="sng">
                <a:highlight>
                  <a:srgbClr val="AFF8D4"/>
                </a:highlight>
              </a:rPr>
              <a:t> (1781)</a:t>
            </a:r>
            <a:endParaRPr b="1" sz="4920" u="sng">
              <a:highlight>
                <a:srgbClr val="AFF8D4"/>
              </a:highlight>
            </a:endParaRPr>
          </a:p>
        </p:txBody>
      </p:sp>
      <p:sp>
        <p:nvSpPr>
          <p:cNvPr id="127" name="Google Shape;127;p23"/>
          <p:cNvSpPr txBox="1"/>
          <p:nvPr>
            <p:ph idx="1" type="body"/>
          </p:nvPr>
        </p:nvSpPr>
        <p:spPr>
          <a:xfrm>
            <a:off x="311700" y="1060350"/>
            <a:ext cx="8520600" cy="3416400"/>
          </a:xfrm>
          <a:prstGeom prst="rect">
            <a:avLst/>
          </a:prstGeom>
        </p:spPr>
        <p:txBody>
          <a:bodyPr anchorCtr="0" anchor="t" bIns="91425" lIns="91425" spcFirstLastPara="1" rIns="91425" wrap="square" tIns="91425">
            <a:noAutofit/>
          </a:bodyPr>
          <a:lstStyle/>
          <a:p>
            <a:pPr indent="0" lvl="0" marL="0" rtl="0" algn="l">
              <a:spcBef>
                <a:spcPts val="0"/>
              </a:spcBef>
              <a:spcAft>
                <a:spcPts val="1200"/>
              </a:spcAft>
              <a:buNone/>
            </a:pPr>
            <a:r>
              <a:rPr lang="en" sz="2700">
                <a:solidFill>
                  <a:schemeClr val="dk1"/>
                </a:solidFill>
                <a:highlight>
                  <a:srgbClr val="FFFFFF"/>
                </a:highlight>
              </a:rPr>
              <a:t>The said states hereby severally enter into a firm league of friendship with each other, for their common defence, the security of their Liberties, and their mutual and general welfare, binding themselves to assist each other, against all force offered to, or attacks made upon them, or any of them, on account of religion, sovereignty, trade, or any other pretence whatever. . . .</a:t>
            </a:r>
            <a:endParaRPr sz="2700">
              <a:solidFill>
                <a:schemeClr val="dk1"/>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1" name="Shape 131"/>
        <p:cNvGrpSpPr/>
        <p:nvPr/>
      </p:nvGrpSpPr>
      <p:grpSpPr>
        <a:xfrm>
          <a:off x="0" y="0"/>
          <a:ext cx="0" cy="0"/>
          <a:chOff x="0" y="0"/>
          <a:chExt cx="0" cy="0"/>
        </a:xfrm>
      </p:grpSpPr>
      <p:sp>
        <p:nvSpPr>
          <p:cNvPr id="132" name="Google Shape;132;p24"/>
          <p:cNvSpPr txBox="1"/>
          <p:nvPr>
            <p:ph type="title"/>
          </p:nvPr>
        </p:nvSpPr>
        <p:spPr>
          <a:xfrm>
            <a:off x="311700" y="177000"/>
            <a:ext cx="852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SzPts val="990"/>
              <a:buNone/>
            </a:pPr>
            <a:r>
              <a:rPr b="1" lang="en" sz="3920" u="sng">
                <a:highlight>
                  <a:srgbClr val="AFF8D4"/>
                </a:highlight>
              </a:rPr>
              <a:t>Articles of Confederation “Big Ideas”</a:t>
            </a:r>
            <a:endParaRPr b="1" sz="4320" u="sng">
              <a:highlight>
                <a:srgbClr val="AFF8D4"/>
              </a:highlight>
            </a:endParaRPr>
          </a:p>
        </p:txBody>
      </p:sp>
      <p:sp>
        <p:nvSpPr>
          <p:cNvPr id="133" name="Google Shape;133;p24"/>
          <p:cNvSpPr txBox="1"/>
          <p:nvPr>
            <p:ph idx="1" type="body"/>
          </p:nvPr>
        </p:nvSpPr>
        <p:spPr>
          <a:xfrm>
            <a:off x="2731525" y="984150"/>
            <a:ext cx="6253200" cy="39234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sz="4300">
                <a:solidFill>
                  <a:schemeClr val="dk1"/>
                </a:solidFill>
                <a:highlight>
                  <a:srgbClr val="FFFFFF"/>
                </a:highlight>
              </a:rPr>
              <a:t>Limited government</a:t>
            </a:r>
            <a:endParaRPr sz="4300">
              <a:solidFill>
                <a:schemeClr val="dk1"/>
              </a:solidFill>
              <a:highlight>
                <a:srgbClr val="FFFFFF"/>
              </a:highlight>
            </a:endParaRPr>
          </a:p>
          <a:p>
            <a:pPr indent="0" lvl="0" marL="0" rtl="0" algn="ctr">
              <a:spcBef>
                <a:spcPts val="1200"/>
              </a:spcBef>
              <a:spcAft>
                <a:spcPts val="0"/>
              </a:spcAft>
              <a:buNone/>
            </a:pPr>
            <a:r>
              <a:rPr lang="en" sz="4300">
                <a:solidFill>
                  <a:schemeClr val="dk1"/>
                </a:solidFill>
                <a:highlight>
                  <a:srgbClr val="FFFFFF"/>
                </a:highlight>
              </a:rPr>
              <a:t>Consent of the governed</a:t>
            </a:r>
            <a:endParaRPr sz="4300">
              <a:solidFill>
                <a:schemeClr val="dk1"/>
              </a:solidFill>
              <a:highlight>
                <a:srgbClr val="FFFFFF"/>
              </a:highlight>
            </a:endParaRPr>
          </a:p>
          <a:p>
            <a:pPr indent="0" lvl="0" marL="0" rtl="0" algn="ctr">
              <a:spcBef>
                <a:spcPts val="1200"/>
              </a:spcBef>
              <a:spcAft>
                <a:spcPts val="1200"/>
              </a:spcAft>
              <a:buNone/>
            </a:pPr>
            <a:r>
              <a:rPr lang="en" sz="4300">
                <a:solidFill>
                  <a:schemeClr val="dk1"/>
                </a:solidFill>
                <a:highlight>
                  <a:srgbClr val="FFFFFF"/>
                </a:highlight>
              </a:rPr>
              <a:t>Self-government</a:t>
            </a:r>
            <a:endParaRPr sz="4300">
              <a:solidFill>
                <a:schemeClr val="dk1"/>
              </a:solidFill>
              <a:highlight>
                <a:srgbClr val="FFFFFF"/>
              </a:highlight>
            </a:endParaRPr>
          </a:p>
        </p:txBody>
      </p:sp>
      <p:pic>
        <p:nvPicPr>
          <p:cNvPr id="134" name="Google Shape;134;p24"/>
          <p:cNvPicPr preferRelativeResize="0"/>
          <p:nvPr/>
        </p:nvPicPr>
        <p:blipFill>
          <a:blip r:embed="rId3">
            <a:alphaModFix/>
          </a:blip>
          <a:stretch>
            <a:fillRect/>
          </a:stretch>
        </p:blipFill>
        <p:spPr>
          <a:xfrm>
            <a:off x="410450" y="894750"/>
            <a:ext cx="2294613" cy="4088999"/>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8" name="Shape 138"/>
        <p:cNvGrpSpPr/>
        <p:nvPr/>
      </p:nvGrpSpPr>
      <p:grpSpPr>
        <a:xfrm>
          <a:off x="0" y="0"/>
          <a:ext cx="0" cy="0"/>
          <a:chOff x="0" y="0"/>
          <a:chExt cx="0" cy="0"/>
        </a:xfrm>
      </p:grpSpPr>
      <p:sp>
        <p:nvSpPr>
          <p:cNvPr id="139" name="Google Shape;139;p25"/>
          <p:cNvSpPr txBox="1"/>
          <p:nvPr>
            <p:ph type="title"/>
          </p:nvPr>
        </p:nvSpPr>
        <p:spPr>
          <a:xfrm>
            <a:off x="311700" y="177000"/>
            <a:ext cx="852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SzPts val="990"/>
              <a:buNone/>
            </a:pPr>
            <a:r>
              <a:rPr b="1" lang="en" sz="5020" u="sng">
                <a:highlight>
                  <a:srgbClr val="AFF8D4"/>
                </a:highlight>
              </a:rPr>
              <a:t>Northwest Ordinance</a:t>
            </a:r>
            <a:r>
              <a:rPr b="1" lang="en" sz="5020" u="sng">
                <a:highlight>
                  <a:srgbClr val="AFF8D4"/>
                </a:highlight>
              </a:rPr>
              <a:t> (1787)</a:t>
            </a:r>
            <a:endParaRPr b="1" sz="5420" u="sng">
              <a:highlight>
                <a:srgbClr val="AFF8D4"/>
              </a:highlight>
            </a:endParaRPr>
          </a:p>
        </p:txBody>
      </p:sp>
      <p:sp>
        <p:nvSpPr>
          <p:cNvPr id="140" name="Google Shape;140;p25"/>
          <p:cNvSpPr txBox="1"/>
          <p:nvPr>
            <p:ph idx="1" type="body"/>
          </p:nvPr>
        </p:nvSpPr>
        <p:spPr>
          <a:xfrm>
            <a:off x="311700" y="1076275"/>
            <a:ext cx="8520600" cy="3898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2300">
                <a:solidFill>
                  <a:schemeClr val="dk1"/>
                </a:solidFill>
                <a:highlight>
                  <a:srgbClr val="FFFFFF"/>
                </a:highlight>
              </a:rPr>
              <a:t>No man shall be deprived of his liberty or property, but by the judgment of his peers or the law of the land; and, should the public exigencies make it necessary, for the common preservation, to take any person's property, or to demand his particular services, full compensation shall be made for the same.</a:t>
            </a:r>
            <a:endParaRPr sz="2300">
              <a:solidFill>
                <a:schemeClr val="dk1"/>
              </a:solidFill>
              <a:highlight>
                <a:srgbClr val="FFFFFF"/>
              </a:highlight>
            </a:endParaRPr>
          </a:p>
          <a:p>
            <a:pPr indent="0" lvl="0" marL="0" rtl="0" algn="l">
              <a:spcBef>
                <a:spcPts val="1200"/>
              </a:spcBef>
              <a:spcAft>
                <a:spcPts val="1200"/>
              </a:spcAft>
              <a:buNone/>
            </a:pPr>
            <a:r>
              <a:rPr lang="en" sz="2300">
                <a:solidFill>
                  <a:schemeClr val="dk1"/>
                </a:solidFill>
                <a:highlight>
                  <a:srgbClr val="FFFFFF"/>
                </a:highlight>
              </a:rPr>
              <a:t>Religion, morality, and knowledge, being necessary to good government and the happiness of mankind, schools and the means of education shall forever be encouraged. </a:t>
            </a:r>
            <a:endParaRPr sz="2300">
              <a:solidFill>
                <a:schemeClr val="dk1"/>
              </a:solidFill>
              <a:highlight>
                <a:srgbClr val="FFFFFF"/>
              </a:highlight>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4" name="Shape 144"/>
        <p:cNvGrpSpPr/>
        <p:nvPr/>
      </p:nvGrpSpPr>
      <p:grpSpPr>
        <a:xfrm>
          <a:off x="0" y="0"/>
          <a:ext cx="0" cy="0"/>
          <a:chOff x="0" y="0"/>
          <a:chExt cx="0" cy="0"/>
        </a:xfrm>
      </p:grpSpPr>
      <p:sp>
        <p:nvSpPr>
          <p:cNvPr id="145" name="Google Shape;145;p26"/>
          <p:cNvSpPr txBox="1"/>
          <p:nvPr>
            <p:ph type="title"/>
          </p:nvPr>
        </p:nvSpPr>
        <p:spPr>
          <a:xfrm>
            <a:off x="311700" y="177000"/>
            <a:ext cx="852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SzPts val="990"/>
              <a:buNone/>
            </a:pPr>
            <a:r>
              <a:rPr b="1" lang="en" sz="4320" u="sng">
                <a:highlight>
                  <a:srgbClr val="AFF8D4"/>
                </a:highlight>
              </a:rPr>
              <a:t>Northwest Ordinance “Big Ideas”</a:t>
            </a:r>
            <a:endParaRPr b="1" sz="4720" u="sng">
              <a:highlight>
                <a:srgbClr val="AFF8D4"/>
              </a:highlight>
            </a:endParaRPr>
          </a:p>
        </p:txBody>
      </p:sp>
      <p:sp>
        <p:nvSpPr>
          <p:cNvPr id="146" name="Google Shape;146;p26"/>
          <p:cNvSpPr txBox="1"/>
          <p:nvPr>
            <p:ph idx="1" type="body"/>
          </p:nvPr>
        </p:nvSpPr>
        <p:spPr>
          <a:xfrm>
            <a:off x="2549650" y="1076275"/>
            <a:ext cx="6594300" cy="38988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sz="3800">
                <a:solidFill>
                  <a:schemeClr val="dk1"/>
                </a:solidFill>
                <a:highlight>
                  <a:srgbClr val="FFFFFF"/>
                </a:highlight>
              </a:rPr>
              <a:t>Limited government</a:t>
            </a:r>
            <a:endParaRPr sz="3800">
              <a:solidFill>
                <a:schemeClr val="dk1"/>
              </a:solidFill>
              <a:highlight>
                <a:srgbClr val="FFFFFF"/>
              </a:highlight>
            </a:endParaRPr>
          </a:p>
          <a:p>
            <a:pPr indent="0" lvl="0" marL="0" rtl="0" algn="ctr">
              <a:spcBef>
                <a:spcPts val="1200"/>
              </a:spcBef>
              <a:spcAft>
                <a:spcPts val="0"/>
              </a:spcAft>
              <a:buNone/>
            </a:pPr>
            <a:r>
              <a:rPr lang="en" sz="3800">
                <a:solidFill>
                  <a:schemeClr val="dk1"/>
                </a:solidFill>
                <a:highlight>
                  <a:srgbClr val="FFFFFF"/>
                </a:highlight>
              </a:rPr>
              <a:t>Consent of the governed</a:t>
            </a:r>
            <a:endParaRPr sz="3800">
              <a:solidFill>
                <a:schemeClr val="dk1"/>
              </a:solidFill>
              <a:highlight>
                <a:srgbClr val="FFFFFF"/>
              </a:highlight>
            </a:endParaRPr>
          </a:p>
          <a:p>
            <a:pPr indent="0" lvl="0" marL="0" rtl="0" algn="ctr">
              <a:spcBef>
                <a:spcPts val="1200"/>
              </a:spcBef>
              <a:spcAft>
                <a:spcPts val="0"/>
              </a:spcAft>
              <a:buNone/>
            </a:pPr>
            <a:r>
              <a:rPr lang="en" sz="3800">
                <a:solidFill>
                  <a:schemeClr val="dk1"/>
                </a:solidFill>
                <a:highlight>
                  <a:srgbClr val="FFFFFF"/>
                </a:highlight>
              </a:rPr>
              <a:t>Self-government</a:t>
            </a:r>
            <a:endParaRPr sz="3800">
              <a:solidFill>
                <a:schemeClr val="dk1"/>
              </a:solidFill>
              <a:highlight>
                <a:srgbClr val="FFFFFF"/>
              </a:highlight>
            </a:endParaRPr>
          </a:p>
          <a:p>
            <a:pPr indent="0" lvl="0" marL="0" rtl="0" algn="ctr">
              <a:spcBef>
                <a:spcPts val="1200"/>
              </a:spcBef>
              <a:spcAft>
                <a:spcPts val="1200"/>
              </a:spcAft>
              <a:buNone/>
            </a:pPr>
            <a:r>
              <a:rPr lang="en" sz="3800">
                <a:solidFill>
                  <a:schemeClr val="dk1"/>
                </a:solidFill>
                <a:highlight>
                  <a:srgbClr val="FFFFFF"/>
                </a:highlight>
              </a:rPr>
              <a:t>Right to life, liberty, and property </a:t>
            </a:r>
            <a:endParaRPr sz="3800">
              <a:solidFill>
                <a:schemeClr val="dk1"/>
              </a:solidFill>
              <a:highlight>
                <a:srgbClr val="FFFFFF"/>
              </a:highlight>
            </a:endParaRPr>
          </a:p>
        </p:txBody>
      </p:sp>
      <p:pic>
        <p:nvPicPr>
          <p:cNvPr id="147" name="Google Shape;147;p26"/>
          <p:cNvPicPr preferRelativeResize="0"/>
          <p:nvPr/>
        </p:nvPicPr>
        <p:blipFill>
          <a:blip r:embed="rId3">
            <a:alphaModFix/>
          </a:blip>
          <a:stretch>
            <a:fillRect/>
          </a:stretch>
        </p:blipFill>
        <p:spPr>
          <a:xfrm>
            <a:off x="311705" y="1076275"/>
            <a:ext cx="2467595" cy="38988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 name="Shape 64"/>
        <p:cNvGrpSpPr/>
        <p:nvPr/>
      </p:nvGrpSpPr>
      <p:grpSpPr>
        <a:xfrm>
          <a:off x="0" y="0"/>
          <a:ext cx="0" cy="0"/>
          <a:chOff x="0" y="0"/>
          <a:chExt cx="0" cy="0"/>
        </a:xfrm>
      </p:grpSpPr>
      <p:sp>
        <p:nvSpPr>
          <p:cNvPr id="65" name="Google Shape;65;p14"/>
          <p:cNvSpPr txBox="1"/>
          <p:nvPr>
            <p:ph type="title"/>
          </p:nvPr>
        </p:nvSpPr>
        <p:spPr>
          <a:xfrm>
            <a:off x="311700" y="0"/>
            <a:ext cx="852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SzPts val="990"/>
              <a:buNone/>
            </a:pPr>
            <a:r>
              <a:rPr b="1" lang="en" sz="5820" u="sng">
                <a:highlight>
                  <a:srgbClr val="AFF8D4"/>
                </a:highlight>
              </a:rPr>
              <a:t>Magna Carta “Big Ideas”</a:t>
            </a:r>
            <a:endParaRPr b="1" sz="6220" u="sng">
              <a:highlight>
                <a:srgbClr val="AFF8D4"/>
              </a:highlight>
            </a:endParaRPr>
          </a:p>
        </p:txBody>
      </p:sp>
      <p:sp>
        <p:nvSpPr>
          <p:cNvPr id="66" name="Google Shape;66;p14"/>
          <p:cNvSpPr txBox="1"/>
          <p:nvPr>
            <p:ph idx="1" type="body"/>
          </p:nvPr>
        </p:nvSpPr>
        <p:spPr>
          <a:xfrm>
            <a:off x="3586400" y="1225750"/>
            <a:ext cx="5426100" cy="3597600"/>
          </a:xfrm>
          <a:prstGeom prst="rect">
            <a:avLst/>
          </a:prstGeom>
        </p:spPr>
        <p:txBody>
          <a:bodyPr anchorCtr="0" anchor="ctr" bIns="91425" lIns="91425" spcFirstLastPara="1" rIns="91425" wrap="square" tIns="91425">
            <a:noAutofit/>
          </a:bodyPr>
          <a:lstStyle/>
          <a:p>
            <a:pPr indent="0" lvl="0" marL="0" rtl="0" algn="ctr">
              <a:lnSpc>
                <a:spcPct val="105000"/>
              </a:lnSpc>
              <a:spcBef>
                <a:spcPts val="0"/>
              </a:spcBef>
              <a:spcAft>
                <a:spcPts val="0"/>
              </a:spcAft>
              <a:buSzPts val="523"/>
              <a:buNone/>
            </a:pPr>
            <a:r>
              <a:rPr lang="en" sz="4267">
                <a:solidFill>
                  <a:schemeClr val="dk1"/>
                </a:solidFill>
              </a:rPr>
              <a:t>Due process of law</a:t>
            </a:r>
            <a:endParaRPr sz="4267">
              <a:solidFill>
                <a:schemeClr val="dk1"/>
              </a:solidFill>
            </a:endParaRPr>
          </a:p>
          <a:p>
            <a:pPr indent="0" lvl="0" marL="0" rtl="0" algn="ctr">
              <a:lnSpc>
                <a:spcPct val="105000"/>
              </a:lnSpc>
              <a:spcBef>
                <a:spcPts val="1200"/>
              </a:spcBef>
              <a:spcAft>
                <a:spcPts val="0"/>
              </a:spcAft>
              <a:buSzPts val="523"/>
              <a:buNone/>
            </a:pPr>
            <a:r>
              <a:rPr lang="en" sz="4267">
                <a:solidFill>
                  <a:schemeClr val="dk1"/>
                </a:solidFill>
              </a:rPr>
              <a:t>Right to justice</a:t>
            </a:r>
            <a:endParaRPr sz="4267">
              <a:solidFill>
                <a:schemeClr val="dk1"/>
              </a:solidFill>
            </a:endParaRPr>
          </a:p>
          <a:p>
            <a:pPr indent="0" lvl="0" marL="0" rtl="0" algn="ctr">
              <a:lnSpc>
                <a:spcPct val="105000"/>
              </a:lnSpc>
              <a:spcBef>
                <a:spcPts val="1200"/>
              </a:spcBef>
              <a:spcAft>
                <a:spcPts val="1200"/>
              </a:spcAft>
              <a:buSzPts val="523"/>
              <a:buNone/>
            </a:pPr>
            <a:r>
              <a:rPr lang="en" sz="4267">
                <a:solidFill>
                  <a:schemeClr val="dk1"/>
                </a:solidFill>
              </a:rPr>
              <a:t>Right to a fair and speedy trial </a:t>
            </a:r>
            <a:endParaRPr sz="4267">
              <a:solidFill>
                <a:schemeClr val="dk1"/>
              </a:solidFill>
            </a:endParaRPr>
          </a:p>
        </p:txBody>
      </p:sp>
      <p:pic>
        <p:nvPicPr>
          <p:cNvPr id="67" name="Google Shape;67;p14"/>
          <p:cNvPicPr preferRelativeResize="0"/>
          <p:nvPr/>
        </p:nvPicPr>
        <p:blipFill>
          <a:blip r:embed="rId3">
            <a:alphaModFix/>
          </a:blip>
          <a:stretch>
            <a:fillRect/>
          </a:stretch>
        </p:blipFill>
        <p:spPr>
          <a:xfrm>
            <a:off x="638275" y="1033825"/>
            <a:ext cx="2948124" cy="3867949"/>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 name="Shape 71"/>
        <p:cNvGrpSpPr/>
        <p:nvPr/>
      </p:nvGrpSpPr>
      <p:grpSpPr>
        <a:xfrm>
          <a:off x="0" y="0"/>
          <a:ext cx="0" cy="0"/>
          <a:chOff x="0" y="0"/>
          <a:chExt cx="0" cy="0"/>
        </a:xfrm>
      </p:grpSpPr>
      <p:sp>
        <p:nvSpPr>
          <p:cNvPr id="72" name="Google Shape;72;p15"/>
          <p:cNvSpPr txBox="1"/>
          <p:nvPr>
            <p:ph type="title"/>
          </p:nvPr>
        </p:nvSpPr>
        <p:spPr>
          <a:xfrm>
            <a:off x="311700" y="24600"/>
            <a:ext cx="852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SzPts val="990"/>
              <a:buNone/>
            </a:pPr>
            <a:r>
              <a:rPr b="1" lang="en" sz="5120" u="sng">
                <a:highlight>
                  <a:srgbClr val="AFF8D4"/>
                </a:highlight>
              </a:rPr>
              <a:t>Mayflower Compact</a:t>
            </a:r>
            <a:r>
              <a:rPr b="1" lang="en" sz="5120" u="sng">
                <a:highlight>
                  <a:srgbClr val="AFF8D4"/>
                </a:highlight>
              </a:rPr>
              <a:t> (1620)</a:t>
            </a:r>
            <a:endParaRPr b="1" sz="5520" u="sng">
              <a:highlight>
                <a:srgbClr val="AFF8D4"/>
              </a:highlight>
            </a:endParaRPr>
          </a:p>
        </p:txBody>
      </p:sp>
      <p:sp>
        <p:nvSpPr>
          <p:cNvPr id="73" name="Google Shape;73;p15"/>
          <p:cNvSpPr txBox="1"/>
          <p:nvPr>
            <p:ph idx="1" type="body"/>
          </p:nvPr>
        </p:nvSpPr>
        <p:spPr>
          <a:xfrm>
            <a:off x="311700" y="923875"/>
            <a:ext cx="8520600" cy="3416400"/>
          </a:xfrm>
          <a:prstGeom prst="rect">
            <a:avLst/>
          </a:prstGeom>
        </p:spPr>
        <p:txBody>
          <a:bodyPr anchorCtr="0" anchor="t" bIns="91425" lIns="91425" spcFirstLastPara="1" rIns="91425" wrap="square" tIns="91425">
            <a:noAutofit/>
          </a:bodyPr>
          <a:lstStyle/>
          <a:p>
            <a:pPr indent="0" lvl="0" marL="0" rtl="0" algn="l">
              <a:spcBef>
                <a:spcPts val="0"/>
              </a:spcBef>
              <a:spcAft>
                <a:spcPts val="1200"/>
              </a:spcAft>
              <a:buSzPts val="688"/>
              <a:buNone/>
            </a:pPr>
            <a:r>
              <a:rPr lang="en" sz="2262">
                <a:solidFill>
                  <a:schemeClr val="dk1"/>
                </a:solidFill>
              </a:rPr>
              <a:t>We, whose names are underwritten, the Loyal Subjects of our dread Sovereign Lord King James . . . Do by these Presents, solemnly and mutually, in the Presence of God and one another, covenant [enter into an agreement] and combine ourselves together into a civil Body Politick . . . And by Virtue hereof do enact, constitute, and frame, such just and equal Laws, Ordinances, Acts, Constitutions, and Officers, from time to time, as shall be thought most meet and convenient for the general Good of the Colony; unto which we promise all due Submission and Obedience.</a:t>
            </a:r>
            <a:endParaRPr sz="2262">
              <a:solidFill>
                <a:schemeClr val="dk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 name="Shape 77"/>
        <p:cNvGrpSpPr/>
        <p:nvPr/>
      </p:nvGrpSpPr>
      <p:grpSpPr>
        <a:xfrm>
          <a:off x="0" y="0"/>
          <a:ext cx="0" cy="0"/>
          <a:chOff x="0" y="0"/>
          <a:chExt cx="0" cy="0"/>
        </a:xfrm>
      </p:grpSpPr>
      <p:sp>
        <p:nvSpPr>
          <p:cNvPr id="78" name="Google Shape;78;p16"/>
          <p:cNvSpPr txBox="1"/>
          <p:nvPr>
            <p:ph type="title"/>
          </p:nvPr>
        </p:nvSpPr>
        <p:spPr>
          <a:xfrm>
            <a:off x="311700" y="24600"/>
            <a:ext cx="852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SzPts val="990"/>
              <a:buNone/>
            </a:pPr>
            <a:r>
              <a:rPr b="1" lang="en" sz="4520" u="sng">
                <a:highlight>
                  <a:srgbClr val="AFF8D4"/>
                </a:highlight>
              </a:rPr>
              <a:t>Mayflower Compact “Big Ideas”</a:t>
            </a:r>
            <a:endParaRPr b="1" sz="4920" u="sng">
              <a:highlight>
                <a:srgbClr val="AFF8D4"/>
              </a:highlight>
            </a:endParaRPr>
          </a:p>
        </p:txBody>
      </p:sp>
      <p:sp>
        <p:nvSpPr>
          <p:cNvPr id="79" name="Google Shape;79;p16"/>
          <p:cNvSpPr txBox="1"/>
          <p:nvPr>
            <p:ph idx="1" type="body"/>
          </p:nvPr>
        </p:nvSpPr>
        <p:spPr>
          <a:xfrm>
            <a:off x="4572000" y="1000075"/>
            <a:ext cx="4260300" cy="34164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SzPts val="688"/>
              <a:buNone/>
            </a:pPr>
            <a:r>
              <a:rPr lang="en" sz="4262">
                <a:solidFill>
                  <a:schemeClr val="dk1"/>
                </a:solidFill>
              </a:rPr>
              <a:t>Consent of the governed</a:t>
            </a:r>
            <a:endParaRPr sz="4262">
              <a:solidFill>
                <a:schemeClr val="dk1"/>
              </a:solidFill>
            </a:endParaRPr>
          </a:p>
          <a:p>
            <a:pPr indent="0" lvl="0" marL="0" rtl="0" algn="ctr">
              <a:spcBef>
                <a:spcPts val="1200"/>
              </a:spcBef>
              <a:spcAft>
                <a:spcPts val="1200"/>
              </a:spcAft>
              <a:buSzPts val="688"/>
              <a:buNone/>
            </a:pPr>
            <a:r>
              <a:rPr lang="en" sz="4262">
                <a:solidFill>
                  <a:schemeClr val="dk1"/>
                </a:solidFill>
              </a:rPr>
              <a:t>Self-Government</a:t>
            </a:r>
            <a:endParaRPr sz="4262">
              <a:solidFill>
                <a:schemeClr val="dk1"/>
              </a:solidFill>
            </a:endParaRPr>
          </a:p>
        </p:txBody>
      </p:sp>
      <p:pic>
        <p:nvPicPr>
          <p:cNvPr id="80" name="Google Shape;80;p16"/>
          <p:cNvPicPr preferRelativeResize="0"/>
          <p:nvPr/>
        </p:nvPicPr>
        <p:blipFill>
          <a:blip r:embed="rId3">
            <a:alphaModFix/>
          </a:blip>
          <a:stretch>
            <a:fillRect/>
          </a:stretch>
        </p:blipFill>
        <p:spPr>
          <a:xfrm>
            <a:off x="311700" y="1232475"/>
            <a:ext cx="4267201" cy="3098994"/>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 name="Shape 84"/>
        <p:cNvGrpSpPr/>
        <p:nvPr/>
      </p:nvGrpSpPr>
      <p:grpSpPr>
        <a:xfrm>
          <a:off x="0" y="0"/>
          <a:ext cx="0" cy="0"/>
          <a:chOff x="0" y="0"/>
          <a:chExt cx="0" cy="0"/>
        </a:xfrm>
      </p:grpSpPr>
      <p:sp>
        <p:nvSpPr>
          <p:cNvPr id="85" name="Google Shape;85;p17"/>
          <p:cNvSpPr txBox="1"/>
          <p:nvPr>
            <p:ph type="title"/>
          </p:nvPr>
        </p:nvSpPr>
        <p:spPr>
          <a:xfrm>
            <a:off x="311700" y="24600"/>
            <a:ext cx="852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SzPts val="990"/>
              <a:buNone/>
            </a:pPr>
            <a:r>
              <a:rPr b="1" lang="en" sz="5220" u="sng">
                <a:highlight>
                  <a:srgbClr val="AFF8D4"/>
                </a:highlight>
              </a:rPr>
              <a:t>English Bill of Rights</a:t>
            </a:r>
            <a:r>
              <a:rPr b="1" lang="en" sz="5220" u="sng">
                <a:highlight>
                  <a:srgbClr val="AFF8D4"/>
                </a:highlight>
              </a:rPr>
              <a:t> (1689)</a:t>
            </a:r>
            <a:endParaRPr b="1" sz="5620" u="sng">
              <a:highlight>
                <a:srgbClr val="AFF8D4"/>
              </a:highlight>
            </a:endParaRPr>
          </a:p>
        </p:txBody>
      </p:sp>
      <p:sp>
        <p:nvSpPr>
          <p:cNvPr id="86" name="Google Shape;86;p17"/>
          <p:cNvSpPr txBox="1"/>
          <p:nvPr>
            <p:ph idx="1" type="body"/>
          </p:nvPr>
        </p:nvSpPr>
        <p:spPr>
          <a:xfrm>
            <a:off x="311700" y="923875"/>
            <a:ext cx="8664300" cy="3714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2400">
                <a:solidFill>
                  <a:schemeClr val="dk1"/>
                </a:solidFill>
                <a:highlight>
                  <a:srgbClr val="FFFFFF"/>
                </a:highlight>
              </a:rPr>
              <a:t>That levying money for or to the use of the Crown by pretence of prerogative, without grant of Parliament, for longer time, or in other manner than the same is or shall be granted, is illegal…</a:t>
            </a:r>
            <a:endParaRPr sz="2400">
              <a:solidFill>
                <a:schemeClr val="dk1"/>
              </a:solidFill>
            </a:endParaRPr>
          </a:p>
          <a:p>
            <a:pPr indent="0" lvl="0" marL="0" rtl="0" algn="l">
              <a:spcBef>
                <a:spcPts val="1200"/>
              </a:spcBef>
              <a:spcAft>
                <a:spcPts val="0"/>
              </a:spcAft>
              <a:buNone/>
            </a:pPr>
            <a:r>
              <a:rPr lang="en" sz="2400">
                <a:solidFill>
                  <a:schemeClr val="dk1"/>
                </a:solidFill>
                <a:highlight>
                  <a:srgbClr val="FFFFFF"/>
                </a:highlight>
              </a:rPr>
              <a:t>That excessive bail ought not to be required, nor excessive fines imposed, nor cruel and unusual punishments inflicted…</a:t>
            </a:r>
            <a:endParaRPr sz="2400">
              <a:solidFill>
                <a:schemeClr val="dk1"/>
              </a:solidFill>
              <a:highlight>
                <a:srgbClr val="FFFFFF"/>
              </a:highlight>
            </a:endParaRPr>
          </a:p>
          <a:p>
            <a:pPr indent="0" lvl="0" marL="0" rtl="0" algn="l">
              <a:spcBef>
                <a:spcPts val="1200"/>
              </a:spcBef>
              <a:spcAft>
                <a:spcPts val="1200"/>
              </a:spcAft>
              <a:buNone/>
            </a:pPr>
            <a:r>
              <a:rPr lang="en" sz="2400">
                <a:solidFill>
                  <a:schemeClr val="dk1"/>
                </a:solidFill>
                <a:highlight>
                  <a:srgbClr val="FFFFFF"/>
                </a:highlight>
              </a:rPr>
              <a:t>That jurors ought to be duly impanelled and returned, and jurors which pass upon men in trials for high treason ought to be freeholders…</a:t>
            </a:r>
            <a:endParaRPr sz="2400">
              <a:solidFill>
                <a:schemeClr val="dk1"/>
              </a:solidFill>
              <a:highlight>
                <a:srgbClr val="FFFFFF"/>
              </a:highlight>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 name="Shape 90"/>
        <p:cNvGrpSpPr/>
        <p:nvPr/>
      </p:nvGrpSpPr>
      <p:grpSpPr>
        <a:xfrm>
          <a:off x="0" y="0"/>
          <a:ext cx="0" cy="0"/>
          <a:chOff x="0" y="0"/>
          <a:chExt cx="0" cy="0"/>
        </a:xfrm>
      </p:grpSpPr>
      <p:sp>
        <p:nvSpPr>
          <p:cNvPr id="91" name="Google Shape;91;p18"/>
          <p:cNvSpPr txBox="1"/>
          <p:nvPr>
            <p:ph type="title"/>
          </p:nvPr>
        </p:nvSpPr>
        <p:spPr>
          <a:xfrm>
            <a:off x="311700" y="24600"/>
            <a:ext cx="852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SzPts val="990"/>
              <a:buNone/>
            </a:pPr>
            <a:r>
              <a:rPr b="1" lang="en" sz="4420" u="sng">
                <a:highlight>
                  <a:srgbClr val="AFF8D4"/>
                </a:highlight>
              </a:rPr>
              <a:t>English Bill of Rights “Big Ideas”</a:t>
            </a:r>
            <a:endParaRPr b="1" sz="4820" u="sng">
              <a:highlight>
                <a:srgbClr val="AFF8D4"/>
              </a:highlight>
            </a:endParaRPr>
          </a:p>
        </p:txBody>
      </p:sp>
      <p:sp>
        <p:nvSpPr>
          <p:cNvPr id="92" name="Google Shape;92;p18"/>
          <p:cNvSpPr txBox="1"/>
          <p:nvPr>
            <p:ph idx="1" type="body"/>
          </p:nvPr>
        </p:nvSpPr>
        <p:spPr>
          <a:xfrm>
            <a:off x="2711750" y="1000900"/>
            <a:ext cx="6264300" cy="36375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sz="3300">
                <a:solidFill>
                  <a:schemeClr val="dk1"/>
                </a:solidFill>
                <a:highlight>
                  <a:srgbClr val="FFFFFF"/>
                </a:highlight>
              </a:rPr>
              <a:t>Limited government/ Rule of Law</a:t>
            </a:r>
            <a:endParaRPr sz="3300">
              <a:solidFill>
                <a:schemeClr val="dk1"/>
              </a:solidFill>
              <a:highlight>
                <a:srgbClr val="FFFFFF"/>
              </a:highlight>
            </a:endParaRPr>
          </a:p>
          <a:p>
            <a:pPr indent="0" lvl="0" marL="0" rtl="0" algn="ctr">
              <a:spcBef>
                <a:spcPts val="1200"/>
              </a:spcBef>
              <a:spcAft>
                <a:spcPts val="0"/>
              </a:spcAft>
              <a:buNone/>
            </a:pPr>
            <a:r>
              <a:rPr lang="en" sz="3300">
                <a:solidFill>
                  <a:schemeClr val="dk1"/>
                </a:solidFill>
                <a:highlight>
                  <a:srgbClr val="FFFFFF"/>
                </a:highlight>
              </a:rPr>
              <a:t>No taxation without representation</a:t>
            </a:r>
            <a:endParaRPr sz="3300">
              <a:solidFill>
                <a:schemeClr val="dk1"/>
              </a:solidFill>
              <a:highlight>
                <a:srgbClr val="FFFFFF"/>
              </a:highlight>
            </a:endParaRPr>
          </a:p>
          <a:p>
            <a:pPr indent="0" lvl="0" marL="0" rtl="0" algn="ctr">
              <a:spcBef>
                <a:spcPts val="1200"/>
              </a:spcBef>
              <a:spcAft>
                <a:spcPts val="0"/>
              </a:spcAft>
              <a:buNone/>
            </a:pPr>
            <a:r>
              <a:rPr lang="en" sz="3300">
                <a:solidFill>
                  <a:schemeClr val="dk1"/>
                </a:solidFill>
                <a:highlight>
                  <a:srgbClr val="FFFFFF"/>
                </a:highlight>
              </a:rPr>
              <a:t>No excessive punishments</a:t>
            </a:r>
            <a:endParaRPr sz="3300">
              <a:solidFill>
                <a:schemeClr val="dk1"/>
              </a:solidFill>
              <a:highlight>
                <a:srgbClr val="FFFFFF"/>
              </a:highlight>
            </a:endParaRPr>
          </a:p>
          <a:p>
            <a:pPr indent="0" lvl="0" marL="0" rtl="0" algn="ctr">
              <a:spcBef>
                <a:spcPts val="1200"/>
              </a:spcBef>
              <a:spcAft>
                <a:spcPts val="0"/>
              </a:spcAft>
              <a:buNone/>
            </a:pPr>
            <a:r>
              <a:rPr lang="en" sz="3300">
                <a:solidFill>
                  <a:schemeClr val="dk1"/>
                </a:solidFill>
                <a:highlight>
                  <a:srgbClr val="FFFFFF"/>
                </a:highlight>
              </a:rPr>
              <a:t>Right to a fair jury trial</a:t>
            </a:r>
            <a:endParaRPr sz="3300">
              <a:solidFill>
                <a:schemeClr val="dk1"/>
              </a:solidFill>
              <a:highlight>
                <a:srgbClr val="FFFFFF"/>
              </a:highlight>
            </a:endParaRPr>
          </a:p>
          <a:p>
            <a:pPr indent="0" lvl="0" marL="0" rtl="0" algn="ctr">
              <a:spcBef>
                <a:spcPts val="1200"/>
              </a:spcBef>
              <a:spcAft>
                <a:spcPts val="1200"/>
              </a:spcAft>
              <a:buNone/>
            </a:pPr>
            <a:r>
              <a:rPr lang="en" sz="3300">
                <a:solidFill>
                  <a:schemeClr val="dk1"/>
                </a:solidFill>
                <a:highlight>
                  <a:srgbClr val="FFFFFF"/>
                </a:highlight>
              </a:rPr>
              <a:t>Rights</a:t>
            </a:r>
            <a:endParaRPr sz="3300">
              <a:solidFill>
                <a:schemeClr val="dk1"/>
              </a:solidFill>
              <a:highlight>
                <a:srgbClr val="FFFFFF"/>
              </a:highlight>
            </a:endParaRPr>
          </a:p>
        </p:txBody>
      </p:sp>
      <p:pic>
        <p:nvPicPr>
          <p:cNvPr id="93" name="Google Shape;93;p18"/>
          <p:cNvPicPr preferRelativeResize="0"/>
          <p:nvPr/>
        </p:nvPicPr>
        <p:blipFill>
          <a:blip r:embed="rId3">
            <a:alphaModFix/>
          </a:blip>
          <a:stretch>
            <a:fillRect/>
          </a:stretch>
        </p:blipFill>
        <p:spPr>
          <a:xfrm>
            <a:off x="433175" y="916875"/>
            <a:ext cx="2099400" cy="4041351"/>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 name="Shape 97"/>
        <p:cNvGrpSpPr/>
        <p:nvPr/>
      </p:nvGrpSpPr>
      <p:grpSpPr>
        <a:xfrm>
          <a:off x="0" y="0"/>
          <a:ext cx="0" cy="0"/>
          <a:chOff x="0" y="0"/>
          <a:chExt cx="0" cy="0"/>
        </a:xfrm>
      </p:grpSpPr>
      <p:sp>
        <p:nvSpPr>
          <p:cNvPr id="98" name="Google Shape;98;p19"/>
          <p:cNvSpPr txBox="1"/>
          <p:nvPr>
            <p:ph type="title"/>
          </p:nvPr>
        </p:nvSpPr>
        <p:spPr>
          <a:xfrm>
            <a:off x="311700" y="24600"/>
            <a:ext cx="852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SzPts val="990"/>
              <a:buNone/>
            </a:pPr>
            <a:r>
              <a:rPr b="1" lang="en" sz="5920" u="sng">
                <a:highlight>
                  <a:srgbClr val="AFF8D4"/>
                </a:highlight>
              </a:rPr>
              <a:t>Common Sense</a:t>
            </a:r>
            <a:r>
              <a:rPr b="1" lang="en" sz="5920" u="sng">
                <a:highlight>
                  <a:srgbClr val="AFF8D4"/>
                </a:highlight>
              </a:rPr>
              <a:t> (1776)</a:t>
            </a:r>
            <a:endParaRPr b="1" sz="6320" u="sng">
              <a:highlight>
                <a:srgbClr val="AFF8D4"/>
              </a:highlight>
            </a:endParaRPr>
          </a:p>
        </p:txBody>
      </p:sp>
      <p:sp>
        <p:nvSpPr>
          <p:cNvPr id="99" name="Google Shape;99;p19"/>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0" lvl="0" marL="0" rtl="0" algn="l">
              <a:spcBef>
                <a:spcPts val="0"/>
              </a:spcBef>
              <a:spcAft>
                <a:spcPts val="1200"/>
              </a:spcAft>
              <a:buNone/>
            </a:pPr>
            <a:r>
              <a:rPr lang="en" sz="1900">
                <a:solidFill>
                  <a:schemeClr val="dk1"/>
                </a:solidFill>
                <a:highlight>
                  <a:srgbClr val="FFFFFF"/>
                </a:highlight>
              </a:rPr>
              <a:t>The powers of governing still remaining in the hands of the King, he will have a negative over the whole legislation of this Continent. And as he hath shown himself such an inveterate enemy to liberty, and discovered such a thirst for arbitrary power, is he, or is he not, a proper person to say to these colonies, </a:t>
            </a:r>
            <a:r>
              <a:rPr i="1" lang="en" sz="1900">
                <a:solidFill>
                  <a:schemeClr val="dk1"/>
                </a:solidFill>
              </a:rPr>
              <a:t>You shall make no laws but what I please!?</a:t>
            </a:r>
            <a:r>
              <a:rPr lang="en" sz="1900">
                <a:solidFill>
                  <a:schemeClr val="dk1"/>
                </a:solidFill>
                <a:highlight>
                  <a:srgbClr val="FFFFFF"/>
                </a:highlight>
              </a:rPr>
              <a:t> And is there any inhabitant of America so ignorant as not to know, that according to what is called the </a:t>
            </a:r>
            <a:r>
              <a:rPr i="1" lang="en" sz="1900">
                <a:solidFill>
                  <a:schemeClr val="dk1"/>
                </a:solidFill>
              </a:rPr>
              <a:t>present constitution,</a:t>
            </a:r>
            <a:r>
              <a:rPr lang="en" sz="1900">
                <a:solidFill>
                  <a:schemeClr val="dk1"/>
                </a:solidFill>
                <a:highlight>
                  <a:srgbClr val="FFFFFF"/>
                </a:highlight>
              </a:rPr>
              <a:t> this Continent can make no laws but what the king gives leave to; and is there any man so unwise as not to see, that (considering what has happened) he will suffer no law to be made here but such as suits </a:t>
            </a:r>
            <a:r>
              <a:rPr i="1" lang="en" sz="1900">
                <a:solidFill>
                  <a:schemeClr val="dk1"/>
                </a:solidFill>
              </a:rPr>
              <a:t>his</a:t>
            </a:r>
            <a:r>
              <a:rPr lang="en" sz="1900">
                <a:solidFill>
                  <a:schemeClr val="dk1"/>
                </a:solidFill>
                <a:highlight>
                  <a:srgbClr val="FFFFFF"/>
                </a:highlight>
              </a:rPr>
              <a:t> purpose? We may be as effectually enslaved by the want of laws in America, as by submitting to laws made for us in England</a:t>
            </a:r>
            <a:endParaRPr sz="1900">
              <a:solidFill>
                <a:schemeClr val="dk1"/>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 name="Shape 103"/>
        <p:cNvGrpSpPr/>
        <p:nvPr/>
      </p:nvGrpSpPr>
      <p:grpSpPr>
        <a:xfrm>
          <a:off x="0" y="0"/>
          <a:ext cx="0" cy="0"/>
          <a:chOff x="0" y="0"/>
          <a:chExt cx="0" cy="0"/>
        </a:xfrm>
      </p:grpSpPr>
      <p:sp>
        <p:nvSpPr>
          <p:cNvPr id="104" name="Google Shape;104;p20"/>
          <p:cNvSpPr txBox="1"/>
          <p:nvPr>
            <p:ph type="title"/>
          </p:nvPr>
        </p:nvSpPr>
        <p:spPr>
          <a:xfrm>
            <a:off x="311700" y="24600"/>
            <a:ext cx="852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SzPts val="990"/>
              <a:buNone/>
            </a:pPr>
            <a:r>
              <a:rPr b="1" lang="en" sz="5220" u="sng">
                <a:highlight>
                  <a:srgbClr val="AFF8D4"/>
                </a:highlight>
              </a:rPr>
              <a:t>Common Sense “Big Ideas”</a:t>
            </a:r>
            <a:endParaRPr b="1" sz="5620" u="sng">
              <a:highlight>
                <a:srgbClr val="AFF8D4"/>
              </a:highlight>
            </a:endParaRPr>
          </a:p>
        </p:txBody>
      </p:sp>
      <p:sp>
        <p:nvSpPr>
          <p:cNvPr id="105" name="Google Shape;105;p20"/>
          <p:cNvSpPr txBox="1"/>
          <p:nvPr>
            <p:ph idx="1" type="body"/>
          </p:nvPr>
        </p:nvSpPr>
        <p:spPr>
          <a:xfrm>
            <a:off x="5718275" y="1134800"/>
            <a:ext cx="3425700" cy="3434100"/>
          </a:xfrm>
          <a:prstGeom prst="rect">
            <a:avLst/>
          </a:prstGeom>
        </p:spPr>
        <p:txBody>
          <a:bodyPr anchorCtr="0" anchor="ctr" bIns="91425" lIns="91425" spcFirstLastPara="1" rIns="91425" wrap="square" tIns="91425">
            <a:noAutofit/>
          </a:bodyPr>
          <a:lstStyle/>
          <a:p>
            <a:pPr indent="0" lvl="0" marL="0" rtl="0" algn="ctr">
              <a:spcBef>
                <a:spcPts val="0"/>
              </a:spcBef>
              <a:spcAft>
                <a:spcPts val="1200"/>
              </a:spcAft>
              <a:buNone/>
            </a:pPr>
            <a:r>
              <a:rPr lang="en" sz="3500">
                <a:solidFill>
                  <a:schemeClr val="dk1"/>
                </a:solidFill>
                <a:highlight>
                  <a:srgbClr val="FFFFFF"/>
                </a:highlight>
              </a:rPr>
              <a:t>Representative self-government</a:t>
            </a:r>
            <a:endParaRPr sz="3500">
              <a:solidFill>
                <a:schemeClr val="dk1"/>
              </a:solidFill>
            </a:endParaRPr>
          </a:p>
        </p:txBody>
      </p:sp>
      <p:pic>
        <p:nvPicPr>
          <p:cNvPr id="106" name="Google Shape;106;p20"/>
          <p:cNvPicPr preferRelativeResize="0"/>
          <p:nvPr/>
        </p:nvPicPr>
        <p:blipFill>
          <a:blip r:embed="rId3">
            <a:alphaModFix/>
          </a:blip>
          <a:stretch>
            <a:fillRect/>
          </a:stretch>
        </p:blipFill>
        <p:spPr>
          <a:xfrm>
            <a:off x="179076" y="1008957"/>
            <a:ext cx="2180776" cy="3952668"/>
          </a:xfrm>
          <a:prstGeom prst="rect">
            <a:avLst/>
          </a:prstGeom>
          <a:noFill/>
          <a:ln>
            <a:noFill/>
          </a:ln>
        </p:spPr>
      </p:pic>
      <p:pic>
        <p:nvPicPr>
          <p:cNvPr id="107" name="Google Shape;107;p20"/>
          <p:cNvPicPr preferRelativeResize="0"/>
          <p:nvPr/>
        </p:nvPicPr>
        <p:blipFill>
          <a:blip r:embed="rId4">
            <a:alphaModFix/>
          </a:blip>
          <a:stretch>
            <a:fillRect/>
          </a:stretch>
        </p:blipFill>
        <p:spPr>
          <a:xfrm>
            <a:off x="2426175" y="1008950"/>
            <a:ext cx="3215900" cy="3917233"/>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1" name="Shape 111"/>
        <p:cNvGrpSpPr/>
        <p:nvPr/>
      </p:nvGrpSpPr>
      <p:grpSpPr>
        <a:xfrm>
          <a:off x="0" y="0"/>
          <a:ext cx="0" cy="0"/>
          <a:chOff x="0" y="0"/>
          <a:chExt cx="0" cy="0"/>
        </a:xfrm>
      </p:grpSpPr>
      <p:sp>
        <p:nvSpPr>
          <p:cNvPr id="112" name="Google Shape;112;p21"/>
          <p:cNvSpPr txBox="1"/>
          <p:nvPr>
            <p:ph type="title"/>
          </p:nvPr>
        </p:nvSpPr>
        <p:spPr>
          <a:xfrm>
            <a:off x="72850" y="177000"/>
            <a:ext cx="90120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SzPts val="990"/>
              <a:buNone/>
            </a:pPr>
            <a:r>
              <a:rPr b="1" lang="en" sz="3920" u="sng">
                <a:highlight>
                  <a:srgbClr val="AFF8D4"/>
                </a:highlight>
              </a:rPr>
              <a:t>Constitution of Massachusetts</a:t>
            </a:r>
            <a:r>
              <a:rPr b="1" lang="en" sz="3920" u="sng">
                <a:highlight>
                  <a:srgbClr val="AFF8D4"/>
                </a:highlight>
              </a:rPr>
              <a:t> (1780)</a:t>
            </a:r>
            <a:endParaRPr b="1" sz="4320" u="sng">
              <a:highlight>
                <a:srgbClr val="AFF8D4"/>
              </a:highlight>
            </a:endParaRPr>
          </a:p>
        </p:txBody>
      </p:sp>
      <p:sp>
        <p:nvSpPr>
          <p:cNvPr id="113" name="Google Shape;113;p21"/>
          <p:cNvSpPr txBox="1"/>
          <p:nvPr>
            <p:ph idx="1" type="body"/>
          </p:nvPr>
        </p:nvSpPr>
        <p:spPr>
          <a:xfrm>
            <a:off x="221075" y="1058850"/>
            <a:ext cx="8813100" cy="3528600"/>
          </a:xfrm>
          <a:prstGeom prst="rect">
            <a:avLst/>
          </a:prstGeom>
        </p:spPr>
        <p:txBody>
          <a:bodyPr anchorCtr="0" anchor="t" bIns="91425" lIns="91425" spcFirstLastPara="1" rIns="91425" wrap="square" tIns="91425">
            <a:noAutofit/>
          </a:bodyPr>
          <a:lstStyle/>
          <a:p>
            <a:pPr indent="0" lvl="0" marL="0" rtl="0" algn="l">
              <a:spcBef>
                <a:spcPts val="0"/>
              </a:spcBef>
              <a:spcAft>
                <a:spcPts val="1200"/>
              </a:spcAft>
              <a:buNone/>
            </a:pPr>
            <a:r>
              <a:rPr lang="en" sz="2600">
                <a:solidFill>
                  <a:schemeClr val="dk1"/>
                </a:solidFill>
                <a:highlight>
                  <a:srgbClr val="FFFFFF"/>
                </a:highlight>
              </a:rPr>
              <a:t>The end of the institution, maintenance, and administration of government is to secure the existence of the body-politic, to protect it, and to furnish the individuals who compose it with the power of enjoying, in safety and tranquillity, their natural rights and the blessings of life; and whenever these great objects are not obtained the people have a right to alter the government, and to take measures necessary for their safety, prosperity, and happiness.</a:t>
            </a:r>
            <a:endParaRPr sz="2600">
              <a:solidFill>
                <a:schemeClr val="dk1"/>
              </a:solidFill>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pearmint">
  <a:themeElements>
    <a:clrScheme name="Spearmint">
      <a:dk1>
        <a:srgbClr val="202729"/>
      </a:dk1>
      <a:lt1>
        <a:srgbClr val="FFFFFF"/>
      </a:lt1>
      <a:dk2>
        <a:srgbClr val="4BA173"/>
      </a:dk2>
      <a:lt2>
        <a:srgbClr val="63D297"/>
      </a:lt2>
      <a:accent1>
        <a:srgbClr val="353744"/>
      </a:accent1>
      <a:accent2>
        <a:srgbClr val="424242"/>
      </a:accent2>
      <a:accent3>
        <a:srgbClr val="616161"/>
      </a:accent3>
      <a:accent4>
        <a:srgbClr val="999999"/>
      </a:accent4>
      <a:accent5>
        <a:srgbClr val="FF5252"/>
      </a:accent5>
      <a:accent6>
        <a:srgbClr val="FFF176"/>
      </a:accent6>
      <a:hlink>
        <a:srgbClr val="FF5252"/>
      </a:hlink>
      <a:folHlink>
        <a:srgbClr val="FF525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