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ictionary.cambridge.org/us/dictionary/english/idea" TargetMode="External"/><Relationship Id="rId10" Type="http://schemas.openxmlformats.org/officeDocument/2006/relationships/hyperlink" Target="https://dictionary.cambridge.org/us/dictionary/english/basic" TargetMode="External"/><Relationship Id="rId13" Type="http://schemas.openxmlformats.org/officeDocument/2006/relationships/hyperlink" Target="https://dictionary.cambridge.org/us/dictionary/english/explain" TargetMode="External"/><Relationship Id="rId12" Type="http://schemas.openxmlformats.org/officeDocument/2006/relationships/hyperlink" Target="https://dictionary.cambridge.org/us/dictionary/english/rule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macmillandictionary.com/us/dictionary/american/idea" TargetMode="External"/><Relationship Id="rId4" Type="http://schemas.openxmlformats.org/officeDocument/2006/relationships/hyperlink" Target="https://www.macmillandictionary.com/us/dictionary/american/good_1" TargetMode="External"/><Relationship Id="rId9" Type="http://schemas.openxmlformats.org/officeDocument/2006/relationships/hyperlink" Target="https://www.macmillandictionary.com/us/dictionary/american/behavior" TargetMode="External"/><Relationship Id="rId15" Type="http://schemas.openxmlformats.org/officeDocument/2006/relationships/hyperlink" Target="https://dictionary.cambridge.org/us/dictionary/english/happen" TargetMode="External"/><Relationship Id="rId14" Type="http://schemas.openxmlformats.org/officeDocument/2006/relationships/hyperlink" Target="https://dictionary.cambridge.org/us/dictionary/english/controls" TargetMode="External"/><Relationship Id="rId5" Type="http://schemas.openxmlformats.org/officeDocument/2006/relationships/hyperlink" Target="https://www.macmillandictionary.com/us/dictionary/american/right_1" TargetMode="External"/><Relationship Id="rId6" Type="http://schemas.openxmlformats.org/officeDocument/2006/relationships/hyperlink" Target="https://www.macmillandictionary.com/us/dictionary/american/try_1" TargetMode="External"/><Relationship Id="rId7" Type="http://schemas.openxmlformats.org/officeDocument/2006/relationships/hyperlink" Target="https://www.macmillandictionary.com/us/dictionary/american/follow" TargetMode="External"/><Relationship Id="rId8" Type="http://schemas.openxmlformats.org/officeDocument/2006/relationships/hyperlink" Target="https://www.macmillandictionary.com/us/dictionary/american/lif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solidFill>
            <a:srgbClr val="93C47D"/>
          </a:solidFill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1D2A57"/>
                </a:solidFill>
              </a:rPr>
              <a:t>ideal (</a:t>
            </a:r>
            <a:r>
              <a:rPr b="1" i="1" lang="en" sz="2300">
                <a:solidFill>
                  <a:srgbClr val="1D2A57"/>
                </a:solidFill>
              </a:rPr>
              <a:t>noun</a:t>
            </a:r>
            <a:r>
              <a:rPr b="1" lang="en" sz="2300">
                <a:solidFill>
                  <a:srgbClr val="1D2A57"/>
                </a:solidFill>
              </a:rPr>
              <a:t>) </a:t>
            </a:r>
            <a:endParaRPr b="1" sz="2300">
              <a:solidFill>
                <a:srgbClr val="1D2A57"/>
              </a:solidFill>
            </a:endParaRPr>
          </a:p>
          <a:p>
            <a:pPr indent="-360045" lvl="0" marL="457200" rtl="0" algn="l">
              <a:spcBef>
                <a:spcPts val="0"/>
              </a:spcBef>
              <a:spcAft>
                <a:spcPts val="0"/>
              </a:spcAft>
              <a:buClr>
                <a:srgbClr val="1D2A57"/>
              </a:buClr>
              <a:buSzPct val="100000"/>
              <a:buAutoNum type="arabicPeriod"/>
            </a:pPr>
            <a:r>
              <a:rPr b="1" lang="en" sz="2300">
                <a:solidFill>
                  <a:srgbClr val="1D2A57"/>
                </a:solidFill>
              </a:rPr>
              <a:t>an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idea</a:t>
            </a:r>
            <a:r>
              <a:rPr b="1" lang="en" sz="2300">
                <a:solidFill>
                  <a:srgbClr val="1D2A57"/>
                </a:solidFill>
              </a:rPr>
              <a:t> about what is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good</a:t>
            </a:r>
            <a:r>
              <a:rPr b="1" lang="en" sz="2300">
                <a:solidFill>
                  <a:srgbClr val="1D2A57"/>
                </a:solidFill>
              </a:rPr>
              <a:t> and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right</a:t>
            </a:r>
            <a:r>
              <a:rPr b="1" lang="en" sz="2300">
                <a:solidFill>
                  <a:srgbClr val="1D2A57"/>
                </a:solidFill>
              </a:rPr>
              <a:t> that you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try</a:t>
            </a:r>
            <a:r>
              <a:rPr b="1" lang="en" sz="2300">
                <a:solidFill>
                  <a:srgbClr val="1D2A57"/>
                </a:solidFill>
              </a:rPr>
              <a:t> to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follow</a:t>
            </a:r>
            <a:r>
              <a:rPr b="1" lang="en" sz="2300">
                <a:solidFill>
                  <a:srgbClr val="1D2A57"/>
                </a:solidFill>
              </a:rPr>
              <a:t> in your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life</a:t>
            </a:r>
            <a:r>
              <a:rPr b="1" lang="en" sz="2300">
                <a:solidFill>
                  <a:srgbClr val="1D2A57"/>
                </a:solidFill>
              </a:rPr>
              <a:t> and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behavior</a:t>
            </a:r>
            <a:endParaRPr b="1" sz="23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1D2A57"/>
                </a:solidFill>
              </a:rPr>
              <a:t>principle (</a:t>
            </a:r>
            <a:r>
              <a:rPr b="1" i="1" lang="en" sz="2300">
                <a:solidFill>
                  <a:srgbClr val="1D2A57"/>
                </a:solidFill>
              </a:rPr>
              <a:t>noun</a:t>
            </a:r>
            <a:r>
              <a:rPr b="1" lang="en" sz="2300">
                <a:solidFill>
                  <a:srgbClr val="1D2A57"/>
                </a:solidFill>
              </a:rPr>
              <a:t>)</a:t>
            </a:r>
            <a:endParaRPr b="1" sz="23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solidFill>
                <a:srgbClr val="1D2A57"/>
              </a:solidFill>
            </a:endParaRPr>
          </a:p>
          <a:p>
            <a:pPr indent="-360045" lvl="0" marL="457200" rtl="0" algn="l">
              <a:spcBef>
                <a:spcPts val="0"/>
              </a:spcBef>
              <a:spcAft>
                <a:spcPts val="0"/>
              </a:spcAft>
              <a:buClr>
                <a:srgbClr val="1D2A57"/>
              </a:buClr>
              <a:buSzPct val="100000"/>
              <a:buAutoNum type="arabicPeriod"/>
            </a:pPr>
            <a:r>
              <a:rPr b="1" lang="en" sz="2300">
                <a:solidFill>
                  <a:srgbClr val="1D2A57"/>
                </a:solidFill>
              </a:rPr>
              <a:t>A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</a:t>
            </a:r>
            <a:r>
              <a:rPr b="1" lang="en" sz="2300">
                <a:solidFill>
                  <a:srgbClr val="1D2A57"/>
                </a:solidFill>
              </a:rPr>
              <a:t>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idea</a:t>
            </a:r>
            <a:r>
              <a:rPr b="1" lang="en" sz="2300">
                <a:solidFill>
                  <a:srgbClr val="1D2A57"/>
                </a:solidFill>
              </a:rPr>
              <a:t> or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rule</a:t>
            </a:r>
            <a:r>
              <a:rPr b="1" lang="en" sz="2300">
                <a:solidFill>
                  <a:srgbClr val="1D2A57"/>
                </a:solidFill>
              </a:rPr>
              <a:t> that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explains</a:t>
            </a:r>
            <a:r>
              <a:rPr b="1" lang="en" sz="2300">
                <a:solidFill>
                  <a:srgbClr val="1D2A57"/>
                </a:solidFill>
              </a:rPr>
              <a:t> or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controls</a:t>
            </a:r>
            <a:r>
              <a:rPr b="1" lang="en" sz="2300">
                <a:solidFill>
                  <a:srgbClr val="1D2A57"/>
                </a:solidFill>
              </a:rPr>
              <a:t> how something </a:t>
            </a:r>
            <a:r>
              <a:rPr b="1" lang="en" sz="2300">
                <a:solidFill>
                  <a:srgbClr val="1D2A57"/>
                </a:solidFill>
                <a:uFill>
                  <a:noFill/>
                </a:u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happens</a:t>
            </a:r>
            <a:r>
              <a:rPr b="1" lang="en" sz="2300">
                <a:solidFill>
                  <a:srgbClr val="1D2A57"/>
                </a:solidFill>
              </a:rPr>
              <a:t> or works. </a:t>
            </a:r>
            <a:endParaRPr sz="230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-360045" lvl="0" marL="457200" rtl="0" algn="l">
              <a:spcBef>
                <a:spcPts val="0"/>
              </a:spcBef>
              <a:spcAft>
                <a:spcPts val="0"/>
              </a:spcAft>
              <a:buClr>
                <a:srgbClr val="1D2A57"/>
              </a:buClr>
              <a:buSzPct val="100000"/>
              <a:buAutoNum type="arabicPeriod"/>
            </a:pPr>
            <a:r>
              <a:rPr b="1" lang="en" sz="2300">
                <a:solidFill>
                  <a:srgbClr val="1D2A57"/>
                </a:solidFill>
              </a:rPr>
              <a:t>A rule or belief governing one’s personal behavior.</a:t>
            </a:r>
            <a:endParaRPr b="1" sz="23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1D2A5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D2A57"/>
                </a:solidFill>
              </a:rPr>
              <a:t>Sources: Merriam-Webster Dictionary; Oxford English Dictionary</a:t>
            </a:r>
            <a:endParaRPr b="1" sz="1000">
              <a:solidFill>
                <a:srgbClr val="1D2A57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