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Quote from George Washington (1790)</a:t>
            </a:r>
            <a:endParaRPr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"A good moral character is the first essential in a man. It is therefore highly important that you should endeavor not only to be learned but virtuous”.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Questions/tasks for your group:</a:t>
            </a:r>
            <a:endParaRPr b="1">
              <a:solidFill>
                <a:schemeClr val="dk1"/>
              </a:solidFill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en">
                <a:solidFill>
                  <a:schemeClr val="dk1"/>
                </a:solidFill>
              </a:rPr>
              <a:t>List any words from this quote that you don’t know the meaning of.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en">
                <a:solidFill>
                  <a:schemeClr val="dk1"/>
                </a:solidFill>
              </a:rPr>
              <a:t>Based on your understanding of the rest of the sentence, what do you think the word </a:t>
            </a:r>
            <a:r>
              <a:rPr i="1" lang="en">
                <a:solidFill>
                  <a:schemeClr val="dk1"/>
                </a:solidFill>
              </a:rPr>
              <a:t>virtuous</a:t>
            </a:r>
            <a:r>
              <a:rPr lang="en">
                <a:solidFill>
                  <a:schemeClr val="dk1"/>
                </a:solidFill>
              </a:rPr>
              <a:t> means?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5882"/>
              <a:buAutoNum type="arabicPeriod"/>
            </a:pPr>
            <a:r>
              <a:rPr lang="en" sz="1700">
                <a:solidFill>
                  <a:schemeClr val="dk1"/>
                </a:solidFill>
              </a:rPr>
              <a:t>Break the quote down into language you understand a</a:t>
            </a:r>
            <a:r>
              <a:rPr lang="en">
                <a:solidFill>
                  <a:schemeClr val="dk1"/>
                </a:solidFill>
              </a:rPr>
              <a:t>nd rewrite it in your own words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6200" y="4761050"/>
            <a:ext cx="710100" cy="27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