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1C232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Respond to the Following:</a:t>
            </a:r>
            <a:endParaRPr/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AutoNum type="arabicPeriod"/>
            </a:pPr>
            <a:r>
              <a:rPr lang="en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Think of a time when you felt like the rules were unfairly applied, either to you or someone close to you (such as a sibling or a friend)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AutoNum type="arabicPeriod"/>
            </a:pPr>
            <a:r>
              <a:rPr lang="en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Explain</a:t>
            </a:r>
            <a:r>
              <a:rPr lang="en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what happened in a few </a:t>
            </a:r>
            <a:r>
              <a:rPr lang="en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sentences. Be sure to include the following details: 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○"/>
            </a:pPr>
            <a:r>
              <a:rPr i="1" lang="en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happened? </a:t>
            </a:r>
            <a:endParaRPr i="1"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○"/>
            </a:pPr>
            <a:r>
              <a:rPr i="1" lang="en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Why was it unfair? </a:t>
            </a:r>
            <a:endParaRPr i="1"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Char char="○"/>
            </a:pPr>
            <a:r>
              <a:rPr i="1" lang="en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 did this make you feel about the rules and those enforcing them?</a:t>
            </a:r>
            <a:endParaRPr i="1" sz="220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10179" y="4703625"/>
            <a:ext cx="948500" cy="37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