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7cb8c6c9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7cb8c6c9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Emergency</a:t>
            </a:r>
            <a:r>
              <a:rPr b="1" lang="en"/>
              <a:t> relief: </a:t>
            </a:r>
            <a:endParaRPr b="1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After a hurricane, during a national pandemic like COVID, or after a disaster in the state, the United States government may provide money, supplies, or other resources to help state residents. The U.S. government agencies cooperate with </a:t>
            </a:r>
            <a:r>
              <a:rPr lang="en"/>
              <a:t>state</a:t>
            </a:r>
            <a:r>
              <a:rPr lang="en"/>
              <a:t> agencies to determine what the state needs.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School funding:</a:t>
            </a:r>
            <a:endParaRPr b="1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Federal grants and other funding is given to public schools and universities in the states. While sometimes given directly to the school district and/or university, the money is often just added to the state funds. State decision-makers then decide what this money should be spent on to support students. This may include supplies, programs, curriculum, or personnel/staff.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State law enforcement:</a:t>
            </a:r>
            <a:endParaRPr b="1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State police officers and government officials enforce the laws set by the national government, such as wearing a seatbelt and following traffic signals. While states have other laws unique to them, national laws are enforced in every state by the state officials. The federal government monitors </a:t>
            </a:r>
            <a:r>
              <a:rPr lang="en"/>
              <a:t>interstate</a:t>
            </a:r>
            <a:r>
              <a:rPr lang="en"/>
              <a:t> commerce, which is business/trade that happens across state lines.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Judicial decisions:</a:t>
            </a:r>
            <a:endParaRPr b="1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When the U.S. Supreme Court makes a decisions, it is the responsibility of state governments to enforce that law or decision if it applies to the entire country. Additionally, the federal and state courts may communicate with one another if a case moves from a state court to the federal level. New laws passed by state legislatures will not conflict with U.S. Supreme Court rulings.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2650" y="152400"/>
            <a:ext cx="4838702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424900" y="2806550"/>
            <a:ext cx="2157900" cy="1442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U.S. government gives funding to the state for schools so they have the resources needed for students.</a:t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364850" y="152400"/>
            <a:ext cx="2157900" cy="1442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U.S. government can give emergency relief and assistance to state and local governments after natural disasters.</a:t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6700650" y="454300"/>
            <a:ext cx="2157900" cy="1442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State law enforcement makes sure citizens are following both state and national laws.</a:t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6897775" y="3100175"/>
            <a:ext cx="2157900" cy="14424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Judicial decisions made by the U.S. Supreme Court are enforced by state governments.</a:t>
            </a:r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71875" y="4808050"/>
            <a:ext cx="683800" cy="2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