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5"/>
  </p:sldMasterIdLst>
  <p:notesMasterIdLst>
    <p:notesMasterId r:id="rId6"/>
  </p:notesMasterIdLst>
  <p:sldIdLst>
    <p:sldId id="256" r:id="rId7"/>
  </p:sldIdLst>
  <p:sldSz cy="7772400" cx="100584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448">
          <p15:clr>
            <a:srgbClr val="747775"/>
          </p15:clr>
        </p15:guide>
        <p15:guide id="2" pos="3168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61FEAC28-1648-4058-B18A-181567EFBCCA}">
  <a:tblStyle styleId="{61FEAC28-1648-4058-B18A-181567EFBCCA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448" orient="horz"/>
        <p:guide pos="316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210545" y="685800"/>
            <a:ext cx="4437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1210545" y="685800"/>
            <a:ext cx="4437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42879" y="1125136"/>
            <a:ext cx="9372600" cy="31017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1pPr>
            <a:lvl2pPr lvl="1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2pPr>
            <a:lvl3pPr lvl="2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3pPr>
            <a:lvl4pPr lvl="3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4pPr>
            <a:lvl5pPr lvl="4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5pPr>
            <a:lvl6pPr lvl="5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6pPr>
            <a:lvl7pPr lvl="6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7pPr>
            <a:lvl8pPr lvl="7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8pPr>
            <a:lvl9pPr lvl="8" algn="ctr">
              <a:spcBef>
                <a:spcPts val="0"/>
              </a:spcBef>
              <a:spcAft>
                <a:spcPts val="0"/>
              </a:spcAft>
              <a:buSzPts val="6400"/>
              <a:buNone/>
              <a:defRPr sz="64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42870" y="4282678"/>
            <a:ext cx="9372600" cy="11976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500"/>
              <a:buNone/>
              <a:defRPr sz="35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42870" y="1671478"/>
            <a:ext cx="9372600" cy="29670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1pPr>
            <a:lvl2pPr lvl="1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2pPr>
            <a:lvl3pPr lvl="2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3pPr>
            <a:lvl4pPr lvl="3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4pPr>
            <a:lvl5pPr lvl="4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5pPr>
            <a:lvl6pPr lvl="5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6pPr>
            <a:lvl7pPr lvl="6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7pPr>
            <a:lvl8pPr lvl="7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8pPr>
            <a:lvl9pPr lvl="8" algn="ctr">
              <a:spcBef>
                <a:spcPts val="0"/>
              </a:spcBef>
              <a:spcAft>
                <a:spcPts val="0"/>
              </a:spcAft>
              <a:buSzPts val="14800"/>
              <a:buNone/>
              <a:defRPr sz="148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42870" y="4763362"/>
            <a:ext cx="9372600" cy="19656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68300" lvl="0" marL="457200" algn="ctr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indent="-336550" lvl="1" marL="91440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indent="-336550" lvl="2" marL="137160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indent="-336550" lvl="3" marL="1828800" algn="ctr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indent="-336550" lvl="4" marL="228600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indent="-336550" lvl="5" marL="274320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indent="-336550" lvl="6" marL="3200400" algn="ctr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indent="-336550" lvl="7" marL="3657600" algn="ctr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indent="-336550" lvl="8" marL="4114800" algn="ctr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42870" y="3250173"/>
            <a:ext cx="9372600" cy="12720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1pPr>
            <a:lvl2pPr lvl="1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2pPr>
            <a:lvl3pPr lvl="2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3pPr>
            <a:lvl4pPr lvl="3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4pPr>
            <a:lvl5pPr lvl="4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5pPr>
            <a:lvl6pPr lvl="5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6pPr>
            <a:lvl7pPr lvl="6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7pPr>
            <a:lvl8pPr lvl="7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8pPr>
            <a:lvl9pPr lvl="8" algn="ctr">
              <a:spcBef>
                <a:spcPts val="0"/>
              </a:spcBef>
              <a:spcAft>
                <a:spcPts val="0"/>
              </a:spcAft>
              <a:buSzPts val="4500"/>
              <a:buNone/>
              <a:defRPr sz="45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42870" y="1741518"/>
            <a:ext cx="9372600" cy="51627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68300" lvl="0" marL="457200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indent="-336550" lvl="1" marL="9144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indent="-336550" lvl="2" marL="13716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indent="-336550" lvl="3" marL="18288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indent="-336550" lvl="4" marL="22860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indent="-336550" lvl="5" marL="27432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indent="-336550" lvl="6" marL="32004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indent="-336550" lvl="7" marL="36576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indent="-336550" lvl="8" marL="41148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42870" y="1741518"/>
            <a:ext cx="4399800" cy="51627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36550" lvl="0" marL="45720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5315640" y="1741518"/>
            <a:ext cx="4399800" cy="51627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36550" lvl="0" marL="45720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5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42870" y="839573"/>
            <a:ext cx="3088800" cy="11418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42870" y="2099840"/>
            <a:ext cx="3088800" cy="48045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23850" lvl="0" marL="4572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1pPr>
            <a:lvl2pPr indent="-323850" lvl="1" marL="9144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2pPr>
            <a:lvl3pPr indent="-323850" lvl="2" marL="13716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3pPr>
            <a:lvl4pPr indent="-323850" lvl="3" marL="18288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4pPr>
            <a:lvl5pPr indent="-323850" lvl="4" marL="22860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5pPr>
            <a:lvl6pPr indent="-323850" lvl="5" marL="27432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6pPr>
            <a:lvl7pPr indent="-323850" lvl="6" marL="3200400">
              <a:spcBef>
                <a:spcPts val="0"/>
              </a:spcBef>
              <a:spcAft>
                <a:spcPts val="0"/>
              </a:spcAft>
              <a:buSzPts val="1500"/>
              <a:buChar char="●"/>
              <a:defRPr sz="1500"/>
            </a:lvl7pPr>
            <a:lvl8pPr indent="-323850" lvl="7" marL="3657600">
              <a:spcBef>
                <a:spcPts val="0"/>
              </a:spcBef>
              <a:spcAft>
                <a:spcPts val="0"/>
              </a:spcAft>
              <a:buSzPts val="1500"/>
              <a:buChar char="○"/>
              <a:defRPr sz="1500"/>
            </a:lvl8pPr>
            <a:lvl9pPr indent="-323850" lvl="8" marL="4114800">
              <a:spcBef>
                <a:spcPts val="0"/>
              </a:spcBef>
              <a:spcAft>
                <a:spcPts val="0"/>
              </a:spcAft>
              <a:buSzPts val="1500"/>
              <a:buChar char="■"/>
              <a:defRPr sz="15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539275" y="680227"/>
            <a:ext cx="7004700" cy="61818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029200" y="-189"/>
            <a:ext cx="5029200" cy="77724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113100" lIns="113100" spcFirstLastPara="1" rIns="113100" wrap="square" tIns="1131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92050" y="1863464"/>
            <a:ext cx="4449600" cy="2239800"/>
          </a:xfrm>
          <a:prstGeom prst="rect">
            <a:avLst/>
          </a:prstGeom>
        </p:spPr>
        <p:txBody>
          <a:bodyPr anchorCtr="0" anchor="b" bIns="113100" lIns="113100" spcFirstLastPara="1" rIns="113100" wrap="square" tIns="1131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92050" y="4235758"/>
            <a:ext cx="4449600" cy="1866300"/>
          </a:xfrm>
          <a:prstGeom prst="rect">
            <a:avLst/>
          </a:prstGeom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5433450" y="1094158"/>
            <a:ext cx="4220700" cy="55836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indent="-368300" lvl="0" marL="457200">
              <a:spcBef>
                <a:spcPts val="0"/>
              </a:spcBef>
              <a:spcAft>
                <a:spcPts val="0"/>
              </a:spcAft>
              <a:buSzPts val="2200"/>
              <a:buChar char="●"/>
              <a:defRPr/>
            </a:lvl1pPr>
            <a:lvl2pPr indent="-336550" lvl="1" marL="9144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2pPr>
            <a:lvl3pPr indent="-336550" lvl="2" marL="13716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3pPr>
            <a:lvl4pPr indent="-336550" lvl="3" marL="18288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4pPr>
            <a:lvl5pPr indent="-336550" lvl="4" marL="22860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5pPr>
            <a:lvl6pPr indent="-336550" lvl="5" marL="27432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6pPr>
            <a:lvl7pPr indent="-336550" lvl="6" marL="3200400">
              <a:spcBef>
                <a:spcPts val="0"/>
              </a:spcBef>
              <a:spcAft>
                <a:spcPts val="0"/>
              </a:spcAft>
              <a:buSzPts val="1700"/>
              <a:buChar char="●"/>
              <a:defRPr/>
            </a:lvl7pPr>
            <a:lvl8pPr indent="-336550" lvl="7" marL="3657600">
              <a:spcBef>
                <a:spcPts val="0"/>
              </a:spcBef>
              <a:spcAft>
                <a:spcPts val="0"/>
              </a:spcAft>
              <a:buSzPts val="1700"/>
              <a:buChar char="○"/>
              <a:defRPr/>
            </a:lvl8pPr>
            <a:lvl9pPr indent="-336550" lvl="8" marL="4114800">
              <a:spcBef>
                <a:spcPts val="0"/>
              </a:spcBef>
              <a:spcAft>
                <a:spcPts val="0"/>
              </a:spcAft>
              <a:buSzPts val="17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42870" y="6392869"/>
            <a:ext cx="6598800" cy="9144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2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42870" y="672482"/>
            <a:ext cx="9372600" cy="865500"/>
          </a:xfrm>
          <a:prstGeom prst="rect">
            <a:avLst/>
          </a:prstGeom>
          <a:noFill/>
          <a:ln>
            <a:noFill/>
          </a:ln>
        </p:spPr>
        <p:txBody>
          <a:bodyPr anchorCtr="0" anchor="t" bIns="113100" lIns="113100" spcFirstLastPara="1" rIns="113100" wrap="square" tIns="11310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500"/>
              <a:buNone/>
              <a:defRPr sz="35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42870" y="1741518"/>
            <a:ext cx="9372600" cy="5162700"/>
          </a:xfrm>
          <a:prstGeom prst="rect">
            <a:avLst/>
          </a:prstGeom>
          <a:noFill/>
          <a:ln>
            <a:noFill/>
          </a:ln>
        </p:spPr>
        <p:txBody>
          <a:bodyPr anchorCtr="0" anchor="t" bIns="113100" lIns="113100" spcFirstLastPara="1" rIns="113100" wrap="square" tIns="113100">
            <a:normAutofit/>
          </a:bodyPr>
          <a:lstStyle>
            <a:lvl1pPr indent="-3683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200"/>
              <a:buChar char="●"/>
              <a:defRPr sz="2200">
                <a:solidFill>
                  <a:schemeClr val="dk2"/>
                </a:solidFill>
              </a:defRPr>
            </a:lvl1pPr>
            <a:lvl2pPr indent="-3365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2pPr>
            <a:lvl3pPr indent="-3365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3pPr>
            <a:lvl4pPr indent="-3365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●"/>
              <a:defRPr sz="1700">
                <a:solidFill>
                  <a:schemeClr val="dk2"/>
                </a:solidFill>
              </a:defRPr>
            </a:lvl4pPr>
            <a:lvl5pPr indent="-3365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5pPr>
            <a:lvl6pPr indent="-3365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6pPr>
            <a:lvl7pPr indent="-3365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●"/>
              <a:defRPr sz="1700">
                <a:solidFill>
                  <a:schemeClr val="dk2"/>
                </a:solidFill>
              </a:defRPr>
            </a:lvl7pPr>
            <a:lvl8pPr indent="-3365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○"/>
              <a:defRPr sz="1700">
                <a:solidFill>
                  <a:schemeClr val="dk2"/>
                </a:solidFill>
              </a:defRPr>
            </a:lvl8pPr>
            <a:lvl9pPr indent="-3365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700"/>
              <a:buChar char="■"/>
              <a:defRPr sz="17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9319704" y="7046639"/>
            <a:ext cx="603600" cy="594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113100" lIns="113100" spcFirstLastPara="1" rIns="113100" wrap="square" tIns="113100">
            <a:normAutofit/>
          </a:bodyPr>
          <a:lstStyle>
            <a:lvl1pPr lvl="0" algn="r">
              <a:buNone/>
              <a:defRPr sz="1200">
                <a:solidFill>
                  <a:schemeClr val="dk2"/>
                </a:solidFill>
              </a:defRPr>
            </a:lvl1pPr>
            <a:lvl2pPr lvl="1" algn="r">
              <a:buNone/>
              <a:defRPr sz="1200">
                <a:solidFill>
                  <a:schemeClr val="dk2"/>
                </a:solidFill>
              </a:defRPr>
            </a:lvl2pPr>
            <a:lvl3pPr lvl="2" algn="r">
              <a:buNone/>
              <a:defRPr sz="1200">
                <a:solidFill>
                  <a:schemeClr val="dk2"/>
                </a:solidFill>
              </a:defRPr>
            </a:lvl3pPr>
            <a:lvl4pPr lvl="3" algn="r">
              <a:buNone/>
              <a:defRPr sz="1200">
                <a:solidFill>
                  <a:schemeClr val="dk2"/>
                </a:solidFill>
              </a:defRPr>
            </a:lvl4pPr>
            <a:lvl5pPr lvl="4" algn="r">
              <a:buNone/>
              <a:defRPr sz="1200">
                <a:solidFill>
                  <a:schemeClr val="dk2"/>
                </a:solidFill>
              </a:defRPr>
            </a:lvl5pPr>
            <a:lvl6pPr lvl="5" algn="r">
              <a:buNone/>
              <a:defRPr sz="1200">
                <a:solidFill>
                  <a:schemeClr val="dk2"/>
                </a:solidFill>
              </a:defRPr>
            </a:lvl6pPr>
            <a:lvl7pPr lvl="6" algn="r">
              <a:buNone/>
              <a:defRPr sz="1200">
                <a:solidFill>
                  <a:schemeClr val="dk2"/>
                </a:solidFill>
              </a:defRPr>
            </a:lvl7pPr>
            <a:lvl8pPr lvl="7" algn="r">
              <a:buNone/>
              <a:defRPr sz="1200">
                <a:solidFill>
                  <a:schemeClr val="dk2"/>
                </a:solidFill>
              </a:defRPr>
            </a:lvl8pPr>
            <a:lvl9pPr lvl="8" algn="r">
              <a:buNone/>
              <a:defRPr sz="12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236550" y="168975"/>
            <a:ext cx="9580200" cy="777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Name: ______________________________						</a:t>
            </a:r>
            <a:r>
              <a:rPr b="1" lang="en">
                <a:solidFill>
                  <a:schemeClr val="dk1"/>
                </a:solidFill>
              </a:rPr>
              <a:t>National, State, Shared Powers Sort</a:t>
            </a:r>
            <a:endParaRPr b="1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Directions: </a:t>
            </a:r>
            <a:r>
              <a:rPr lang="en"/>
              <a:t>Cut out the powers listed below. Sort them into the correct column to show if they are powers belonging to the national government, state government, or both.</a:t>
            </a:r>
            <a:endParaRPr/>
          </a:p>
        </p:txBody>
      </p:sp>
      <p:pic>
        <p:nvPicPr>
          <p:cNvPr id="55" name="Google Shape;55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9041400" y="7352375"/>
            <a:ext cx="915225" cy="350825"/>
          </a:xfrm>
          <a:prstGeom prst="rect">
            <a:avLst/>
          </a:prstGeom>
          <a:noFill/>
          <a:ln>
            <a:noFill/>
          </a:ln>
        </p:spPr>
      </p:pic>
      <p:graphicFrame>
        <p:nvGraphicFramePr>
          <p:cNvPr id="56" name="Google Shape;56;p13"/>
          <p:cNvGraphicFramePr/>
          <p:nvPr/>
        </p:nvGraphicFramePr>
        <p:xfrm>
          <a:off x="327325" y="109867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{61FEAC28-1648-4058-B18A-181567EFBCCA}</a:tableStyleId>
              </a:tblPr>
              <a:tblGrid>
                <a:gridCol w="3126125"/>
                <a:gridCol w="3126125"/>
                <a:gridCol w="3126125"/>
              </a:tblGrid>
              <a:tr h="50217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/>
                        <a:t>National</a:t>
                      </a:r>
                      <a:endParaRPr b="1" sz="1800"/>
                    </a:p>
                  </a:txBody>
                  <a:tcPr marT="91425" marB="91425" marR="91425" marL="91425">
                    <a:lnL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/>
                        <a:t>State</a:t>
                      </a:r>
                      <a:endParaRPr b="1" sz="1800"/>
                    </a:p>
                  </a:txBody>
                  <a:tcPr marT="91425" marB="91425" marR="91425" marL="91425">
                    <a:lnL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1" lang="en" sz="1800"/>
                        <a:t>Shared</a:t>
                      </a:r>
                      <a:endParaRPr b="1" sz="1800"/>
                    </a:p>
                  </a:txBody>
                  <a:tcPr marT="91425" marB="91425" marR="91425" marL="91425">
                    <a:lnL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36205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1425" marB="91425" marR="91425" marL="91425">
                    <a:lnL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chemeClr val="dk1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  <p:graphicFrame>
        <p:nvGraphicFramePr>
          <p:cNvPr id="57" name="Google Shape;57;p13"/>
          <p:cNvGraphicFramePr/>
          <p:nvPr/>
        </p:nvGraphicFramePr>
        <p:xfrm>
          <a:off x="327325" y="5500300"/>
          <a:ext cx="3000000" cy="3000000"/>
        </p:xfrm>
        <a:graphic>
          <a:graphicData uri="http://schemas.openxmlformats.org/drawingml/2006/table">
            <a:tbl>
              <a:tblPr>
                <a:noFill/>
                <a:tableStyleId>{61FEAC28-1648-4058-B18A-181567EFBCCA}</a:tableStyleId>
              </a:tblPr>
              <a:tblGrid>
                <a:gridCol w="2344600"/>
                <a:gridCol w="2344600"/>
                <a:gridCol w="2344600"/>
                <a:gridCol w="2344600"/>
              </a:tblGrid>
              <a:tr h="602950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Coin money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Issue licenses and permits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Establish schools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Establish courts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6270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Regulate state businesses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Tax imports and exports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Conduct foreign relations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Borrow money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627025"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Make and enforce laws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Establish local government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Build roads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Declare war</a:t>
                      </a:r>
                      <a:endParaRPr/>
                    </a:p>
                  </a:txBody>
                  <a:tcPr marT="91425" marB="91425" marR="91425" marL="91425" anchor="ctr">
                    <a:lnL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L>
                    <a:lnR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R>
                    <a:lnT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T>
                    <a:lnB cap="flat" cmpd="sng" w="19050">
                      <a:solidFill>
                        <a:schemeClr val="dk1"/>
                      </a:solidFill>
                      <a:prstDash val="dash"/>
                      <a:round/>
                      <a:headEnd len="sm" w="sm" type="none"/>
                      <a:tailEnd len="sm" w="sm" type="none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